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2"/>
    <p:sldMasterId id="2147483818" r:id="rId3"/>
    <p:sldMasterId id="2147483980" r:id="rId4"/>
  </p:sldMasterIdLst>
  <p:notesMasterIdLst>
    <p:notesMasterId r:id="rId33"/>
  </p:notesMasterIdLst>
  <p:sldIdLst>
    <p:sldId id="256" r:id="rId5"/>
    <p:sldId id="5168" r:id="rId6"/>
    <p:sldId id="258" r:id="rId7"/>
    <p:sldId id="9868" r:id="rId8"/>
    <p:sldId id="9869" r:id="rId9"/>
    <p:sldId id="257" r:id="rId10"/>
    <p:sldId id="9876" r:id="rId11"/>
    <p:sldId id="9875" r:id="rId12"/>
    <p:sldId id="9879" r:id="rId13"/>
    <p:sldId id="9857" r:id="rId14"/>
    <p:sldId id="266" r:id="rId15"/>
    <p:sldId id="260" r:id="rId16"/>
    <p:sldId id="9861" r:id="rId17"/>
    <p:sldId id="9880" r:id="rId18"/>
    <p:sldId id="9860" r:id="rId19"/>
    <p:sldId id="272" r:id="rId20"/>
    <p:sldId id="9865" r:id="rId21"/>
    <p:sldId id="9839" r:id="rId22"/>
    <p:sldId id="310" r:id="rId23"/>
    <p:sldId id="9856" r:id="rId24"/>
    <p:sldId id="9864" r:id="rId25"/>
    <p:sldId id="9771" r:id="rId26"/>
    <p:sldId id="507" r:id="rId27"/>
    <p:sldId id="283" r:id="rId28"/>
    <p:sldId id="284" r:id="rId29"/>
    <p:sldId id="286" r:id="rId30"/>
    <p:sldId id="288" r:id="rId31"/>
    <p:sldId id="298"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1pPr>
    <a:lvl2pPr marL="57150" marR="57150" indent="3429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2pPr>
    <a:lvl3pPr marL="57150" marR="57150" indent="6858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3pPr>
    <a:lvl4pPr marL="57150" marR="57150" indent="10287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4pPr>
    <a:lvl5pPr marL="57150" marR="57150" indent="13716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5pPr>
    <a:lvl6pPr marL="57150" marR="57150" indent="17145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6pPr>
    <a:lvl7pPr marL="57150" marR="57150" indent="20574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7pPr>
    <a:lvl8pPr marL="57150" marR="57150" indent="24003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8pPr>
    <a:lvl9pPr marL="57150" marR="57150" indent="274320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Neue"/>
          <a:ea typeface="Helvetica Neue"/>
          <a:cs typeface="Helvetica Neue"/>
        </a:font>
        <a:srgbClr val="42424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Neue"/>
          <a:ea typeface="Helvetica Neue"/>
          <a:cs typeface="Helvetica Neue"/>
        </a:font>
        <a:srgbClr val="424242"/>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Neue"/>
          <a:ea typeface="Helvetica Neue"/>
          <a:cs typeface="Helvetica Neue"/>
        </a:font>
        <a:srgbClr val="42424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Neue"/>
          <a:ea typeface="Helvetica Neue"/>
          <a:cs typeface="Helvetica Neue"/>
        </a:font>
        <a:srgbClr val="424242"/>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
          <a:latin typeface="Helvetica Neue"/>
          <a:ea typeface="Helvetica Neue"/>
          <a:cs typeface="Helvetica Neue"/>
        </a:font>
        <a:srgbClr val="42424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Neue"/>
          <a:ea typeface="Helvetica Neue"/>
          <a:cs typeface="Helvetica Neue"/>
        </a:font>
        <a:srgbClr val="424242"/>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Neue"/>
          <a:ea typeface="Helvetica Neue"/>
          <a:cs typeface="Helvetica Neue"/>
        </a:font>
        <a:srgbClr val="42424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Neue"/>
          <a:ea typeface="Helvetica Neue"/>
          <a:cs typeface="Helvetica Neue"/>
        </a:font>
        <a:srgbClr val="424242"/>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4A9BC294-FFE2-49D5-8D69-9E1BD2C41BD5}"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BBFC77FB-9ED0-4EC9-95AA-A1379042E648}"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p:restoredTop sz="69728"/>
  </p:normalViewPr>
  <p:slideViewPr>
    <p:cSldViewPr snapToGrid="0" snapToObjects="1">
      <p:cViewPr varScale="1">
        <p:scale>
          <a:sx n="36" d="100"/>
          <a:sy n="36" d="100"/>
        </p:scale>
        <p:origin x="14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1143000" y="685800"/>
            <a:ext cx="4572000" cy="3429000"/>
          </a:xfrm>
          <a:prstGeom prst="rect">
            <a:avLst/>
          </a:prstGeom>
        </p:spPr>
        <p:txBody>
          <a:bodyPr/>
          <a:lstStyle/>
          <a:p>
            <a:endParaRPr/>
          </a:p>
        </p:txBody>
      </p:sp>
      <p:sp>
        <p:nvSpPr>
          <p:cNvPr id="377" name="Shape 3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2200">
        <a:latin typeface="Lucida Grande"/>
        <a:ea typeface="Lucida Grande"/>
        <a:cs typeface="Lucida Grande"/>
        <a:sym typeface="Lucida Grande"/>
      </a:defRPr>
    </a:lvl1pPr>
    <a:lvl2pPr indent="228600" defTabSz="825500" latinLnBrk="0">
      <a:defRPr sz="2200">
        <a:latin typeface="Lucida Grande"/>
        <a:ea typeface="Lucida Grande"/>
        <a:cs typeface="Lucida Grande"/>
        <a:sym typeface="Lucida Grande"/>
      </a:defRPr>
    </a:lvl2pPr>
    <a:lvl3pPr indent="457200" defTabSz="825500" latinLnBrk="0">
      <a:defRPr sz="2200">
        <a:latin typeface="Lucida Grande"/>
        <a:ea typeface="Lucida Grande"/>
        <a:cs typeface="Lucida Grande"/>
        <a:sym typeface="Lucida Grande"/>
      </a:defRPr>
    </a:lvl3pPr>
    <a:lvl4pPr indent="685800" defTabSz="825500" latinLnBrk="0">
      <a:defRPr sz="2200">
        <a:latin typeface="Lucida Grande"/>
        <a:ea typeface="Lucida Grande"/>
        <a:cs typeface="Lucida Grande"/>
        <a:sym typeface="Lucida Grande"/>
      </a:defRPr>
    </a:lvl4pPr>
    <a:lvl5pPr indent="914400" defTabSz="825500" latinLnBrk="0">
      <a:defRPr sz="2200">
        <a:latin typeface="Lucida Grande"/>
        <a:ea typeface="Lucida Grande"/>
        <a:cs typeface="Lucida Grande"/>
        <a:sym typeface="Lucida Grande"/>
      </a:defRPr>
    </a:lvl5pPr>
    <a:lvl6pPr indent="1143000" defTabSz="825500" latinLnBrk="0">
      <a:defRPr sz="2200">
        <a:latin typeface="Lucida Grande"/>
        <a:ea typeface="Lucida Grande"/>
        <a:cs typeface="Lucida Grande"/>
        <a:sym typeface="Lucida Grande"/>
      </a:defRPr>
    </a:lvl6pPr>
    <a:lvl7pPr indent="1371600" defTabSz="825500" latinLnBrk="0">
      <a:defRPr sz="2200">
        <a:latin typeface="Lucida Grande"/>
        <a:ea typeface="Lucida Grande"/>
        <a:cs typeface="Lucida Grande"/>
        <a:sym typeface="Lucida Grande"/>
      </a:defRPr>
    </a:lvl7pPr>
    <a:lvl8pPr indent="1600200" defTabSz="825500" latinLnBrk="0">
      <a:defRPr sz="2200">
        <a:latin typeface="Lucida Grande"/>
        <a:ea typeface="Lucida Grande"/>
        <a:cs typeface="Lucida Grande"/>
        <a:sym typeface="Lucida Grande"/>
      </a:defRPr>
    </a:lvl8pPr>
    <a:lvl9pPr indent="1828800" defTabSz="8255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823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Lower </a:t>
            </a:r>
            <a:r>
              <a:rPr lang="en-US" dirty="0" err="1"/>
              <a:t>maintainance</a:t>
            </a:r>
            <a:r>
              <a:rPr lang="en-US" dirty="0"/>
              <a:t> – polish the point</a:t>
            </a:r>
          </a:p>
        </p:txBody>
      </p:sp>
    </p:spTree>
    <p:extLst>
      <p:ext uri="{BB962C8B-B14F-4D97-AF65-F5344CB8AC3E}">
        <p14:creationId xmlns:p14="http://schemas.microsoft.com/office/powerpoint/2010/main" val="216447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Storage cost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Compare Db2 on cloud (IBM) vs. Db2 on cloud (</a:t>
            </a:r>
            <a:r>
              <a:rPr lang="en-US" dirty="0" err="1"/>
              <a:t>aws</a:t>
            </a:r>
            <a:r>
              <a:rPr lang="en-US" dirty="0"/>
              <a:t>) vs </a:t>
            </a:r>
            <a:r>
              <a:rPr lang="en-US" dirty="0" err="1"/>
              <a:t>aws</a:t>
            </a:r>
            <a:r>
              <a:rPr lang="en-US" dirty="0"/>
              <a:t> vs azure</a:t>
            </a:r>
          </a:p>
          <a:p>
            <a:pPr marL="342900" indent="-342900">
              <a:buFont typeface="Arial" panose="020B0604020202020204" pitchFamily="34" charset="0"/>
              <a:buChar char="•"/>
            </a:pPr>
            <a:r>
              <a:rPr lang="en-US" dirty="0"/>
              <a:t>Same HA, DR available , EU cloud </a:t>
            </a:r>
          </a:p>
        </p:txBody>
      </p:sp>
    </p:spTree>
    <p:extLst>
      <p:ext uri="{BB962C8B-B14F-4D97-AF65-F5344CB8AC3E}">
        <p14:creationId xmlns:p14="http://schemas.microsoft.com/office/powerpoint/2010/main" val="159064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7029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0BAEBEA2-B255-FE40-B697-1F1B890F229C}"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
        <p:nvSpPr>
          <p:cNvPr id="49154"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prstClr val="black"/>
                </a:solidFill>
                <a:effectLst/>
                <a:uLnTx/>
                <a:uFillTx/>
                <a:latin typeface="Arial" charset="0"/>
                <a:ea typeface="MS PGothic" charset="-128"/>
                <a:cs typeface="+mn-cs"/>
              </a:rPr>
              <a:t>Master Draft 1</a:t>
            </a:r>
          </a:p>
        </p:txBody>
      </p:sp>
      <p:sp>
        <p:nvSpPr>
          <p:cNvPr id="49155" name="Rectangle 6"/>
          <p:cNvSpPr txBox="1">
            <a:spLocks noGrp="1"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rPr>
              <a:t>Master Draft 1</a:t>
            </a:r>
          </a:p>
        </p:txBody>
      </p:sp>
      <p:sp>
        <p:nvSpPr>
          <p:cNvPr id="4915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69675690-EB16-C440-B2BB-85B7A50D0F18}" type="slidenum">
              <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endParaRPr>
          </a:p>
        </p:txBody>
      </p:sp>
      <p:sp>
        <p:nvSpPr>
          <p:cNvPr id="49157" name="Rectangle 2"/>
          <p:cNvSpPr>
            <a:spLocks noGrp="1" noRot="1" noChangeAspect="1" noChangeArrowheads="1" noTextEdit="1"/>
          </p:cNvSpPr>
          <p:nvPr>
            <p:ph type="sldImg"/>
          </p:nvPr>
        </p:nvSpPr>
        <p:spPr>
          <a:xfrm>
            <a:off x="3667125" y="763588"/>
            <a:ext cx="2200275" cy="1238250"/>
          </a:xfrm>
          <a:ln w="12700" cap="flat">
            <a:solidFill>
              <a:schemeClr val="tx1"/>
            </a:solidFill>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9158" name="Rectangle 3"/>
          <p:cNvSpPr>
            <a:spLocks noGrp="1" noChangeArrowheads="1"/>
          </p:cNvSpPr>
          <p:nvPr>
            <p:ph type="body" idx="1"/>
          </p:nvPr>
        </p:nvSpPr>
        <p:spPr>
          <a:xfrm>
            <a:off x="912813" y="2387600"/>
            <a:ext cx="5032375" cy="58054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88400" tIns="44199" rIns="88400" bIns="44199"/>
          <a:lstStyle/>
          <a:p>
            <a:pPr marL="201613" indent="-201613" eaLnBrk="1" hangingPunct="1"/>
            <a:endParaRPr lang="en-GB" altLang="en-US" dirty="0">
              <a:latin typeface="Arial" charset="0"/>
              <a:ea typeface="ＭＳ Ｐゴシック" charset="-128"/>
            </a:endParaRPr>
          </a:p>
        </p:txBody>
      </p:sp>
    </p:spTree>
    <p:extLst>
      <p:ext uri="{BB962C8B-B14F-4D97-AF65-F5344CB8AC3E}">
        <p14:creationId xmlns:p14="http://schemas.microsoft.com/office/powerpoint/2010/main" val="2177902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46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A0D2D9-7AB0-2A4F-9ECF-B8177F28B152}"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
        <p:nvSpPr>
          <p:cNvPr id="35842"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solidFill>
                  <a:prstClr val="black"/>
                </a:solidFill>
                <a:effectLst/>
                <a:uLnTx/>
                <a:uFillTx/>
                <a:latin typeface="Arial" charset="0"/>
                <a:ea typeface="MS PGothic" charset="-128"/>
                <a:cs typeface="+mn-cs"/>
              </a:rPr>
              <a:t>Master Draft 1</a:t>
            </a:r>
          </a:p>
        </p:txBody>
      </p:sp>
      <p:sp>
        <p:nvSpPr>
          <p:cNvPr id="35843" name="Rectangle 6"/>
          <p:cNvSpPr txBox="1">
            <a:spLocks noGrp="1"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rPr>
              <a:t>Master Draft 1</a:t>
            </a:r>
          </a:p>
        </p:txBody>
      </p:sp>
      <p:sp>
        <p:nvSpPr>
          <p:cNvPr id="3584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E3A07D-91F2-954F-B61B-A30471C0C75D}" type="slidenum">
              <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900" b="0" i="0" u="none" strike="noStrike" kern="1200" cap="none" spc="0" normalizeH="0" baseline="0" noProof="0">
              <a:ln>
                <a:noFill/>
              </a:ln>
              <a:solidFill>
                <a:prstClr val="black"/>
              </a:solidFill>
              <a:effectLst/>
              <a:uLnTx/>
              <a:uFillTx/>
              <a:latin typeface="Arial" charset="0"/>
              <a:ea typeface="MS PGothic" charset="-128"/>
              <a:cs typeface="+mn-cs"/>
            </a:endParaRPr>
          </a:p>
        </p:txBody>
      </p:sp>
      <p:sp>
        <p:nvSpPr>
          <p:cNvPr id="35845" name="Rectangle 2"/>
          <p:cNvSpPr>
            <a:spLocks noGrp="1" noRot="1" noChangeAspect="1" noChangeArrowheads="1" noTextEdit="1"/>
          </p:cNvSpPr>
          <p:nvPr>
            <p:ph type="sldImg"/>
          </p:nvPr>
        </p:nvSpPr>
        <p:spPr>
          <a:xfrm>
            <a:off x="381000" y="685800"/>
            <a:ext cx="6096000" cy="3429000"/>
          </a:xfrm>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3584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lIns="91431" tIns="45716" rIns="91431" bIns="45716"/>
          <a:lstStyle/>
          <a:p>
            <a:pPr marL="171450" indent="-171450">
              <a:buFont typeface="Arial" panose="020B0604020202020204" pitchFamily="34" charset="0"/>
              <a:buChar char="•"/>
            </a:pPr>
            <a:r>
              <a:rPr lang="en-US" baseline="0" dirty="0"/>
              <a:t>Hybrid Data Management is unifying its user experience across the Db2 family of databases</a:t>
            </a:r>
          </a:p>
          <a:p>
            <a:pPr marL="171450" indent="-171450">
              <a:buFont typeface="Arial" panose="020B0604020202020204" pitchFamily="34" charset="0"/>
              <a:buChar char="•"/>
            </a:pPr>
            <a:r>
              <a:rPr lang="en-US" baseline="0" dirty="0"/>
              <a:t>We are delivering a single experience from group to cloud</a:t>
            </a:r>
          </a:p>
          <a:p>
            <a:pPr marL="171450" indent="-171450">
              <a:buFont typeface="Arial" panose="020B0604020202020204" pitchFamily="34" charset="0"/>
              <a:buChar char="•"/>
            </a:pPr>
            <a:r>
              <a:rPr lang="en-US" baseline="0" dirty="0"/>
              <a:t>Full function is available without installing any separate tools</a:t>
            </a:r>
          </a:p>
          <a:p>
            <a:pPr marL="171450" indent="-171450">
              <a:buFont typeface="Arial" panose="020B0604020202020204" pitchFamily="34" charset="0"/>
              <a:buChar char="•"/>
            </a:pPr>
            <a:r>
              <a:rPr lang="en-US" baseline="0" dirty="0"/>
              <a:t>Load Data, Manage Objects, Administer Users and Security, Manage Recoverability and Monitor and Optimize workloads from a single interface</a:t>
            </a:r>
          </a:p>
          <a:p>
            <a:pPr marL="171450" indent="-171450">
              <a:buFont typeface="Arial" panose="020B0604020202020204" pitchFamily="34" charset="0"/>
              <a:buChar char="•"/>
            </a:pPr>
            <a:r>
              <a:rPr lang="en-US" baseline="0" dirty="0"/>
              <a:t>Smart monitoring and alerts that learn the difference between normal and unusual behavior</a:t>
            </a:r>
          </a:p>
          <a:p>
            <a:pPr marL="171450" indent="-171450">
              <a:buFont typeface="Arial" panose="020B0604020202020204" pitchFamily="34" charset="0"/>
              <a:buChar char="•"/>
            </a:pPr>
            <a:r>
              <a:rPr lang="en-US" baseline="0" dirty="0"/>
              <a:t>These are deep tools that allow users to start simple and grow with their experience</a:t>
            </a:r>
          </a:p>
          <a:p>
            <a:pPr marL="171450" indent="-171450">
              <a:buFont typeface="Arial" panose="020B0604020202020204" pitchFamily="34" charset="0"/>
              <a:buChar char="•"/>
            </a:pPr>
            <a:r>
              <a:rPr lang="en-US" baseline="0" dirty="0"/>
              <a:t>You can tie all your servers from ground to cloud together onto a single pane of glass</a:t>
            </a:r>
          </a:p>
          <a:p>
            <a:pPr marL="171450" indent="-171450">
              <a:buFont typeface="Arial" panose="020B0604020202020204" pitchFamily="34" charset="0"/>
              <a:buChar char="•"/>
            </a:pPr>
            <a:r>
              <a:rPr lang="en-US" baseline="0" dirty="0"/>
              <a:t>You can access anything on the screen through a complete set of open RESTful APIs to extend your experience and integrate it into your enterprise management stack</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Customize for your client</a:t>
            </a:r>
          </a:p>
          <a:p>
            <a:r>
              <a:rPr lang="en-CA" sz="1200" kern="1200" dirty="0">
                <a:solidFill>
                  <a:schemeClr val="tx1"/>
                </a:solidFill>
                <a:effectLst/>
                <a:latin typeface="+mn-lt"/>
                <a:ea typeface="+mn-ea"/>
                <a:cs typeface="+mn-cs"/>
              </a:rPr>
              <a:t>Everything we have in the UI has a restful service. Full programming interface is available. Manipulate objects, change privileges, change your monitoring configurations, samples for python, </a:t>
            </a:r>
            <a:r>
              <a:rPr lang="en-CA" sz="1200" kern="1200" dirty="0" err="1">
                <a:solidFill>
                  <a:schemeClr val="tx1"/>
                </a:solidFill>
                <a:effectLst/>
                <a:latin typeface="+mn-lt"/>
                <a:ea typeface="+mn-ea"/>
                <a:cs typeface="+mn-cs"/>
              </a:rPr>
              <a:t>javascript</a:t>
            </a:r>
            <a:r>
              <a:rPr lang="en-CA" sz="1200" kern="1200" dirty="0">
                <a:solidFill>
                  <a:schemeClr val="tx1"/>
                </a:solidFill>
                <a:effectLst/>
                <a:latin typeface="+mn-lt"/>
                <a:ea typeface="+mn-ea"/>
                <a:cs typeface="+mn-cs"/>
              </a:rPr>
              <a:t>.</a:t>
            </a:r>
          </a:p>
          <a:p>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BPs, add some monitoring capabilities, pull parts of the UI together, then you can.</a:t>
            </a:r>
          </a:p>
          <a:p>
            <a:r>
              <a:rPr lang="en-CA" sz="1200" kern="1200" dirty="0">
                <a:solidFill>
                  <a:schemeClr val="tx1"/>
                </a:solidFill>
                <a:effectLst/>
                <a:latin typeface="+mn-lt"/>
                <a:ea typeface="+mn-ea"/>
                <a:cs typeface="+mn-cs"/>
              </a:rPr>
              <a:t>They can customize the environment for the webpage.</a:t>
            </a:r>
          </a:p>
          <a:p>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They can set it up, with a few codes of html to drop this into a web page.</a:t>
            </a:r>
          </a:p>
          <a:p>
            <a:pPr marL="171450" indent="-171450">
              <a:buFont typeface="Arial" panose="020B0604020202020204" pitchFamily="34" charset="0"/>
              <a:buChar char="•"/>
            </a:pPr>
            <a:endParaRPr lang="en-US" baseline="0" dirty="0"/>
          </a:p>
          <a:p>
            <a:endParaRPr lang="en-US" baseline="0" dirty="0"/>
          </a:p>
          <a:p>
            <a:pPr eaLnBrk="1" hangingPunct="1"/>
            <a:endParaRPr lang="en-GB" altLang="en-US" dirty="0">
              <a:latin typeface="Arial" charset="0"/>
              <a:ea typeface="ＭＳ Ｐゴシック" charset="-128"/>
            </a:endParaRPr>
          </a:p>
        </p:txBody>
      </p:sp>
    </p:spTree>
    <p:extLst>
      <p:ext uri="{BB962C8B-B14F-4D97-AF65-F5344CB8AC3E}">
        <p14:creationId xmlns:p14="http://schemas.microsoft.com/office/powerpoint/2010/main" val="63653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F4B780D4-CBCB-A44E-B050-DB5DA720C18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AF74471A-F0BD-9743-A88C-488109F246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75779" name="Slide Number Placeholder 3">
            <a:extLst>
              <a:ext uri="{FF2B5EF4-FFF2-40B4-BE49-F238E27FC236}">
                <a16:creationId xmlns:a16="http://schemas.microsoft.com/office/drawing/2014/main" id="{B72067FD-05DF-E244-94CB-2CF2E59FEA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93E8A3B5-16A1-9740-9263-4C975308CA72}" type="slidenum">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SimSun"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endParaRPr>
          </a:p>
        </p:txBody>
      </p:sp>
    </p:spTree>
    <p:extLst>
      <p:ext uri="{BB962C8B-B14F-4D97-AF65-F5344CB8AC3E}">
        <p14:creationId xmlns:p14="http://schemas.microsoft.com/office/powerpoint/2010/main" val="63063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BM Design 16x9: Title &amp; Bullets">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p>
            <a:r>
              <a:rPr dirty="0"/>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07" name="Slide Number"/>
          <p:cNvSpPr txBox="1">
            <a:spLocks noGrp="1"/>
          </p:cNvSpPr>
          <p:nvPr>
            <p:ph type="sldNum" sz="quarter" idx="2"/>
          </p:nvPr>
        </p:nvSpPr>
        <p:spPr>
          <a:xfrm>
            <a:off x="22901198" y="13195300"/>
            <a:ext cx="203357" cy="215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609600" y="487679"/>
            <a:ext cx="10972800" cy="80010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609600" y="2926087"/>
            <a:ext cx="10972800" cy="9303283"/>
          </a:xfrm>
          <a:prstGeom prst="rect">
            <a:avLst/>
          </a:prstGeom>
        </p:spPr>
        <p:txBody>
          <a:bodyPr>
            <a:normAutofit/>
          </a:bodyPr>
          <a:lstStyle/>
          <a:p>
            <a:endParaRPr/>
          </a:p>
        </p:txBody>
      </p:sp>
      <p:sp>
        <p:nvSpPr>
          <p:cNvPr id="751" name="Slide Number"/>
          <p:cNvSpPr txBox="1">
            <a:spLocks noGrp="1"/>
          </p:cNvSpPr>
          <p:nvPr>
            <p:ph type="sldNum" sz="quarter" idx="2"/>
          </p:nvPr>
        </p:nvSpPr>
        <p:spPr>
          <a:xfrm>
            <a:off x="23388083" y="12946223"/>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07037182"/>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609600" y="2926083"/>
            <a:ext cx="4876800" cy="9337189"/>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3337856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609600" y="2977303"/>
            <a:ext cx="4876800" cy="9211741"/>
          </a:xfrm>
          <a:prstGeom prst="rect">
            <a:avLst/>
          </a:prstGeom>
        </p:spPr>
        <p:txBody>
          <a:bodyPr>
            <a:normAutofit/>
          </a:bodyPr>
          <a:lstStyle>
            <a:lvl1pPr>
              <a:defRPr>
                <a:solidFill>
                  <a:srgbClr val="000000"/>
                </a:solidFill>
              </a:defRPr>
            </a:lvl1pPr>
            <a:lvl2pPr marL="587253" indent="-587253">
              <a:defRPr>
                <a:solidFill>
                  <a:srgbClr val="000000"/>
                </a:solidFill>
              </a:defRPr>
            </a:lvl2pPr>
            <a:lvl3pPr marL="1184132" indent="-587253">
              <a:defRPr>
                <a:solidFill>
                  <a:srgbClr val="000000"/>
                </a:solidFill>
              </a:defRPr>
            </a:lvl3pPr>
            <a:lvl4pPr marL="1790246" indent="-571092">
              <a:defRPr>
                <a:solidFill>
                  <a:srgbClr val="000000"/>
                </a:solidFill>
              </a:defRPr>
            </a:lvl4pPr>
            <a:lvl5pPr marL="2267826" indent="-58725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26942916"/>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609600" y="2977303"/>
            <a:ext cx="4876800" cy="9211741"/>
          </a:xfrm>
          <a:prstGeom prst="rect">
            <a:avLst/>
          </a:prstGeom>
        </p:spPr>
        <p:txBody>
          <a:bodyPr>
            <a:normAutofit/>
          </a:bodyPr>
          <a:lstStyle>
            <a:lvl1pPr>
              <a:defRPr>
                <a:solidFill>
                  <a:srgbClr val="000000"/>
                </a:solidFill>
              </a:defRPr>
            </a:lvl1pPr>
            <a:lvl2pPr marL="587253" indent="-587253">
              <a:defRPr>
                <a:solidFill>
                  <a:srgbClr val="000000"/>
                </a:solidFill>
              </a:defRPr>
            </a:lvl2pPr>
            <a:lvl3pPr marL="1184132" indent="-587253">
              <a:defRPr>
                <a:solidFill>
                  <a:srgbClr val="000000"/>
                </a:solidFill>
              </a:defRPr>
            </a:lvl3pPr>
            <a:lvl4pPr marL="1790246" indent="-571092">
              <a:defRPr>
                <a:solidFill>
                  <a:srgbClr val="000000"/>
                </a:solidFill>
              </a:defRPr>
            </a:lvl4pPr>
            <a:lvl5pPr marL="2267826" indent="-58725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0821150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solidFill>
                  <a:srgbClr val="000000"/>
                </a:solidFill>
              </a:defRPr>
            </a:lvl1pPr>
            <a:lvl2pPr marL="671152" indent="-671152">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788" name="Picture Placeholder 11"/>
          <p:cNvSpPr>
            <a:spLocks noGrp="1"/>
          </p:cNvSpPr>
          <p:nvPr>
            <p:ph type="pic" idx="14"/>
          </p:nvPr>
        </p:nvSpPr>
        <p:spPr>
          <a:xfrm>
            <a:off x="12192000" y="0"/>
            <a:ext cx="12192000" cy="137160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4705077"/>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solidFill>
                  <a:srgbClr val="000000"/>
                </a:solidFill>
              </a:defRPr>
            </a:lvl1pPr>
            <a:lvl2pPr marL="671152" indent="-671152">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799" name="Text Placeholder 8"/>
          <p:cNvSpPr>
            <a:spLocks noGrp="1"/>
          </p:cNvSpPr>
          <p:nvPr>
            <p:ph type="body" sz="half" idx="14"/>
          </p:nvPr>
        </p:nvSpPr>
        <p:spPr>
          <a:xfrm>
            <a:off x="12534379" y="2909236"/>
            <a:ext cx="11240021" cy="9217155"/>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9600906"/>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609600" y="512068"/>
            <a:ext cx="4876800" cy="11757325"/>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8182307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8234919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3340046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609600" y="338667"/>
            <a:ext cx="10972800" cy="228193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609600" y="3048000"/>
            <a:ext cx="10972800" cy="9558528"/>
          </a:xfrm>
          <a:prstGeom prst="rect">
            <a:avLst/>
          </a:prstGeom>
        </p:spPr>
        <p:txBody>
          <a:bodyPr>
            <a:normAutofit/>
          </a:bodyPr>
          <a:lstStyle>
            <a:lvl1pPr>
              <a:spcBef>
                <a:spcPts val="0"/>
              </a:spcBef>
              <a:tabLst>
                <a:tab pos="10701467" algn="r"/>
              </a:tabLst>
              <a:defRPr sz="2933">
                <a:solidFill>
                  <a:srgbClr val="000000"/>
                </a:solidFill>
              </a:defRPr>
            </a:lvl1pPr>
            <a:lvl2pPr marL="362543" indent="-362543">
              <a:spcBef>
                <a:spcPts val="0"/>
              </a:spcBef>
              <a:tabLst>
                <a:tab pos="10701467" algn="r"/>
              </a:tabLst>
              <a:defRPr sz="2933">
                <a:solidFill>
                  <a:srgbClr val="000000"/>
                </a:solidFill>
              </a:defRPr>
            </a:lvl2pPr>
            <a:lvl3pPr marL="959415" indent="-362543">
              <a:spcBef>
                <a:spcPts val="0"/>
              </a:spcBef>
              <a:tabLst>
                <a:tab pos="10701467" algn="r"/>
              </a:tabLst>
              <a:defRPr sz="2933">
                <a:solidFill>
                  <a:srgbClr val="000000"/>
                </a:solidFill>
              </a:defRPr>
            </a:lvl3pPr>
            <a:lvl4pPr marL="1571716" indent="-352564">
              <a:spcBef>
                <a:spcPts val="0"/>
              </a:spcBef>
              <a:tabLst>
                <a:tab pos="10701467" algn="r"/>
              </a:tabLst>
              <a:defRPr sz="2933">
                <a:solidFill>
                  <a:srgbClr val="000000"/>
                </a:solidFill>
              </a:defRPr>
            </a:lvl4pPr>
            <a:lvl5pPr marL="2043108" indent="-362538">
              <a:spcBef>
                <a:spcPts val="0"/>
              </a:spcBef>
              <a:tabLst>
                <a:tab pos="10701467" algn="r"/>
              </a:tabLst>
              <a:defRPr sz="29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3808309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BM confidential">
    <p:spTree>
      <p:nvGrpSpPr>
        <p:cNvPr id="1" name=""/>
        <p:cNvGrpSpPr/>
        <p:nvPr/>
      </p:nvGrpSpPr>
      <p:grpSpPr>
        <a:xfrm>
          <a:off x="0" y="0"/>
          <a:ext cx="0" cy="0"/>
          <a:chOff x="0" y="0"/>
          <a:chExt cx="0" cy="0"/>
        </a:xfrm>
      </p:grpSpPr>
      <p:sp>
        <p:nvSpPr>
          <p:cNvPr id="114" name="Future Statements: 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 Do not distribute."/>
          <p:cNvSpPr txBox="1"/>
          <p:nvPr/>
        </p:nvSpPr>
        <p:spPr>
          <a:xfrm>
            <a:off x="2184400" y="6151959"/>
            <a:ext cx="20002500" cy="456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marL="0">
              <a:spcBef>
                <a:spcPts val="2500"/>
              </a:spcBef>
              <a:defRPr sz="3600" spc="-72">
                <a:solidFill>
                  <a:srgbClr val="5E5E5E"/>
                </a:solidFill>
                <a:uFill>
                  <a:solidFill>
                    <a:srgbClr val="5E5E5E"/>
                  </a:solidFill>
                </a:uFill>
                <a:latin typeface="+mn-lt"/>
                <a:ea typeface="+mn-ea"/>
                <a:cs typeface="+mn-cs"/>
                <a:sym typeface="Helvetica"/>
              </a:defRPr>
            </a:pPr>
            <a:r>
              <a:t>Future Statements: 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 </a:t>
            </a:r>
            <a:r>
              <a:rPr>
                <a:solidFill>
                  <a:srgbClr val="00B2FF"/>
                </a:solidFill>
                <a:uFill>
                  <a:solidFill>
                    <a:srgbClr val="00B2FF"/>
                  </a:solidFill>
                </a:uFill>
              </a:rPr>
              <a:t>T</a:t>
            </a:r>
            <a:r>
              <a:rPr>
                <a:solidFill>
                  <a:srgbClr val="00C0F2"/>
                </a:solidFill>
                <a:uFill>
                  <a:solidFill>
                    <a:srgbClr val="00C0F2"/>
                  </a:solidFill>
                </a:uFill>
              </a:rPr>
              <a:t>he information mentioned regarding potential future products is not a commitment, promise, or legal obligation to deliver any material, code or functionality.</a:t>
            </a:r>
            <a:r>
              <a:t> Information about potential future products may not be incorporated into any contract. The development, release, and timing of any future features or functionality described for our products remains at our sole discretion. Do not distribute.</a:t>
            </a:r>
          </a:p>
        </p:txBody>
      </p:sp>
      <p:sp>
        <p:nvSpPr>
          <p:cNvPr id="115" name="This document contains IBM confidential material"/>
          <p:cNvSpPr txBox="1"/>
          <p:nvPr/>
        </p:nvSpPr>
        <p:spPr>
          <a:xfrm>
            <a:off x="5003800" y="3113831"/>
            <a:ext cx="14363700" cy="1127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lstStyle>
            <a:lvl1pPr marL="0">
              <a:lnSpc>
                <a:spcPct val="80000"/>
              </a:lnSpc>
              <a:defRPr sz="5200" spc="-156">
                <a:solidFill>
                  <a:srgbClr val="5E5E5E"/>
                </a:solidFill>
                <a:uFill>
                  <a:solidFill>
                    <a:srgbClr val="5E5E5E"/>
                  </a:solidFill>
                </a:uFill>
                <a:latin typeface="+mn-lt"/>
                <a:ea typeface="+mn-ea"/>
                <a:cs typeface="+mn-cs"/>
                <a:sym typeface="Helvetica"/>
              </a:defRPr>
            </a:lvl1pPr>
          </a:lstStyle>
          <a:p>
            <a:r>
              <a:t>This document contains IBM confidential material</a:t>
            </a:r>
          </a:p>
        </p:txBody>
      </p:sp>
      <p:sp>
        <p:nvSpPr>
          <p:cNvPr id="116" name="Line"/>
          <p:cNvSpPr/>
          <p:nvPr/>
        </p:nvSpPr>
        <p:spPr>
          <a:xfrm>
            <a:off x="1102736"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17" name="IBM ::  IBM Confidential  ::  ©2015 IBM Corporation"/>
          <p:cNvSpPr txBox="1"/>
          <p:nvPr/>
        </p:nvSpPr>
        <p:spPr>
          <a:xfrm>
            <a:off x="1102736" y="13157200"/>
            <a:ext cx="3968783" cy="215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a:t>
            </a:r>
            <a:r>
              <a:t> ::  </a:t>
            </a:r>
            <a:r>
              <a:rPr i="1"/>
              <a:t>IBM Confidential</a:t>
            </a:r>
            <a:r>
              <a:t>  ::  ©2015 IBM Corporation </a:t>
            </a:r>
          </a:p>
        </p:txBody>
      </p:sp>
      <p:sp>
        <p:nvSpPr>
          <p:cNvPr id="118" name="Text"/>
          <p:cNvSpPr txBox="1"/>
          <p:nvPr/>
        </p:nvSpPr>
        <p:spPr>
          <a:xfrm>
            <a:off x="22878697" y="13157200"/>
            <a:ext cx="324559" cy="215900"/>
          </a:xfrm>
          <a:prstGeom prst="rect">
            <a:avLst/>
          </a:prstGeom>
          <a:ln w="12700">
            <a:miter lim="400000"/>
          </a:ln>
        </p:spPr>
        <p:txBody>
          <a:bodyPr wrap="none" lIns="0" tIns="0" rIns="0" bIns="0">
            <a:spAutoFit/>
          </a:bodyPr>
          <a:lstStyle/>
          <a:p>
            <a:pPr marL="0" marR="0" defTabSz="825500">
              <a:defRPr sz="1400" spc="-28">
                <a:solidFill>
                  <a:srgbClr val="6F6F6F"/>
                </a:solidFill>
                <a:latin typeface="+mn-lt"/>
                <a:ea typeface="+mn-ea"/>
                <a:cs typeface="+mn-cs"/>
                <a:sym typeface="Helvetica"/>
              </a:defRPr>
            </a:pPr>
            <a:endParaRPr/>
          </a:p>
        </p:txBody>
      </p:sp>
      <p:sp>
        <p:nvSpPr>
          <p:cNvPr id="119" name="Slide Number"/>
          <p:cNvSpPr txBox="1">
            <a:spLocks noGrp="1"/>
          </p:cNvSpPr>
          <p:nvPr>
            <p:ph type="sldNum" sz="quarter" idx="2"/>
          </p:nvPr>
        </p:nvSpPr>
        <p:spPr>
          <a:xfrm>
            <a:off x="11768931" y="13055600"/>
            <a:ext cx="850901" cy="939800"/>
          </a:xfrm>
          <a:prstGeom prst="rect">
            <a:avLst/>
          </a:prstGeom>
        </p:spPr>
        <p:txBody>
          <a:bodyPr lIns="50800" tIns="50800" rIns="50800" bIns="50800"/>
          <a:lstStyle>
            <a:lvl1pPr>
              <a:defRPr sz="5800" spc="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9207" y="5829740"/>
            <a:ext cx="3460296" cy="1402931"/>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02928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609603" y="338672"/>
            <a:ext cx="10972805" cy="11944923"/>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22383500" y="12547607"/>
            <a:ext cx="1390909" cy="563880"/>
          </a:xfrm>
          <a:prstGeom prst="rect">
            <a:avLst/>
          </a:prstGeom>
          <a:ln w="12700">
            <a:miter lim="400000"/>
          </a:ln>
        </p:spPr>
      </p:pic>
      <p:pic>
        <p:nvPicPr>
          <p:cNvPr id="848"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83500" y="12547559"/>
            <a:ext cx="1390909" cy="563928"/>
          </a:xfrm>
          <a:prstGeom prst="rect">
            <a:avLst/>
          </a:prstGeom>
          <a:ln w="12700">
            <a:miter lim="400000"/>
          </a:ln>
        </p:spPr>
      </p:pic>
      <p:sp>
        <p:nvSpPr>
          <p:cNvPr id="849"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02908777"/>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609600" y="338674"/>
            <a:ext cx="10972800" cy="11983341"/>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22346311"/>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609600" y="338667"/>
            <a:ext cx="10972800" cy="228193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609600" y="2997200"/>
            <a:ext cx="10972800" cy="9558528"/>
          </a:xfrm>
          <a:prstGeom prst="rect">
            <a:avLst/>
          </a:prstGeom>
        </p:spPr>
        <p:txBody>
          <a:bodyPr>
            <a:normAutofit/>
          </a:bodyPr>
          <a:lstStyle>
            <a:lvl1pPr>
              <a:spcBef>
                <a:spcPts val="0"/>
              </a:spcBef>
              <a:tabLst>
                <a:tab pos="10701467" algn="r"/>
              </a:tabLst>
              <a:defRPr>
                <a:solidFill>
                  <a:srgbClr val="000000"/>
                </a:solidFill>
              </a:defRPr>
            </a:lvl1pPr>
            <a:lvl2pPr>
              <a:spcBef>
                <a:spcPts val="0"/>
              </a:spcBef>
              <a:tabLst>
                <a:tab pos="10701467" algn="r"/>
              </a:tabLst>
              <a:defRPr>
                <a:solidFill>
                  <a:srgbClr val="000000"/>
                </a:solidFill>
              </a:defRPr>
            </a:lvl2pPr>
            <a:lvl3pPr>
              <a:spcBef>
                <a:spcPts val="0"/>
              </a:spcBef>
              <a:tabLst>
                <a:tab pos="10701467" algn="r"/>
              </a:tabLst>
              <a:defRPr>
                <a:solidFill>
                  <a:srgbClr val="000000"/>
                </a:solidFill>
              </a:defRPr>
            </a:lvl3pPr>
            <a:lvl4pPr>
              <a:spcBef>
                <a:spcPts val="0"/>
              </a:spcBef>
              <a:tabLst>
                <a:tab pos="10701467" algn="r"/>
              </a:tabLst>
              <a:defRPr>
                <a:solidFill>
                  <a:srgbClr val="000000"/>
                </a:solidFill>
              </a:defRPr>
            </a:lvl4pPr>
            <a:lvl5pPr>
              <a:spcBef>
                <a:spcPts val="0"/>
              </a:spcBef>
              <a:tabLst>
                <a:tab pos="10701467"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12801600" y="2997200"/>
            <a:ext cx="10972800" cy="955852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4280745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609600" y="474135"/>
            <a:ext cx="10972800" cy="2676824"/>
          </a:xfrm>
          <a:prstGeom prst="rect">
            <a:avLst/>
          </a:prstGeom>
        </p:spPr>
        <p:txBody>
          <a:bodyPr/>
          <a:lstStyle>
            <a:lvl1pPr>
              <a:defRPr sz="4267">
                <a:solidFill>
                  <a:srgbClr val="000000"/>
                </a:solidFill>
              </a:defRPr>
            </a:lvl1pPr>
          </a:lstStyle>
          <a:p>
            <a:r>
              <a:t>Title Text</a:t>
            </a:r>
          </a:p>
        </p:txBody>
      </p:sp>
      <p:sp>
        <p:nvSpPr>
          <p:cNvPr id="875"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solidFill>
                  <a:srgbClr val="000000"/>
                </a:solidFill>
              </a:defRPr>
            </a:lvl1pPr>
            <a:lvl2pPr marL="3164000" indent="-3164000">
              <a:lnSpc>
                <a:spcPct val="90000"/>
              </a:lnSpc>
              <a:spcBef>
                <a:spcPts val="0"/>
              </a:spcBef>
              <a:defRPr sz="25600" b="1">
                <a:solidFill>
                  <a:srgbClr val="000000"/>
                </a:solidFill>
              </a:defRPr>
            </a:lvl2pPr>
            <a:lvl3pPr marL="3760882" indent="-3164000">
              <a:lnSpc>
                <a:spcPct val="90000"/>
              </a:lnSpc>
              <a:spcBef>
                <a:spcPts val="0"/>
              </a:spcBef>
              <a:defRPr sz="25600" b="1">
                <a:solidFill>
                  <a:srgbClr val="000000"/>
                </a:solidFill>
              </a:defRPr>
            </a:lvl3pPr>
            <a:lvl4pPr marL="4296064" indent="-3076910">
              <a:lnSpc>
                <a:spcPct val="90000"/>
              </a:lnSpc>
              <a:spcBef>
                <a:spcPts val="0"/>
              </a:spcBef>
              <a:defRPr sz="25600" b="1">
                <a:solidFill>
                  <a:srgbClr val="000000"/>
                </a:solidFill>
              </a:defRPr>
            </a:lvl4pPr>
            <a:lvl5pPr marL="4844570" indent="-3164000">
              <a:lnSpc>
                <a:spcPct val="90000"/>
              </a:lnSpc>
              <a:spcBef>
                <a:spcPts val="0"/>
              </a:spcBef>
              <a:defRPr sz="25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54092166"/>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609600" y="474135"/>
            <a:ext cx="10972800" cy="2676824"/>
          </a:xfrm>
          <a:prstGeom prst="rect">
            <a:avLst/>
          </a:prstGeom>
        </p:spPr>
        <p:txBody>
          <a:bodyPr/>
          <a:lstStyle>
            <a:lvl1pPr>
              <a:defRPr sz="4267">
                <a:solidFill>
                  <a:srgbClr val="000000"/>
                </a:solidFill>
              </a:defRPr>
            </a:lvl1pPr>
          </a:lstStyle>
          <a:p>
            <a:r>
              <a:t>Title Text</a:t>
            </a:r>
          </a:p>
        </p:txBody>
      </p:sp>
      <p:sp>
        <p:nvSpPr>
          <p:cNvPr id="884"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solidFill>
                  <a:srgbClr val="000000"/>
                </a:solidFill>
              </a:defRPr>
            </a:lvl1pPr>
            <a:lvl2pPr marL="3164000" indent="-3164000">
              <a:lnSpc>
                <a:spcPct val="90000"/>
              </a:lnSpc>
              <a:spcBef>
                <a:spcPts val="0"/>
              </a:spcBef>
              <a:defRPr sz="25600" b="1">
                <a:solidFill>
                  <a:srgbClr val="000000"/>
                </a:solidFill>
              </a:defRPr>
            </a:lvl2pPr>
            <a:lvl3pPr marL="3760882" indent="-3164000">
              <a:lnSpc>
                <a:spcPct val="90000"/>
              </a:lnSpc>
              <a:spcBef>
                <a:spcPts val="0"/>
              </a:spcBef>
              <a:defRPr sz="25600" b="1">
                <a:solidFill>
                  <a:srgbClr val="000000"/>
                </a:solidFill>
              </a:defRPr>
            </a:lvl3pPr>
            <a:lvl4pPr marL="4296064" indent="-3076910">
              <a:lnSpc>
                <a:spcPct val="90000"/>
              </a:lnSpc>
              <a:spcBef>
                <a:spcPts val="0"/>
              </a:spcBef>
              <a:defRPr sz="25600" b="1">
                <a:solidFill>
                  <a:srgbClr val="000000"/>
                </a:solidFill>
              </a:defRPr>
            </a:lvl4pPr>
            <a:lvl5pPr marL="4844570" indent="-3164000">
              <a:lnSpc>
                <a:spcPct val="90000"/>
              </a:lnSpc>
              <a:spcBef>
                <a:spcPts val="0"/>
              </a:spcBef>
              <a:defRPr sz="25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77674330"/>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609600" y="135474"/>
            <a:ext cx="23164800" cy="11929533"/>
          </a:xfrm>
          <a:prstGeom prst="rect">
            <a:avLst/>
          </a:prstGeom>
        </p:spPr>
        <p:txBody>
          <a:bodyPr/>
          <a:lstStyle>
            <a:lvl1pPr>
              <a:lnSpc>
                <a:spcPct val="80000"/>
              </a:lnSpc>
              <a:defRPr sz="25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71136046"/>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609607" y="338672"/>
            <a:ext cx="13833235" cy="12055483"/>
          </a:xfrm>
          <a:prstGeom prst="rect">
            <a:avLst/>
          </a:prstGeom>
        </p:spPr>
        <p:txBody>
          <a:bodyPr/>
          <a:lstStyle>
            <a:lvl1pPr marL="313255" indent="-313255">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56198103"/>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609600" y="914407"/>
            <a:ext cx="10972800" cy="11541469"/>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12801600" y="1316743"/>
            <a:ext cx="10972800" cy="1119928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609600" y="534832"/>
            <a:ext cx="10972800" cy="800107"/>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3773140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609600" y="338673"/>
            <a:ext cx="10972800" cy="2558291"/>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609600" y="2999235"/>
            <a:ext cx="10972800" cy="956226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12801600" y="2999235"/>
            <a:ext cx="10972800" cy="9562261"/>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1318487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BM Design 16x9: Title Top">
    <p:spTree>
      <p:nvGrpSpPr>
        <p:cNvPr id="1" name=""/>
        <p:cNvGrpSpPr/>
        <p:nvPr/>
      </p:nvGrpSpPr>
      <p:grpSpPr>
        <a:xfrm>
          <a:off x="0" y="0"/>
          <a:ext cx="0" cy="0"/>
          <a:chOff x="0" y="0"/>
          <a:chExt cx="0" cy="0"/>
        </a:xfrm>
      </p:grpSpPr>
      <p:sp>
        <p:nvSpPr>
          <p:cNvPr id="126" name="IBM  ::  IBM Confidential  ::  ©2015 IBM Corporation"/>
          <p:cNvSpPr txBox="1"/>
          <p:nvPr/>
        </p:nvSpPr>
        <p:spPr>
          <a:xfrm>
            <a:off x="939800" y="13218169"/>
            <a:ext cx="4462406"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55562" marR="55562" algn="l" defTabSz="1244600">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a:t>
            </a:r>
            <a:r>
              <a:t>  ::  </a:t>
            </a:r>
            <a:r>
              <a:rPr i="1"/>
              <a:t>IBM Confidential</a:t>
            </a:r>
            <a:r>
              <a:t>  ::  ©2015 IBM Corporation </a:t>
            </a:r>
          </a:p>
        </p:txBody>
      </p:sp>
      <p:sp>
        <p:nvSpPr>
          <p:cNvPr id="127"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28" name="Title Text"/>
          <p:cNvSpPr txBox="1">
            <a:spLocks noGrp="1"/>
          </p:cNvSpPr>
          <p:nvPr>
            <p:ph type="title"/>
          </p:nvPr>
        </p:nvSpPr>
        <p:spPr>
          <a:xfrm>
            <a:off x="973335" y="635000"/>
            <a:ext cx="22161501" cy="1765300"/>
          </a:xfrm>
          <a:prstGeom prst="rect">
            <a:avLst/>
          </a:prstGeom>
        </p:spPr>
        <p:txBody>
          <a:bodyPr lIns="50800" tIns="50800" rIns="50800" bIns="50800"/>
          <a:lstStyle>
            <a:lvl1pPr marR="55562" defTabSz="1244600">
              <a:defRPr spc="-201"/>
            </a:lvl1pPr>
          </a:lstStyle>
          <a:p>
            <a:r>
              <a:t>Title Text</a:t>
            </a:r>
          </a:p>
        </p:txBody>
      </p:sp>
      <p:sp>
        <p:nvSpPr>
          <p:cNvPr id="129" name="Slide Number"/>
          <p:cNvSpPr txBox="1">
            <a:spLocks noGrp="1"/>
          </p:cNvSpPr>
          <p:nvPr>
            <p:ph type="sldNum" sz="quarter" idx="2"/>
          </p:nvPr>
        </p:nvSpPr>
        <p:spPr>
          <a:xfrm>
            <a:off x="22901198" y="13195300"/>
            <a:ext cx="203357" cy="215900"/>
          </a:xfrm>
          <a:prstGeom prst="rect">
            <a:avLst/>
          </a:prstGeom>
        </p:spPr>
        <p:txBody>
          <a:bodyPr/>
          <a:lstStyle>
            <a:lvl1pPr defTabSz="800100"/>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609600" y="914407"/>
            <a:ext cx="17068800" cy="1706883"/>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12801600" y="2915919"/>
            <a:ext cx="10972800" cy="9572424"/>
          </a:xfrm>
          <a:prstGeom prst="rect">
            <a:avLst/>
          </a:prstGeom>
        </p:spPr>
        <p:txBody>
          <a:bodyPr>
            <a:normAutofit/>
          </a:bodyPr>
          <a:lstStyle>
            <a:lvl1pPr>
              <a:defRPr sz="4267">
                <a:solidFill>
                  <a:srgbClr val="000000"/>
                </a:solidFill>
              </a:defRPr>
            </a:lvl1pPr>
            <a:lvl2pPr marL="527329" indent="-527329">
              <a:defRPr sz="4267">
                <a:solidFill>
                  <a:srgbClr val="000000"/>
                </a:solidFill>
              </a:defRPr>
            </a:lvl2pPr>
            <a:lvl3pPr marL="1124209" indent="-527329">
              <a:defRPr sz="4267">
                <a:solidFill>
                  <a:srgbClr val="000000"/>
                </a:solidFill>
              </a:defRPr>
            </a:lvl3pPr>
            <a:lvl4pPr marL="1731971" indent="-512814">
              <a:defRPr sz="4267">
                <a:solidFill>
                  <a:srgbClr val="000000"/>
                </a:solidFill>
              </a:defRPr>
            </a:lvl4pPr>
            <a:lvl5pPr marL="2207900" indent="-52733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932" name="Text Placeholder 6"/>
          <p:cNvSpPr>
            <a:spLocks noGrp="1"/>
          </p:cNvSpPr>
          <p:nvPr>
            <p:ph type="body" sz="half" idx="14"/>
          </p:nvPr>
        </p:nvSpPr>
        <p:spPr>
          <a:xfrm>
            <a:off x="609600" y="2915924"/>
            <a:ext cx="10972800" cy="9572419"/>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7637480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609600" y="338673"/>
            <a:ext cx="10972800" cy="1339091"/>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609600" y="2654715"/>
            <a:ext cx="10972800" cy="9833621"/>
          </a:xfrm>
          <a:prstGeom prst="rect">
            <a:avLst/>
          </a:prstGeom>
        </p:spPr>
        <p:txBody>
          <a:bodyPr>
            <a:normAutofit/>
          </a:bodyPr>
          <a:lstStyle>
            <a:lvl1pPr>
              <a:defRPr sz="6400">
                <a:solidFill>
                  <a:srgbClr val="000000"/>
                </a:solidFill>
              </a:defRPr>
            </a:lvl1pPr>
            <a:lvl2pPr marL="790999" indent="-790999">
              <a:defRPr sz="6400">
                <a:solidFill>
                  <a:srgbClr val="000000"/>
                </a:solidFill>
              </a:defRPr>
            </a:lvl2pPr>
            <a:lvl3pPr marL="1387873" indent="-790999">
              <a:defRPr sz="6400">
                <a:solidFill>
                  <a:srgbClr val="000000"/>
                </a:solidFill>
              </a:defRPr>
            </a:lvl3pPr>
            <a:lvl4pPr marL="1988382" indent="-769228">
              <a:defRPr sz="6400">
                <a:solidFill>
                  <a:srgbClr val="000000"/>
                </a:solidFill>
              </a:defRPr>
            </a:lvl4pPr>
            <a:lvl5pPr marL="2471567" indent="-790999">
              <a:defRPr sz="6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713970"/>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609600" y="914407"/>
            <a:ext cx="17068800" cy="1706883"/>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12801600" y="2915924"/>
            <a:ext cx="4876800" cy="9572413"/>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952" name="Text Placeholder 6"/>
          <p:cNvSpPr>
            <a:spLocks noGrp="1"/>
          </p:cNvSpPr>
          <p:nvPr>
            <p:ph type="body" sz="quarter" idx="14"/>
          </p:nvPr>
        </p:nvSpPr>
        <p:spPr>
          <a:xfrm>
            <a:off x="609600" y="2915924"/>
            <a:ext cx="4876800" cy="9572413"/>
          </a:xfrm>
          <a:prstGeom prst="rect">
            <a:avLst/>
          </a:prstGeom>
        </p:spPr>
        <p:txBody>
          <a:bodyPr>
            <a:normAutofit/>
          </a:bodyPr>
          <a:lstStyle/>
          <a:p>
            <a:endParaRPr/>
          </a:p>
        </p:txBody>
      </p:sp>
      <p:sp>
        <p:nvSpPr>
          <p:cNvPr id="953" name="Text Placeholder 7"/>
          <p:cNvSpPr>
            <a:spLocks noGrp="1"/>
          </p:cNvSpPr>
          <p:nvPr>
            <p:ph type="body" sz="quarter" idx="15"/>
          </p:nvPr>
        </p:nvSpPr>
        <p:spPr>
          <a:xfrm>
            <a:off x="6705600" y="2915924"/>
            <a:ext cx="4876800" cy="9572413"/>
          </a:xfrm>
          <a:prstGeom prst="rect">
            <a:avLst/>
          </a:prstGeom>
        </p:spPr>
        <p:txBody>
          <a:bodyPr>
            <a:normAutofit/>
          </a:bodyPr>
          <a:lstStyle/>
          <a:p>
            <a:endParaRPr/>
          </a:p>
        </p:txBody>
      </p:sp>
      <p:sp>
        <p:nvSpPr>
          <p:cNvPr id="954" name="Text Placeholder 9"/>
          <p:cNvSpPr>
            <a:spLocks noGrp="1"/>
          </p:cNvSpPr>
          <p:nvPr>
            <p:ph type="body" sz="quarter" idx="16"/>
          </p:nvPr>
        </p:nvSpPr>
        <p:spPr>
          <a:xfrm>
            <a:off x="18897600" y="2915924"/>
            <a:ext cx="4876800" cy="9572413"/>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18194964"/>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609600" y="914407"/>
            <a:ext cx="10972800" cy="1706883"/>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609600" y="536455"/>
            <a:ext cx="10972800" cy="800099"/>
          </a:xfrm>
          <a:prstGeom prst="rect">
            <a:avLst/>
          </a:prstGeom>
        </p:spPr>
        <p:txBody>
          <a:bodyPr>
            <a:normAutofit/>
          </a:bodyPr>
          <a:lstStyle>
            <a:lvl1pPr>
              <a:defRPr sz="2933">
                <a:solidFill>
                  <a:srgbClr val="000000"/>
                </a:solidFill>
              </a:defRPr>
            </a:lvl1pPr>
            <a:lvl2pPr marL="362543" indent="-362543">
              <a:defRPr sz="2933">
                <a:solidFill>
                  <a:srgbClr val="000000"/>
                </a:solidFill>
              </a:defRPr>
            </a:lvl2pPr>
            <a:lvl3pPr marL="959415" indent="-362543">
              <a:defRPr sz="2933">
                <a:solidFill>
                  <a:srgbClr val="000000"/>
                </a:solidFill>
              </a:defRPr>
            </a:lvl3pPr>
            <a:lvl4pPr marL="1571716" indent="-352564">
              <a:defRPr sz="2933">
                <a:solidFill>
                  <a:srgbClr val="000000"/>
                </a:solidFill>
              </a:defRPr>
            </a:lvl4pPr>
            <a:lvl5pPr marL="2043108" indent="-362538">
              <a:defRPr sz="29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609600" y="2926080"/>
            <a:ext cx="10972800" cy="9562256"/>
          </a:xfrm>
          <a:prstGeom prst="rect">
            <a:avLst/>
          </a:prstGeom>
        </p:spPr>
        <p:txBody>
          <a:bodyPr>
            <a:normAutofit/>
          </a:bodyPr>
          <a:lstStyle/>
          <a:p>
            <a:endParaRPr/>
          </a:p>
        </p:txBody>
      </p:sp>
      <p:sp>
        <p:nvSpPr>
          <p:cNvPr id="965" name="Picture Placeholder 7"/>
          <p:cNvSpPr>
            <a:spLocks noGrp="1"/>
          </p:cNvSpPr>
          <p:nvPr>
            <p:ph type="pic" idx="14"/>
          </p:nvPr>
        </p:nvSpPr>
        <p:spPr>
          <a:xfrm>
            <a:off x="12192000" y="0"/>
            <a:ext cx="12192000" cy="137160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19401992"/>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609600" y="338673"/>
            <a:ext cx="10972800" cy="1706883"/>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609600" y="2926075"/>
            <a:ext cx="4876800" cy="9562261"/>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6705600" y="2926075"/>
            <a:ext cx="4876800" cy="9562261"/>
          </a:xfrm>
          <a:prstGeom prst="rect">
            <a:avLst/>
          </a:prstGeom>
        </p:spPr>
        <p:txBody>
          <a:bodyPr>
            <a:normAutofit/>
          </a:bodyPr>
          <a:lstStyle/>
          <a:p>
            <a:endParaRPr/>
          </a:p>
        </p:txBody>
      </p:sp>
      <p:sp>
        <p:nvSpPr>
          <p:cNvPr id="976" name="Picture Placeholder 8"/>
          <p:cNvSpPr>
            <a:spLocks noGrp="1"/>
          </p:cNvSpPr>
          <p:nvPr>
            <p:ph type="pic" idx="14"/>
          </p:nvPr>
        </p:nvSpPr>
        <p:spPr>
          <a:xfrm>
            <a:off x="12192000" y="0"/>
            <a:ext cx="12192000" cy="137160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07529666"/>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609600" y="2607733"/>
            <a:ext cx="10972800" cy="95097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12801600" y="2926083"/>
            <a:ext cx="4876800" cy="9337189"/>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987" name="Text Placeholder 9"/>
          <p:cNvSpPr>
            <a:spLocks noGrp="1"/>
          </p:cNvSpPr>
          <p:nvPr>
            <p:ph type="body" sz="quarter" idx="14"/>
          </p:nvPr>
        </p:nvSpPr>
        <p:spPr>
          <a:xfrm>
            <a:off x="18897600" y="2926079"/>
            <a:ext cx="4876800" cy="9337192"/>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49164774"/>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12192000" y="0"/>
            <a:ext cx="12192000" cy="13716000"/>
          </a:xfrm>
          <a:prstGeom prst="rect">
            <a:avLst/>
          </a:prstGeom>
          <a:solidFill>
            <a:srgbClr val="000000"/>
          </a:solidFill>
          <a:ln w="12700">
            <a:miter lim="400000"/>
          </a:ln>
        </p:spPr>
        <p:txBody>
          <a:bodyPr lIns="0" tIns="0" rIns="0" bIns="0" anchor="ctr"/>
          <a:lstStyle/>
          <a:p>
            <a:pPr algn="ctr" defTabSz="1828732" hangingPunct="0">
              <a:defRPr sz="1200">
                <a:solidFill>
                  <a:srgbClr val="FFFFFF"/>
                </a:solidFill>
                <a:latin typeface="Arial"/>
                <a:ea typeface="Arial"/>
                <a:cs typeface="Arial"/>
                <a:sym typeface="Arial"/>
              </a:defRPr>
            </a:pPr>
            <a:endParaRPr sz="3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609600" y="2607733"/>
            <a:ext cx="10972800" cy="95097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12801600" y="2999232"/>
            <a:ext cx="10972800" cy="9337195"/>
          </a:xfrm>
          <a:prstGeom prst="rect">
            <a:avLst/>
          </a:prstGeom>
        </p:spPr>
        <p:txBody>
          <a:bodyPr>
            <a:normAutofit/>
          </a:bodyPr>
          <a:lstStyle>
            <a:lvl2pPr marL="0" indent="0">
              <a:buSzTx/>
              <a:buNone/>
            </a:lvl2pPr>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8136134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609600" y="338672"/>
            <a:ext cx="10972800" cy="11741067"/>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41231879"/>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609600" y="338672"/>
            <a:ext cx="10972800" cy="11741067"/>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80905798"/>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609600" y="338667"/>
            <a:ext cx="10972800" cy="1016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1520744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IBM Design: Title &amp; Subtitle copy 1">
    <p:bg>
      <p:bgPr>
        <a:solidFill>
          <a:srgbClr val="00C0F2"/>
        </a:solidFill>
        <a:effectLst/>
      </p:bgPr>
    </p:bg>
    <p:spTree>
      <p:nvGrpSpPr>
        <p:cNvPr id="1" name=""/>
        <p:cNvGrpSpPr/>
        <p:nvPr/>
      </p:nvGrpSpPr>
      <p:grpSpPr>
        <a:xfrm>
          <a:off x="0" y="0"/>
          <a:ext cx="0" cy="0"/>
          <a:chOff x="0" y="0"/>
          <a:chExt cx="0" cy="0"/>
        </a:xfrm>
      </p:grpSpPr>
      <p:pic>
        <p:nvPicPr>
          <p:cNvPr id="136" name="Image" descr="Image"/>
          <p:cNvPicPr>
            <a:picLocks noChangeAspect="1"/>
          </p:cNvPicPr>
          <p:nvPr/>
        </p:nvPicPr>
        <p:blipFill>
          <a:blip r:embed="rId2">
            <a:alphaModFix amt="62472"/>
          </a:blip>
          <a:stretch>
            <a:fillRect/>
          </a:stretch>
        </p:blipFill>
        <p:spPr>
          <a:xfrm rot="18913356">
            <a:off x="4685667" y="-585787"/>
            <a:ext cx="27468321" cy="17396604"/>
          </a:xfrm>
          <a:prstGeom prst="rect">
            <a:avLst/>
          </a:prstGeom>
          <a:ln w="25400"/>
        </p:spPr>
      </p:pic>
      <p:sp>
        <p:nvSpPr>
          <p:cNvPr id="137" name="Program Manager, IBM Design…"/>
          <p:cNvSpPr txBox="1">
            <a:spLocks noGrp="1"/>
          </p:cNvSpPr>
          <p:nvPr>
            <p:ph type="body" sz="quarter" idx="13"/>
          </p:nvPr>
        </p:nvSpPr>
        <p:spPr>
          <a:xfrm>
            <a:off x="884766" y="10066866"/>
            <a:ext cx="5792109" cy="1066801"/>
          </a:xfrm>
          <a:prstGeom prst="rect">
            <a:avLst/>
          </a:prstGeom>
        </p:spPr>
        <p:txBody>
          <a:bodyPr wrap="none">
            <a:spAutoFit/>
          </a:bodyPr>
          <a:lstStyle/>
          <a:p>
            <a:pPr marL="57150" indent="0">
              <a:spcBef>
                <a:spcPts val="0"/>
              </a:spcBef>
              <a:buClr>
                <a:srgbClr val="5E5E5E"/>
              </a:buClr>
              <a:buSzTx/>
              <a:buFont typeface="Arial"/>
              <a:buNone/>
              <a:defRPr sz="3200" b="0" spc="-96">
                <a:solidFill>
                  <a:srgbClr val="FFFFFF"/>
                </a:solidFill>
                <a:uFill>
                  <a:solidFill>
                    <a:srgbClr val="00B0DE"/>
                  </a:solidFill>
                </a:uFill>
              </a:defRPr>
            </a:pPr>
            <a:r>
              <a:t>Program Manager, IBM Design</a:t>
            </a:r>
          </a:p>
          <a:p>
            <a:pPr marL="57150" indent="0">
              <a:spcBef>
                <a:spcPts val="0"/>
              </a:spcBef>
              <a:buClr>
                <a:srgbClr val="5E5E5E"/>
              </a:buClr>
              <a:buSzTx/>
              <a:buFont typeface="Arial"/>
              <a:buNone/>
              <a:defRPr sz="3200" b="0" spc="-96">
                <a:solidFill>
                  <a:srgbClr val="FFFFFF"/>
                </a:solidFill>
                <a:uFill>
                  <a:solidFill>
                    <a:srgbClr val="00B0DE"/>
                  </a:solidFill>
                </a:uFill>
              </a:defRPr>
            </a:pPr>
            <a:r>
              <a:t>January 1, 2013</a:t>
            </a:r>
          </a:p>
        </p:txBody>
      </p:sp>
      <p:sp>
        <p:nvSpPr>
          <p:cNvPr id="138" name="John Doe"/>
          <p:cNvSpPr txBox="1">
            <a:spLocks noGrp="1"/>
          </p:cNvSpPr>
          <p:nvPr>
            <p:ph type="body" sz="quarter" idx="14"/>
          </p:nvPr>
        </p:nvSpPr>
        <p:spPr>
          <a:xfrm>
            <a:off x="908866" y="9596966"/>
            <a:ext cx="1774018" cy="482601"/>
          </a:xfrm>
          <a:prstGeom prst="rect">
            <a:avLst/>
          </a:prstGeom>
        </p:spPr>
        <p:txBody>
          <a:bodyPr wrap="none" lIns="0" tIns="0" rIns="0" bIns="0">
            <a:spAutoFit/>
          </a:bodyPr>
          <a:lstStyle>
            <a:lvl1pPr marL="57150" indent="0">
              <a:spcBef>
                <a:spcPts val="0"/>
              </a:spcBef>
              <a:buClr>
                <a:srgbClr val="5E5E5E"/>
              </a:buClr>
              <a:buSzTx/>
              <a:buFont typeface="Arial"/>
              <a:buNone/>
              <a:defRPr sz="3200" b="0" spc="-96">
                <a:solidFill>
                  <a:srgbClr val="FFFFFF"/>
                </a:solidFill>
                <a:uFill>
                  <a:solidFill>
                    <a:srgbClr val="00B0DE"/>
                  </a:solidFill>
                </a:uFill>
              </a:defRPr>
            </a:lvl1pPr>
          </a:lstStyle>
          <a:p>
            <a:r>
              <a:t>John Doe</a:t>
            </a:r>
          </a:p>
        </p:txBody>
      </p:sp>
      <p:sp>
        <p:nvSpPr>
          <p:cNvPr id="139" name="Title Text"/>
          <p:cNvSpPr txBox="1">
            <a:spLocks noGrp="1"/>
          </p:cNvSpPr>
          <p:nvPr>
            <p:ph type="title"/>
          </p:nvPr>
        </p:nvSpPr>
        <p:spPr>
          <a:xfrm>
            <a:off x="974824" y="6093254"/>
            <a:ext cx="16103601" cy="3556001"/>
          </a:xfrm>
          <a:prstGeom prst="rect">
            <a:avLst/>
          </a:prstGeom>
        </p:spPr>
        <p:txBody>
          <a:bodyPr lIns="0" tIns="0" rIns="0" bIns="0">
            <a:noAutofit/>
          </a:bodyPr>
          <a:lstStyle>
            <a:lvl1pPr marL="55810" indent="-55810">
              <a:defRPr sz="12200" spc="-366">
                <a:solidFill>
                  <a:srgbClr val="FFFFFF"/>
                </a:solidFill>
                <a:uFill>
                  <a:solidFill>
                    <a:srgbClr val="00B0DE"/>
                  </a:solidFill>
                </a:uFill>
              </a:defRPr>
            </a:lvl1pPr>
          </a:lstStyle>
          <a:p>
            <a:r>
              <a:t>Title Text</a:t>
            </a:r>
          </a:p>
        </p:txBody>
      </p:sp>
      <p:sp>
        <p:nvSpPr>
          <p:cNvPr id="140" name="Slide Number"/>
          <p:cNvSpPr txBox="1">
            <a:spLocks noGrp="1"/>
          </p:cNvSpPr>
          <p:nvPr>
            <p:ph type="sldNum" sz="quarter" idx="2"/>
          </p:nvPr>
        </p:nvSpPr>
        <p:spPr>
          <a:xfrm>
            <a:off x="11768931" y="13055600"/>
            <a:ext cx="850901" cy="939800"/>
          </a:xfrm>
          <a:prstGeom prst="rect">
            <a:avLst/>
          </a:prstGeom>
        </p:spPr>
        <p:txBody>
          <a:bodyPr lIns="50800" tIns="50800" rIns="50800" bIns="50800"/>
          <a:lstStyle>
            <a:lvl1pPr>
              <a:defRPr sz="5800" spc="0">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609600" y="512064"/>
            <a:ext cx="10972800" cy="8001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609600" y="2926087"/>
            <a:ext cx="10972800" cy="9303283"/>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3183242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609600" y="2926083"/>
            <a:ext cx="4876800" cy="9337189"/>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3701650"/>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609600" y="2977303"/>
            <a:ext cx="4876800" cy="9211741"/>
          </a:xfrm>
          <a:prstGeom prst="rect">
            <a:avLst/>
          </a:prstGeom>
        </p:spPr>
        <p:txBody>
          <a:bodyPr>
            <a:normAutofit/>
          </a:bodyPr>
          <a:lstStyle>
            <a:lvl1pPr>
              <a:defRPr>
                <a:solidFill>
                  <a:srgbClr val="000000"/>
                </a:solidFill>
              </a:defRPr>
            </a:lvl1pPr>
            <a:lvl2pPr marL="587253" indent="-587253">
              <a:defRPr>
                <a:solidFill>
                  <a:srgbClr val="000000"/>
                </a:solidFill>
              </a:defRPr>
            </a:lvl2pPr>
            <a:lvl3pPr marL="1184132" indent="-587253">
              <a:defRPr>
                <a:solidFill>
                  <a:srgbClr val="000000"/>
                </a:solidFill>
              </a:defRPr>
            </a:lvl3pPr>
            <a:lvl4pPr marL="1790246" indent="-571092">
              <a:defRPr>
                <a:solidFill>
                  <a:srgbClr val="000000"/>
                </a:solidFill>
              </a:defRPr>
            </a:lvl4pPr>
            <a:lvl5pPr marL="2267826" indent="-58725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26573743"/>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609600" y="2977303"/>
            <a:ext cx="4876800" cy="9211741"/>
          </a:xfrm>
          <a:prstGeom prst="rect">
            <a:avLst/>
          </a:prstGeom>
        </p:spPr>
        <p:txBody>
          <a:bodyPr>
            <a:normAutofit/>
          </a:bodyPr>
          <a:lstStyle>
            <a:lvl1pPr>
              <a:defRPr>
                <a:solidFill>
                  <a:srgbClr val="000000"/>
                </a:solidFill>
              </a:defRPr>
            </a:lvl1pPr>
            <a:lvl2pPr marL="587253" indent="-587253">
              <a:defRPr>
                <a:solidFill>
                  <a:srgbClr val="000000"/>
                </a:solidFill>
              </a:defRPr>
            </a:lvl2pPr>
            <a:lvl3pPr marL="1184132" indent="-587253">
              <a:defRPr>
                <a:solidFill>
                  <a:srgbClr val="000000"/>
                </a:solidFill>
              </a:defRPr>
            </a:lvl3pPr>
            <a:lvl4pPr marL="1790246" indent="-571092">
              <a:defRPr>
                <a:solidFill>
                  <a:srgbClr val="000000"/>
                </a:solidFill>
              </a:defRPr>
            </a:lvl4pPr>
            <a:lvl5pPr marL="2267826" indent="-58725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15580304"/>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609600" y="2977303"/>
            <a:ext cx="4876800" cy="9211741"/>
          </a:xfrm>
          <a:prstGeom prst="rect">
            <a:avLst/>
          </a:prstGeom>
        </p:spPr>
        <p:txBody>
          <a:bodyPr>
            <a:normAutofit/>
          </a:bodyPr>
          <a:lstStyle>
            <a:lvl1pPr>
              <a:defRPr>
                <a:solidFill>
                  <a:srgbClr val="000000"/>
                </a:solidFill>
              </a:defRPr>
            </a:lvl1pPr>
            <a:lvl2pPr marL="587253" indent="-587253">
              <a:defRPr>
                <a:solidFill>
                  <a:srgbClr val="000000"/>
                </a:solidFill>
              </a:defRPr>
            </a:lvl2pPr>
            <a:lvl3pPr marL="1184132" indent="-587253">
              <a:defRPr>
                <a:solidFill>
                  <a:srgbClr val="000000"/>
                </a:solidFill>
              </a:defRPr>
            </a:lvl3pPr>
            <a:lvl4pPr marL="1790246" indent="-571092">
              <a:defRPr>
                <a:solidFill>
                  <a:srgbClr val="000000"/>
                </a:solidFill>
              </a:defRPr>
            </a:lvl4pPr>
            <a:lvl5pPr marL="2267826" indent="-58725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6149124" y="3128055"/>
            <a:ext cx="6023629" cy="3124312"/>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12192000" y="1779980"/>
            <a:ext cx="6091360" cy="3366195"/>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18293287" y="-6"/>
            <a:ext cx="6086680" cy="6256107"/>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12192007" y="6021019"/>
            <a:ext cx="6086675" cy="3124309"/>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18312536" y="8548772"/>
            <a:ext cx="3274160" cy="3434403"/>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6149119" y="6858000"/>
            <a:ext cx="4406696" cy="462236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74743882"/>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solidFill>
                  <a:srgbClr val="000000"/>
                </a:solidFill>
              </a:defRPr>
            </a:lvl1pPr>
            <a:lvl2pPr marL="671152" indent="-671152">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1097" name="Picture Placeholder 11"/>
          <p:cNvSpPr>
            <a:spLocks noGrp="1"/>
          </p:cNvSpPr>
          <p:nvPr>
            <p:ph type="pic" idx="14"/>
          </p:nvPr>
        </p:nvSpPr>
        <p:spPr>
          <a:xfrm>
            <a:off x="12192000" y="0"/>
            <a:ext cx="12192000" cy="137160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63579104"/>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solidFill>
                  <a:srgbClr val="000000"/>
                </a:solidFill>
              </a:defRPr>
            </a:lvl1pPr>
            <a:lvl2pPr marL="671152" indent="-671152">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1108" name="Text Placeholder 8"/>
          <p:cNvSpPr>
            <a:spLocks noGrp="1"/>
          </p:cNvSpPr>
          <p:nvPr>
            <p:ph type="body" sz="half" idx="14"/>
          </p:nvPr>
        </p:nvSpPr>
        <p:spPr>
          <a:xfrm>
            <a:off x="12534379" y="2909236"/>
            <a:ext cx="11240021" cy="9217155"/>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7952573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609600" y="512068"/>
            <a:ext cx="4876800" cy="11757325"/>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10537468"/>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65754782"/>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7991039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65" name="Title Text"/>
          <p:cNvSpPr txBox="1">
            <a:spLocks noGrp="1"/>
          </p:cNvSpPr>
          <p:nvPr>
            <p:ph type="title"/>
          </p:nvPr>
        </p:nvSpPr>
        <p:spPr>
          <a:xfrm>
            <a:off x="4419600" y="3689350"/>
            <a:ext cx="15544800" cy="4083050"/>
          </a:xfrm>
          <a:prstGeom prst="rect">
            <a:avLst/>
          </a:prstGeom>
        </p:spPr>
        <p:txBody>
          <a:bodyPr lIns="91439" tIns="91439" rIns="91439" bIns="91439" anchor="ctr"/>
          <a:lstStyle>
            <a:lvl1pPr marR="0" algn="ctr" defTabSz="457200">
              <a:lnSpc>
                <a:spcPct val="100000"/>
              </a:lnSpc>
              <a:defRPr sz="8800" spc="0">
                <a:solidFill>
                  <a:srgbClr val="000000"/>
                </a:solidFill>
                <a:uFillTx/>
                <a:latin typeface="Calibri"/>
                <a:ea typeface="Calibri"/>
                <a:cs typeface="Calibri"/>
                <a:sym typeface="Calibri"/>
              </a:defRPr>
            </a:lvl1pPr>
          </a:lstStyle>
          <a:p>
            <a:r>
              <a:t>Title Text</a:t>
            </a:r>
          </a:p>
        </p:txBody>
      </p:sp>
      <p:sp>
        <p:nvSpPr>
          <p:cNvPr id="166" name="Body Level One…"/>
          <p:cNvSpPr txBox="1">
            <a:spLocks noGrp="1"/>
          </p:cNvSpPr>
          <p:nvPr>
            <p:ph type="body" sz="half" idx="1"/>
          </p:nvPr>
        </p:nvSpPr>
        <p:spPr>
          <a:xfrm>
            <a:off x="5791200" y="7772400"/>
            <a:ext cx="12801600" cy="5943600"/>
          </a:xfrm>
          <a:prstGeom prst="rect">
            <a:avLst/>
          </a:prstGeom>
        </p:spPr>
        <p:txBody>
          <a:bodyPr lIns="91439" tIns="91439" rIns="91439" bIns="91439">
            <a:normAutofit/>
          </a:bodyPr>
          <a:lstStyle>
            <a:lvl1pPr marL="0" marR="0" indent="0" algn="ctr" defTabSz="457200">
              <a:spcBef>
                <a:spcPts val="700"/>
              </a:spcBef>
              <a:buClrTx/>
              <a:buSzTx/>
              <a:buNone/>
              <a:defRPr sz="6400" b="0" spc="0">
                <a:solidFill>
                  <a:srgbClr val="888888"/>
                </a:solidFill>
                <a:uFillTx/>
                <a:latin typeface="Calibri"/>
                <a:ea typeface="Calibri"/>
                <a:cs typeface="Calibri"/>
                <a:sym typeface="Calibri"/>
              </a:defRPr>
            </a:lvl1pPr>
            <a:lvl2pPr marL="0" marR="0" indent="457200" algn="ctr" defTabSz="457200">
              <a:spcBef>
                <a:spcPts val="700"/>
              </a:spcBef>
              <a:buClrTx/>
              <a:buSzTx/>
              <a:buFontTx/>
              <a:buNone/>
              <a:defRPr sz="6400" spc="0">
                <a:solidFill>
                  <a:srgbClr val="888888"/>
                </a:solidFill>
                <a:uFillTx/>
                <a:latin typeface="Calibri"/>
                <a:ea typeface="Calibri"/>
                <a:cs typeface="Calibri"/>
                <a:sym typeface="Calibri"/>
              </a:defRPr>
            </a:lvl2pPr>
            <a:lvl3pPr marL="0" marR="0" indent="914400" algn="ctr" defTabSz="457200">
              <a:spcBef>
                <a:spcPts val="700"/>
              </a:spcBef>
              <a:buClrTx/>
              <a:buSzTx/>
              <a:buNone/>
              <a:defRPr sz="6400" spc="0">
                <a:solidFill>
                  <a:srgbClr val="888888"/>
                </a:solidFill>
                <a:uFillTx/>
                <a:latin typeface="Calibri"/>
                <a:ea typeface="Calibri"/>
                <a:cs typeface="Calibri"/>
                <a:sym typeface="Calibri"/>
              </a:defRPr>
            </a:lvl3pPr>
            <a:lvl4pPr marL="0" marR="0" indent="1371600" algn="ctr" defTabSz="457200">
              <a:spcBef>
                <a:spcPts val="700"/>
              </a:spcBef>
              <a:buSzTx/>
              <a:buNone/>
              <a:defRPr sz="6400" spc="0">
                <a:solidFill>
                  <a:srgbClr val="888888"/>
                </a:solidFill>
                <a:uFillTx/>
                <a:latin typeface="Calibri"/>
                <a:ea typeface="Calibri"/>
                <a:cs typeface="Calibri"/>
                <a:sym typeface="Calibri"/>
              </a:defRPr>
            </a:lvl4pPr>
            <a:lvl5pPr marL="0" marR="0" indent="1828800" algn="ctr" defTabSz="457200">
              <a:spcBef>
                <a:spcPts val="700"/>
              </a:spcBef>
              <a:buSzTx/>
              <a:buNone/>
              <a:defRPr sz="6400" spc="0">
                <a:solidFill>
                  <a:srgbClr val="888888"/>
                </a:solidFill>
                <a:uFillTx/>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xfrm>
            <a:off x="16154400" y="12808585"/>
            <a:ext cx="4267200" cy="538480"/>
          </a:xfrm>
          <a:prstGeom prst="rect">
            <a:avLst/>
          </a:prstGeom>
        </p:spPr>
        <p:txBody>
          <a:bodyPr wrap="square" lIns="91439" tIns="91439" rIns="91439" bIns="91439" anchor="ctr"/>
          <a:lstStyle>
            <a:lvl1pPr algn="r" defTabSz="457200">
              <a:defRPr sz="2400" spc="0">
                <a:solidFill>
                  <a:srgbClr val="888888"/>
                </a:solidFill>
                <a:uFillTx/>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609600" y="338667"/>
            <a:ext cx="10972800" cy="228193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609600" y="3048000"/>
            <a:ext cx="10972800" cy="9558528"/>
          </a:xfrm>
          <a:prstGeom prst="rect">
            <a:avLst/>
          </a:prstGeom>
        </p:spPr>
        <p:txBody>
          <a:bodyPr>
            <a:normAutofit/>
          </a:bodyPr>
          <a:lstStyle>
            <a:lvl1pPr>
              <a:spcBef>
                <a:spcPts val="0"/>
              </a:spcBef>
              <a:tabLst>
                <a:tab pos="10701467" algn="r"/>
              </a:tabLst>
              <a:defRPr sz="2933">
                <a:solidFill>
                  <a:srgbClr val="000000"/>
                </a:solidFill>
              </a:defRPr>
            </a:lvl1pPr>
            <a:lvl2pPr marL="362543" indent="-362543">
              <a:spcBef>
                <a:spcPts val="0"/>
              </a:spcBef>
              <a:tabLst>
                <a:tab pos="10701467" algn="r"/>
              </a:tabLst>
              <a:defRPr sz="2933">
                <a:solidFill>
                  <a:srgbClr val="000000"/>
                </a:solidFill>
              </a:defRPr>
            </a:lvl2pPr>
            <a:lvl3pPr marL="959415" indent="-362543">
              <a:spcBef>
                <a:spcPts val="0"/>
              </a:spcBef>
              <a:tabLst>
                <a:tab pos="10701467" algn="r"/>
              </a:tabLst>
              <a:defRPr sz="2933">
                <a:solidFill>
                  <a:srgbClr val="000000"/>
                </a:solidFill>
              </a:defRPr>
            </a:lvl3pPr>
            <a:lvl4pPr marL="1571716" indent="-352564">
              <a:spcBef>
                <a:spcPts val="0"/>
              </a:spcBef>
              <a:tabLst>
                <a:tab pos="10701467" algn="r"/>
              </a:tabLst>
              <a:defRPr sz="2933">
                <a:solidFill>
                  <a:srgbClr val="000000"/>
                </a:solidFill>
              </a:defRPr>
            </a:lvl4pPr>
            <a:lvl5pPr marL="2043108" indent="-362538">
              <a:spcBef>
                <a:spcPts val="0"/>
              </a:spcBef>
              <a:tabLst>
                <a:tab pos="10701467" algn="r"/>
              </a:tabLst>
              <a:defRPr sz="29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03154913"/>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9207" y="5829740"/>
            <a:ext cx="3460296" cy="1402931"/>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60518569"/>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18287995" y="6858000"/>
            <a:ext cx="6096005" cy="6858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8" y="-4"/>
            <a:ext cx="24384005" cy="6858008"/>
          </a:xfrm>
          <a:prstGeom prst="rect">
            <a:avLst/>
          </a:prstGeom>
          <a:solidFill>
            <a:srgbClr val="000000"/>
          </a:solidFill>
        </p:spPr>
        <p:txBody>
          <a:bodyPr lIns="155447" tIns="155447" rIns="155447" bIns="155447"/>
          <a:lstStyle>
            <a:lvl1pPr>
              <a:defRPr sz="12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86335405"/>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8" y="-7"/>
            <a:ext cx="24384011" cy="13716013"/>
          </a:xfrm>
          <a:prstGeom prst="rect">
            <a:avLst/>
          </a:prstGeom>
          <a:ln w="12700">
            <a:miter lim="400000"/>
          </a:ln>
        </p:spPr>
      </p:pic>
      <p:sp>
        <p:nvSpPr>
          <p:cNvPr id="1165" name="Title Text"/>
          <p:cNvSpPr txBox="1">
            <a:spLocks noGrp="1"/>
          </p:cNvSpPr>
          <p:nvPr>
            <p:ph type="title"/>
          </p:nvPr>
        </p:nvSpPr>
        <p:spPr>
          <a:xfrm>
            <a:off x="0" y="495955"/>
            <a:ext cx="24384000" cy="1081840"/>
          </a:xfrm>
          <a:prstGeom prst="rect">
            <a:avLst/>
          </a:prstGeom>
        </p:spPr>
        <p:txBody>
          <a:bodyPr lIns="45718" tIns="45718" rIns="45718" bIns="45718" anchor="ctr"/>
          <a:lstStyle>
            <a:lvl1pPr algn="ctr" defTabSz="1828732">
              <a:defRPr sz="5333"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87502248"/>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7"/>
            <a:ext cx="24367067" cy="13716013"/>
          </a:xfrm>
          <a:prstGeom prst="rect">
            <a:avLst/>
          </a:prstGeom>
          <a:ln w="12700">
            <a:miter lim="400000"/>
          </a:ln>
        </p:spPr>
      </p:pic>
      <p:sp>
        <p:nvSpPr>
          <p:cNvPr id="1174" name="Title Text"/>
          <p:cNvSpPr txBox="1">
            <a:spLocks noGrp="1"/>
          </p:cNvSpPr>
          <p:nvPr>
            <p:ph type="title"/>
          </p:nvPr>
        </p:nvSpPr>
        <p:spPr>
          <a:xfrm>
            <a:off x="609603" y="543416"/>
            <a:ext cx="10972805" cy="11944923"/>
          </a:xfrm>
          <a:prstGeom prst="rect">
            <a:avLst/>
          </a:prstGeom>
        </p:spPr>
        <p:txBody>
          <a:bodyPr/>
          <a:lstStyle/>
          <a:p>
            <a:r>
              <a:t>Title Text</a:t>
            </a:r>
          </a:p>
        </p:txBody>
      </p:sp>
      <p:pic>
        <p:nvPicPr>
          <p:cNvPr id="1175"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27816" y="577283"/>
            <a:ext cx="3460987" cy="477381"/>
          </a:xfrm>
          <a:prstGeom prst="rect">
            <a:avLst/>
          </a:prstGeom>
          <a:ln w="12700">
            <a:miter lim="400000"/>
          </a:ln>
        </p:spPr>
      </p:pic>
      <p:pic>
        <p:nvPicPr>
          <p:cNvPr id="1176"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383500" y="12547607"/>
            <a:ext cx="1390909" cy="563880"/>
          </a:xfrm>
          <a:prstGeom prst="rect">
            <a:avLst/>
          </a:prstGeom>
          <a:ln w="12700">
            <a:miter lim="400000"/>
          </a:ln>
        </p:spPr>
      </p:pic>
      <p:sp>
        <p:nvSpPr>
          <p:cNvPr id="1177"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32763088"/>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11911698"/>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11"/>
            <a:ext cx="24367067" cy="13716016"/>
          </a:xfrm>
          <a:prstGeom prst="rect">
            <a:avLst/>
          </a:prstGeom>
          <a:ln w="12700">
            <a:miter lim="400000"/>
          </a:ln>
        </p:spPr>
      </p:pic>
      <p:sp>
        <p:nvSpPr>
          <p:cNvPr id="1192" name="Title Text"/>
          <p:cNvSpPr txBox="1">
            <a:spLocks noGrp="1"/>
          </p:cNvSpPr>
          <p:nvPr>
            <p:ph type="title"/>
          </p:nvPr>
        </p:nvSpPr>
        <p:spPr>
          <a:xfrm>
            <a:off x="609603" y="543416"/>
            <a:ext cx="10972805" cy="11944923"/>
          </a:xfrm>
          <a:prstGeom prst="rect">
            <a:avLst/>
          </a:prstGeom>
        </p:spPr>
        <p:txBody>
          <a:bodyPr/>
          <a:lstStyle/>
          <a:p>
            <a:r>
              <a:t>Title Text</a:t>
            </a:r>
          </a:p>
        </p:txBody>
      </p:sp>
      <p:pic>
        <p:nvPicPr>
          <p:cNvPr id="1193"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27820" y="577287"/>
            <a:ext cx="3460989" cy="477384"/>
          </a:xfrm>
          <a:prstGeom prst="rect">
            <a:avLst/>
          </a:prstGeom>
          <a:ln w="12700">
            <a:miter lim="400000"/>
          </a:ln>
        </p:spPr>
      </p:pic>
      <p:pic>
        <p:nvPicPr>
          <p:cNvPr id="1194"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383493" y="12547607"/>
            <a:ext cx="1390912" cy="563880"/>
          </a:xfrm>
          <a:prstGeom prst="rect">
            <a:avLst/>
          </a:prstGeom>
          <a:ln w="12700">
            <a:miter lim="400000"/>
          </a:ln>
        </p:spPr>
      </p:pic>
      <p:sp>
        <p:nvSpPr>
          <p:cNvPr id="1195"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0260608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609600" y="474135"/>
            <a:ext cx="10972800" cy="2676824"/>
          </a:xfrm>
          <a:prstGeom prst="rect">
            <a:avLst/>
          </a:prstGeom>
        </p:spPr>
        <p:txBody>
          <a:bodyPr/>
          <a:lstStyle>
            <a:lvl1pPr>
              <a:defRPr sz="4267"/>
            </a:lvl1pPr>
          </a:lstStyle>
          <a:p>
            <a:r>
              <a:t>Title Text</a:t>
            </a:r>
          </a:p>
        </p:txBody>
      </p:sp>
      <p:sp>
        <p:nvSpPr>
          <p:cNvPr id="1203" name="Body Level One…"/>
          <p:cNvSpPr txBox="1">
            <a:spLocks noGrp="1"/>
          </p:cNvSpPr>
          <p:nvPr>
            <p:ph type="body" sz="half" idx="1"/>
          </p:nvPr>
        </p:nvSpPr>
        <p:spPr>
          <a:xfrm>
            <a:off x="609600" y="3535683"/>
            <a:ext cx="10972800" cy="8290565"/>
          </a:xfrm>
          <a:prstGeom prst="rect">
            <a:avLst/>
          </a:prstGeom>
        </p:spPr>
        <p:txBody>
          <a:bodyPr>
            <a:normAutofit/>
          </a:bodyPr>
          <a:lstStyle>
            <a:lvl1pPr>
              <a:lnSpc>
                <a:spcPct val="90000"/>
              </a:lnSpc>
              <a:spcBef>
                <a:spcPts val="0"/>
              </a:spcBef>
              <a:defRPr sz="25600" b="1"/>
            </a:lvl1pPr>
            <a:lvl2pPr marL="3164000" indent="-3164000">
              <a:lnSpc>
                <a:spcPct val="90000"/>
              </a:lnSpc>
              <a:spcBef>
                <a:spcPts val="0"/>
              </a:spcBef>
              <a:defRPr sz="25600" b="1"/>
            </a:lvl2pPr>
            <a:lvl3pPr marL="3760882" indent="-3164000">
              <a:lnSpc>
                <a:spcPct val="90000"/>
              </a:lnSpc>
              <a:spcBef>
                <a:spcPts val="0"/>
              </a:spcBef>
              <a:defRPr sz="25600" b="1"/>
            </a:lvl3pPr>
            <a:lvl4pPr marL="4296064" indent="-3076910">
              <a:lnSpc>
                <a:spcPct val="90000"/>
              </a:lnSpc>
              <a:spcBef>
                <a:spcPts val="0"/>
              </a:spcBef>
              <a:defRPr sz="25600" b="1"/>
            </a:lvl4pPr>
            <a:lvl5pPr marL="4844570" indent="-3164000">
              <a:lnSpc>
                <a:spcPct val="90000"/>
              </a:lnSpc>
              <a:spcBef>
                <a:spcPts val="0"/>
              </a:spcBef>
              <a:defRPr sz="25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9944017"/>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609607" y="338672"/>
            <a:ext cx="13833235" cy="12055483"/>
          </a:xfrm>
          <a:prstGeom prst="rect">
            <a:avLst/>
          </a:prstGeom>
        </p:spPr>
        <p:txBody>
          <a:bodyPr/>
          <a:lstStyle>
            <a:lvl1pPr marL="313255" indent="-313255"/>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12087658"/>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609600" y="338667"/>
            <a:ext cx="10972800" cy="1016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9666987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IBM Design: Title Top">
    <p:spTree>
      <p:nvGrpSpPr>
        <p:cNvPr id="1" name=""/>
        <p:cNvGrpSpPr/>
        <p:nvPr/>
      </p:nvGrpSpPr>
      <p:grpSpPr>
        <a:xfrm>
          <a:off x="0" y="0"/>
          <a:ext cx="0" cy="0"/>
          <a:chOff x="0" y="0"/>
          <a:chExt cx="0" cy="0"/>
        </a:xfrm>
      </p:grpSpPr>
      <p:sp>
        <p:nvSpPr>
          <p:cNvPr id="183" name="IBM Design  ::  IBM Confidential  ::  ©2015 IBM Corporation"/>
          <p:cNvSpPr txBox="1"/>
          <p:nvPr/>
        </p:nvSpPr>
        <p:spPr>
          <a:xfrm>
            <a:off x="943570" y="13218169"/>
            <a:ext cx="4592586"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 Design</a:t>
            </a:r>
            <a:r>
              <a:t>  ::  </a:t>
            </a:r>
            <a:r>
              <a:rPr i="1"/>
              <a:t>IBM Confidential</a:t>
            </a:r>
            <a:r>
              <a:t>  ::  ©2015 IBM Corporation </a:t>
            </a:r>
          </a:p>
        </p:txBody>
      </p:sp>
      <p:sp>
        <p:nvSpPr>
          <p:cNvPr id="184" name="Line"/>
          <p:cNvSpPr/>
          <p:nvPr/>
        </p:nvSpPr>
        <p:spPr>
          <a:xfrm>
            <a:off x="967224" y="424687"/>
            <a:ext cx="22178528" cy="1"/>
          </a:xfrm>
          <a:prstGeom prst="line">
            <a:avLst/>
          </a:prstGeom>
          <a:ln w="38100">
            <a:solidFill>
              <a:srgbClr val="424242"/>
            </a:solidFill>
          </a:ln>
        </p:spPr>
        <p:txBody>
          <a:bodyPr lIns="50800" tIns="50800" rIns="50800" bIns="50800" anchor="ctr"/>
          <a:lstStyle/>
          <a:p>
            <a:pPr marL="0" marR="0" algn="l" defTabSz="457200">
              <a:defRPr sz="1200">
                <a:uFillTx/>
                <a:latin typeface="+mn-lt"/>
                <a:ea typeface="+mn-ea"/>
                <a:cs typeface="+mn-cs"/>
                <a:sym typeface="Helvetica"/>
              </a:defRPr>
            </a:pPr>
            <a:endParaRPr/>
          </a:p>
        </p:txBody>
      </p:sp>
      <p:sp>
        <p:nvSpPr>
          <p:cNvPr id="185" name="Title Text"/>
          <p:cNvSpPr txBox="1">
            <a:spLocks noGrp="1"/>
          </p:cNvSpPr>
          <p:nvPr>
            <p:ph type="title"/>
          </p:nvPr>
        </p:nvSpPr>
        <p:spPr>
          <a:xfrm>
            <a:off x="973335" y="647700"/>
            <a:ext cx="22174201" cy="1765300"/>
          </a:xfrm>
          <a:prstGeom prst="rect">
            <a:avLst/>
          </a:prstGeom>
        </p:spPr>
        <p:txBody>
          <a:bodyPr lIns="0" tIns="0" rIns="0" bIns="0"/>
          <a:lstStyle>
            <a:lvl1pPr>
              <a:defRPr sz="5200" spc="-156"/>
            </a:lvl1pPr>
          </a:lstStyle>
          <a:p>
            <a:r>
              <a:t>Title Text</a:t>
            </a:r>
          </a:p>
        </p:txBody>
      </p:sp>
      <p:sp>
        <p:nvSpPr>
          <p:cNvPr id="186" name="Slide Number"/>
          <p:cNvSpPr txBox="1">
            <a:spLocks noGrp="1"/>
          </p:cNvSpPr>
          <p:nvPr>
            <p:ph type="sldNum" sz="quarter" idx="2"/>
          </p:nvPr>
        </p:nvSpPr>
        <p:spPr>
          <a:xfrm>
            <a:off x="22901198" y="13195300"/>
            <a:ext cx="203357" cy="215900"/>
          </a:xfrm>
          <a:prstGeom prst="rect">
            <a:avLst/>
          </a:prstGeom>
        </p:spPr>
        <p:txBody>
          <a:bodyPr>
            <a:normAutofit/>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3" y="7"/>
            <a:ext cx="12192005" cy="6874936"/>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3" y="6858003"/>
            <a:ext cx="12192005" cy="6874933"/>
          </a:xfrm>
          <a:prstGeom prst="rect">
            <a:avLst/>
          </a:prstGeom>
        </p:spPr>
        <p:txBody>
          <a:bodyPr lIns="91439" tIns="45719" rIns="91439" bIns="45719"/>
          <a:lstStyle/>
          <a:p>
            <a:endParaRPr/>
          </a:p>
        </p:txBody>
      </p:sp>
      <p:sp>
        <p:nvSpPr>
          <p:cNvPr id="1229" name="Title Text"/>
          <p:cNvSpPr txBox="1">
            <a:spLocks noGrp="1"/>
          </p:cNvSpPr>
          <p:nvPr>
            <p:ph type="title"/>
          </p:nvPr>
        </p:nvSpPr>
        <p:spPr>
          <a:xfrm>
            <a:off x="609600" y="338672"/>
            <a:ext cx="10972800" cy="2386731"/>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12192000" y="3"/>
            <a:ext cx="12192000" cy="6874933"/>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12192000" y="6858003"/>
            <a:ext cx="12192000" cy="6874933"/>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8140659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609600" y="135474"/>
            <a:ext cx="23164800" cy="11929533"/>
          </a:xfrm>
          <a:prstGeom prst="rect">
            <a:avLst/>
          </a:prstGeom>
        </p:spPr>
        <p:txBody>
          <a:bodyPr/>
          <a:lstStyle>
            <a:lvl1pPr>
              <a:lnSpc>
                <a:spcPct val="80000"/>
              </a:lnSpc>
              <a:defRPr sz="25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60160682"/>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2973394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defTabSz="1828778"/>
            <a:endParaRPr lang="en-US" sz="3200" err="1">
              <a:solidFill>
                <a:srgbClr val="FFFFFF"/>
              </a:solidFill>
              <a:latin typeface="Arial"/>
              <a:cs typeface="Arial"/>
            </a:endParaRPr>
          </a:p>
        </p:txBody>
      </p:sp>
      <p:sp>
        <p:nvSpPr>
          <p:cNvPr id="2" name="Title 1"/>
          <p:cNvSpPr>
            <a:spLocks noGrp="1"/>
          </p:cNvSpPr>
          <p:nvPr>
            <p:ph type="title"/>
          </p:nvPr>
        </p:nvSpPr>
        <p:spPr>
          <a:xfrm>
            <a:off x="609600" y="2755392"/>
            <a:ext cx="10972800" cy="95097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6" name="Text Placeholder 5"/>
          <p:cNvSpPr>
            <a:spLocks noGrp="1"/>
          </p:cNvSpPr>
          <p:nvPr>
            <p:ph type="body" sz="quarter" idx="12"/>
          </p:nvPr>
        </p:nvSpPr>
        <p:spPr>
          <a:xfrm>
            <a:off x="12801600" y="2963433"/>
            <a:ext cx="10972800" cy="9337187"/>
          </a:xfrm>
        </p:spPr>
        <p:txBody>
          <a:bodyPr/>
          <a:lstStyle>
            <a:lvl1pPr>
              <a:defRPr>
                <a:solidFill>
                  <a:schemeClr val="bg2"/>
                </a:solidFill>
              </a:defRPr>
            </a:lvl1pPr>
            <a:lvl2pPr marL="0" indent="0">
              <a:spcBef>
                <a:spcPts val="2933"/>
              </a:spcBef>
              <a:buFontTx/>
              <a:buNone/>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2"/>
            <a:ext cx="10972800" cy="800099"/>
          </a:xfrm>
        </p:spPr>
        <p:txBody>
          <a:bodyPr/>
          <a:lstStyle>
            <a:lvl1pPr>
              <a:defRPr sz="2933"/>
            </a:lvl1pPr>
          </a:lstStyle>
          <a:p>
            <a:pPr lvl="0"/>
            <a:r>
              <a:rPr lang="en-US"/>
              <a:t>Click to edit Master text styles</a:t>
            </a:r>
          </a:p>
        </p:txBody>
      </p:sp>
    </p:spTree>
    <p:extLst>
      <p:ext uri="{BB962C8B-B14F-4D97-AF65-F5344CB8AC3E}">
        <p14:creationId xmlns:p14="http://schemas.microsoft.com/office/powerpoint/2010/main" val="16101342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609600" y="536448"/>
            <a:ext cx="10972800" cy="1198333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7466781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4_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609600" y="2997200"/>
            <a:ext cx="4876800" cy="9491131"/>
          </a:xfrm>
        </p:spPr>
        <p:txBody>
          <a:bodyPr/>
          <a:lstStyle>
            <a:lvl1pPr>
              <a:spcBef>
                <a:spcPts val="2933"/>
              </a:spcBef>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6705600" y="2997200"/>
            <a:ext cx="4876800" cy="9491131"/>
          </a:xfrm>
        </p:spPr>
        <p:txBody>
          <a:bodyPr/>
          <a:lstStyle>
            <a:lvl1pPr>
              <a:defRPr sz="4267"/>
            </a:lvl1pPr>
            <a:lvl2pPr marL="0" indent="0">
              <a:spcBef>
                <a:spcPts val="2933"/>
              </a:spcBef>
              <a:buFontTx/>
              <a:buNone/>
              <a:defRPr sz="2933"/>
            </a:lvl2pPr>
            <a:lvl3pPr>
              <a:defRPr sz="2933"/>
            </a:lvl3pPr>
            <a:lvl4pPr>
              <a:defRPr sz="2933"/>
            </a:lvl4pPr>
            <a:lvl5pPr>
              <a:defRPr sz="2933"/>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12192000" y="0"/>
            <a:ext cx="12192000" cy="13716000"/>
          </a:xfrm>
        </p:spPr>
        <p:txBody>
          <a:bodyPr/>
          <a:lstStyle/>
          <a:p>
            <a:r>
              <a:rPr lang="en-US"/>
              <a:t>Drag picture to placeholder or click icon to add</a:t>
            </a:r>
          </a:p>
        </p:txBody>
      </p:sp>
    </p:spTree>
    <p:extLst>
      <p:ext uri="{BB962C8B-B14F-4D97-AF65-F5344CB8AC3E}">
        <p14:creationId xmlns:p14="http://schemas.microsoft.com/office/powerpoint/2010/main" val="288234303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44571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83500" y="12508655"/>
            <a:ext cx="1390904" cy="563880"/>
          </a:xfrm>
          <a:prstGeom prst="rect">
            <a:avLst/>
          </a:prstGeom>
        </p:spPr>
      </p:pic>
    </p:spTree>
    <p:extLst>
      <p:ext uri="{BB962C8B-B14F-4D97-AF65-F5344CB8AC3E}">
        <p14:creationId xmlns:p14="http://schemas.microsoft.com/office/powerpoint/2010/main" val="20208924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48898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7216" y="3316224"/>
            <a:ext cx="10997184" cy="8672576"/>
          </a:xfrm>
        </p:spPr>
        <p:txBody>
          <a:bodyPr/>
          <a:lstStyle>
            <a:lvl1pPr>
              <a:spcBef>
                <a:spcPts val="0"/>
              </a:spcBef>
              <a:defRPr/>
            </a:lvl1pPr>
            <a:lvl2pPr marL="0" indent="0">
              <a:spcBef>
                <a:spcPts val="0"/>
              </a:spcBef>
              <a:buNone/>
              <a:defRPr/>
            </a:lvl2pPr>
            <a:lvl3pPr marL="537100" indent="0">
              <a:buNone/>
              <a:defRPr/>
            </a:lvl3pPr>
            <a:lvl4pPr marL="1158788" indent="0">
              <a:buNone/>
              <a:defRPr/>
            </a:lvl4pPr>
            <a:lvl5pPr marL="16832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4"/>
            <a:ext cx="10997184" cy="8672576"/>
          </a:xfrm>
        </p:spPr>
        <p:txBody>
          <a:bodyPr/>
          <a:lstStyle>
            <a:lvl1pPr>
              <a:spcBef>
                <a:spcPts val="0"/>
              </a:spcBef>
              <a:defRPr/>
            </a:lvl1pPr>
            <a:lvl2pPr marL="0" indent="0">
              <a:spcBef>
                <a:spcPts val="0"/>
              </a:spcBef>
              <a:buNone/>
              <a:defRPr/>
            </a:lvl2pPr>
            <a:lvl3pPr marL="537100" indent="0">
              <a:buNone/>
              <a:defRPr/>
            </a:lvl3pPr>
            <a:lvl4pPr marL="1158788" indent="0">
              <a:buNone/>
              <a:defRPr/>
            </a:lvl4pPr>
            <a:lvl5pPr marL="16832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199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193" name="Title Text"/>
          <p:cNvSpPr txBox="1">
            <a:spLocks noGrp="1"/>
          </p:cNvSpPr>
          <p:nvPr>
            <p:ph type="title"/>
          </p:nvPr>
        </p:nvSpPr>
        <p:spPr>
          <a:prstGeom prst="rect">
            <a:avLst/>
          </a:prstGeom>
        </p:spPr>
        <p:txBody>
          <a:bodyPr/>
          <a:lstStyle/>
          <a:p>
            <a:r>
              <a:t>Title Text</a:t>
            </a:r>
          </a:p>
        </p:txBody>
      </p:sp>
      <p:sp>
        <p:nvSpPr>
          <p:cNvPr id="19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585216" y="585216"/>
            <a:ext cx="11021568" cy="2145792"/>
          </a:xfrm>
        </p:spPr>
        <p:txBody>
          <a:bodyPr/>
          <a:lstStyle>
            <a:lvl1pPr>
              <a:defRPr sz="426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365760" y="3023616"/>
            <a:ext cx="11216640" cy="8965184"/>
          </a:xfrm>
        </p:spPr>
        <p:txBody>
          <a:bodyPr/>
          <a:lstStyle>
            <a:lvl1pPr>
              <a:lnSpc>
                <a:spcPct val="90000"/>
              </a:lnSpc>
              <a:defRPr sz="25574" b="1"/>
            </a:lvl1pPr>
          </a:lstStyle>
          <a:p>
            <a:pPr lvl="0"/>
            <a:r>
              <a:rPr lang="en-US" dirty="0"/>
              <a:t>Click </a:t>
            </a:r>
            <a:r>
              <a:rPr lang="en-US" dirty="0" err="1"/>
              <a:t>toster</a:t>
            </a:r>
            <a:r>
              <a:rPr lang="en-US" dirty="0"/>
              <a:t> </a:t>
            </a:r>
          </a:p>
        </p:txBody>
      </p:sp>
    </p:spTree>
    <p:extLst>
      <p:ext uri="{BB962C8B-B14F-4D97-AF65-F5344CB8AC3E}">
        <p14:creationId xmlns:p14="http://schemas.microsoft.com/office/powerpoint/2010/main" val="12624793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2192000" y="0"/>
            <a:ext cx="12192000" cy="137160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585216" y="585216"/>
            <a:ext cx="11021568" cy="2145792"/>
          </a:xfrm>
        </p:spPr>
        <p:txBody>
          <a:bodyPr/>
          <a:lstStyle>
            <a:lvl1pPr>
              <a:defRPr sz="426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365760" y="3023616"/>
            <a:ext cx="11216640" cy="8965184"/>
          </a:xfrm>
        </p:spPr>
        <p:txBody>
          <a:bodyPr/>
          <a:lstStyle>
            <a:lvl1pPr>
              <a:lnSpc>
                <a:spcPct val="90000"/>
              </a:lnSpc>
              <a:defRPr sz="25574" b="1"/>
            </a:lvl1pPr>
          </a:lstStyle>
          <a:p>
            <a:pPr lvl="0"/>
            <a:r>
              <a:rPr lang="en-US" dirty="0"/>
              <a:t>text styles</a:t>
            </a:r>
          </a:p>
        </p:txBody>
      </p:sp>
    </p:spTree>
    <p:extLst>
      <p:ext uri="{BB962C8B-B14F-4D97-AF65-F5344CB8AC3E}">
        <p14:creationId xmlns:p14="http://schemas.microsoft.com/office/powerpoint/2010/main" val="20198708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43840"/>
            <a:ext cx="23408459" cy="11744960"/>
          </a:xfrm>
        </p:spPr>
        <p:txBody>
          <a:bodyPr/>
          <a:lstStyle>
            <a:lvl1pPr>
              <a:defRPr sz="25574"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9706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4833424"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36279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7216" y="536448"/>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709934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7216" y="3316224"/>
            <a:ext cx="10997003"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12442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7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560832" y="3243072"/>
            <a:ext cx="11045952" cy="8745728"/>
          </a:xfrm>
        </p:spPr>
        <p:txBody>
          <a:bodyPr/>
          <a:lstStyle>
            <a:lvl1pPr>
              <a:defRPr sz="6395"/>
            </a:lvl1pPr>
          </a:lstStyle>
          <a:p>
            <a:pPr lvl="0"/>
            <a:r>
              <a:rPr lang="en-US"/>
              <a:t>Click to edit Master text styles</a:t>
            </a:r>
          </a:p>
        </p:txBody>
      </p:sp>
    </p:spTree>
    <p:extLst>
      <p:ext uri="{BB962C8B-B14F-4D97-AF65-F5344CB8AC3E}">
        <p14:creationId xmlns:p14="http://schemas.microsoft.com/office/powerpoint/2010/main" val="322876716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11391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91461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7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18873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5121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202" name="Title Text"/>
          <p:cNvSpPr txBox="1">
            <a:spLocks noGrp="1"/>
          </p:cNvSpPr>
          <p:nvPr>
            <p:ph type="title"/>
          </p:nvPr>
        </p:nvSpPr>
        <p:spPr>
          <a:prstGeom prst="rect">
            <a:avLst/>
          </a:prstGeom>
        </p:spPr>
        <p:txBody>
          <a:bodyPr/>
          <a:lstStyle/>
          <a:p>
            <a:r>
              <a:t>Title Text</a:t>
            </a:r>
          </a:p>
        </p:txBody>
      </p:sp>
      <p:sp>
        <p:nvSpPr>
          <p:cNvPr id="2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4" name="Slide Number"/>
          <p:cNvSpPr txBox="1">
            <a:spLocks noGrp="1"/>
          </p:cNvSpPr>
          <p:nvPr>
            <p:ph type="sldNum" sz="quarter" idx="2"/>
          </p:nvPr>
        </p:nvSpPr>
        <p:spPr>
          <a:xfrm>
            <a:off x="22893402" y="13157200"/>
            <a:ext cx="218949" cy="228600"/>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197" err="1">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40919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934238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23731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76257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18288000" y="0"/>
            <a:ext cx="6096000" cy="685800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12192000" y="6853769"/>
            <a:ext cx="12192000" cy="6862232"/>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761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0"/>
            <a:ext cx="6096000" cy="685800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6858003"/>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18288000" y="0"/>
            <a:ext cx="6096000" cy="685800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12192000" y="6853769"/>
            <a:ext cx="12192000" cy="6862232"/>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9"/>
            <a:ext cx="12192000" cy="6862232"/>
          </a:xfrm>
          <a:solidFill>
            <a:schemeClr val="tx1"/>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691266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6853765"/>
            <a:ext cx="6096000" cy="6862235"/>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24384000" cy="6851901"/>
          </a:xfrm>
          <a:solidFill>
            <a:schemeClr val="tx1"/>
          </a:solidFill>
        </p:spPr>
        <p:txBody>
          <a:bodyPr lIns="402336" tIns="347472" rIns="228600" bIns="228600"/>
          <a:lstStyle>
            <a:lvl1pPr>
              <a:defRPr sz="12787"/>
            </a:lvl1pPr>
          </a:lstStyle>
          <a:p>
            <a:r>
              <a:rPr lang="en-US"/>
              <a:t>Click to edit Master title style</a:t>
            </a:r>
            <a:endParaRPr lang="en-US" dirty="0"/>
          </a:p>
        </p:txBody>
      </p:sp>
      <p:sp>
        <p:nvSpPr>
          <p:cNvPr id="11" name="Content Placeholder 10"/>
          <p:cNvSpPr>
            <a:spLocks noGrp="1"/>
          </p:cNvSpPr>
          <p:nvPr>
            <p:ph sz="quarter" idx="18"/>
          </p:nvPr>
        </p:nvSpPr>
        <p:spPr>
          <a:xfrm>
            <a:off x="18288000" y="6853765"/>
            <a:ext cx="6096000" cy="6862235"/>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3" y="6853769"/>
            <a:ext cx="6096000" cy="6862232"/>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9"/>
            <a:ext cx="6096000" cy="6862232"/>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204400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3403600"/>
            <a:ext cx="24384000" cy="103124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24384000" cy="340360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10707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24384000" cy="1372819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6883404"/>
            <a:ext cx="6096000" cy="68326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5" y="6858000"/>
            <a:ext cx="6851904" cy="685800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611782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000" cy="1372819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0"/>
            <a:ext cx="6096000" cy="1372819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0"/>
            <a:ext cx="6096000" cy="1372819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0"/>
            <a:ext cx="6096000" cy="1372819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8202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IBM Design 16x9: Title &amp; Bullets">
    <p:spTree>
      <p:nvGrpSpPr>
        <p:cNvPr id="1" name=""/>
        <p:cNvGrpSpPr/>
        <p:nvPr/>
      </p:nvGrpSpPr>
      <p:grpSpPr>
        <a:xfrm>
          <a:off x="0" y="0"/>
          <a:ext cx="0" cy="0"/>
          <a:chOff x="0" y="0"/>
          <a:chExt cx="0" cy="0"/>
        </a:xfrm>
      </p:grpSpPr>
      <p:sp>
        <p:nvSpPr>
          <p:cNvPr id="211" name="IBM ©2017 IBM Corporation"/>
          <p:cNvSpPr txBox="1"/>
          <p:nvPr/>
        </p:nvSpPr>
        <p:spPr>
          <a:xfrm>
            <a:off x="943570" y="13182451"/>
            <a:ext cx="4463994"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 </a:t>
            </a:r>
            <a:r>
              <a:t>©2017 IBM Corporation </a:t>
            </a:r>
          </a:p>
        </p:txBody>
      </p:sp>
      <p:sp>
        <p:nvSpPr>
          <p:cNvPr id="212" name="Line"/>
          <p:cNvSpPr/>
          <p:nvPr/>
        </p:nvSpPr>
        <p:spPr>
          <a:xfrm>
            <a:off x="967224" y="424687"/>
            <a:ext cx="22178528" cy="1"/>
          </a:xfrm>
          <a:prstGeom prst="line">
            <a:avLst/>
          </a:prstGeom>
          <a:ln w="38100">
            <a:solidFill>
              <a:srgbClr val="000000"/>
            </a:solidFill>
          </a:ln>
        </p:spPr>
        <p:txBody>
          <a:bodyPr lIns="0" tIns="0" rIns="0" bIns="0"/>
          <a:lstStyle/>
          <a:p>
            <a:pPr marL="0" marR="0" algn="l" defTabSz="457200">
              <a:defRPr sz="1200">
                <a:uFillTx/>
                <a:latin typeface="+mn-lt"/>
                <a:ea typeface="+mn-ea"/>
                <a:cs typeface="+mn-cs"/>
                <a:sym typeface="Helvetica"/>
              </a:defRPr>
            </a:pPr>
            <a:endParaRPr/>
          </a:p>
        </p:txBody>
      </p:sp>
      <p:sp>
        <p:nvSpPr>
          <p:cNvPr id="213" name="Title Text"/>
          <p:cNvSpPr txBox="1">
            <a:spLocks noGrp="1"/>
          </p:cNvSpPr>
          <p:nvPr>
            <p:ph type="title"/>
          </p:nvPr>
        </p:nvSpPr>
        <p:spPr>
          <a:prstGeom prst="rect">
            <a:avLst/>
          </a:prstGeom>
        </p:spPr>
        <p:txBody>
          <a:bodyPr/>
          <a:lstStyle/>
          <a:p>
            <a:r>
              <a:t>Title Text</a:t>
            </a:r>
          </a:p>
        </p:txBody>
      </p:sp>
      <p:sp>
        <p:nvSpPr>
          <p:cNvPr id="21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6705600" y="3316224"/>
            <a:ext cx="17068800"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1511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4265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81569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2"/>
            <a:ext cx="11045952" cy="8745728"/>
          </a:xfrm>
        </p:spPr>
        <p:txBody>
          <a:bodyPr/>
          <a:lstStyle>
            <a:lvl1pPr>
              <a:defRPr sz="639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3804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85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681216" y="536448"/>
            <a:ext cx="17093003" cy="1145235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9197187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453897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19171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85216" y="3364992"/>
            <a:ext cx="10997184" cy="8623808"/>
          </a:xfrm>
        </p:spPr>
        <p:txBody>
          <a:bodyPr/>
          <a:lstStyle>
            <a:lvl1pPr>
              <a:spcBef>
                <a:spcPts val="0"/>
              </a:spcBef>
              <a:defRPr sz="2664"/>
            </a:lvl1pPr>
            <a:lvl2pPr marL="0" indent="0">
              <a:spcBef>
                <a:spcPts val="0"/>
              </a:spcBef>
              <a:buNone/>
              <a:defRPr/>
            </a:lvl2pPr>
            <a:lvl3pPr marL="537100" indent="0">
              <a:buNone/>
              <a:defRPr/>
            </a:lvl3pPr>
            <a:lvl4pPr marL="1158788" indent="0">
              <a:buNone/>
              <a:defRPr/>
            </a:lvl4pPr>
            <a:lvl5pPr marL="1683202" indent="0">
              <a:buNone/>
              <a:defRPr/>
            </a:lvl5pPr>
          </a:lstStyle>
          <a:p>
            <a:pPr lvl="0"/>
            <a:r>
              <a:rPr lang="en-US"/>
              <a:t>Click to edit Master text styles</a:t>
            </a:r>
          </a:p>
        </p:txBody>
      </p:sp>
    </p:spTree>
    <p:extLst>
      <p:ext uri="{BB962C8B-B14F-4D97-AF65-F5344CB8AC3E}">
        <p14:creationId xmlns:p14="http://schemas.microsoft.com/office/powerpoint/2010/main" val="65296368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69208" y="6156543"/>
            <a:ext cx="3445584" cy="1402925"/>
          </a:xfrm>
          <a:prstGeom prst="rect">
            <a:avLst/>
          </a:prstGeom>
        </p:spPr>
      </p:pic>
    </p:spTree>
    <p:extLst>
      <p:ext uri="{BB962C8B-B14F-4D97-AF65-F5344CB8AC3E}">
        <p14:creationId xmlns:p14="http://schemas.microsoft.com/office/powerpoint/2010/main" val="302819326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609600" y="914404"/>
            <a:ext cx="10972800" cy="11541469"/>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
        <p:nvSpPr>
          <p:cNvPr id="75" name="Shape 75"/>
          <p:cNvSpPr>
            <a:spLocks noGrp="1"/>
          </p:cNvSpPr>
          <p:nvPr>
            <p:ph type="body" sz="half" idx="1"/>
          </p:nvPr>
        </p:nvSpPr>
        <p:spPr>
          <a:xfrm>
            <a:off x="12801600" y="1316740"/>
            <a:ext cx="10972800" cy="1119928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609600" y="534833"/>
            <a:ext cx="10972800" cy="800104"/>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27066600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222" name="Title Text"/>
          <p:cNvSpPr txBox="1">
            <a:spLocks noGrp="1"/>
          </p:cNvSpPr>
          <p:nvPr>
            <p:ph type="title"/>
          </p:nvPr>
        </p:nvSpPr>
        <p:spPr>
          <a:prstGeom prst="rect">
            <a:avLst/>
          </a:prstGeom>
        </p:spPr>
        <p:txBody>
          <a:bodyPr/>
          <a:lstStyle/>
          <a:p>
            <a:r>
              <a:t>Title Text</a:t>
            </a:r>
          </a:p>
        </p:txBody>
      </p:sp>
      <p:sp>
        <p:nvSpPr>
          <p:cNvPr id="2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First_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72B766-2373-1042-B5F0-30F38A363606}"/>
              </a:ext>
            </a:extLst>
          </p:cNvPr>
          <p:cNvPicPr>
            <a:picLocks noChangeAspect="1"/>
          </p:cNvPicPr>
          <p:nvPr userDrawn="1"/>
        </p:nvPicPr>
        <p:blipFill>
          <a:blip r:embed="rId2"/>
          <a:stretch>
            <a:fillRect/>
          </a:stretch>
        </p:blipFill>
        <p:spPr>
          <a:xfrm>
            <a:off x="0" y="-117"/>
            <a:ext cx="24384000" cy="13716229"/>
          </a:xfrm>
          <a:prstGeom prst="rect">
            <a:avLst/>
          </a:prstGeom>
        </p:spPr>
      </p:pic>
      <p:sp>
        <p:nvSpPr>
          <p:cNvPr id="3090" name="Rectangle 18"/>
          <p:cNvSpPr>
            <a:spLocks noGrp="1" noChangeArrowheads="1"/>
          </p:cNvSpPr>
          <p:nvPr>
            <p:ph type="ctrTitle" hasCustomPrompt="1"/>
          </p:nvPr>
        </p:nvSpPr>
        <p:spPr>
          <a:xfrm>
            <a:off x="1904657" y="2079843"/>
            <a:ext cx="20570296" cy="3200315"/>
          </a:xfrm>
          <a:noFill/>
          <a:ln>
            <a:noFill/>
          </a:ln>
        </p:spPr>
        <p:style>
          <a:lnRef idx="2">
            <a:schemeClr val="accent3"/>
          </a:lnRef>
          <a:fillRef idx="1">
            <a:schemeClr val="lt1"/>
          </a:fillRef>
          <a:effectRef idx="0">
            <a:schemeClr val="accent3"/>
          </a:effectRef>
          <a:fontRef idx="none"/>
        </p:style>
        <p:txBody>
          <a:bodyPr/>
          <a:lstStyle>
            <a:lvl1pPr>
              <a:lnSpc>
                <a:spcPct val="100000"/>
              </a:lnSpc>
              <a:defRPr sz="6864" baseline="0">
                <a:solidFill>
                  <a:schemeClr val="bg1"/>
                </a:solidFill>
              </a:defRPr>
            </a:lvl1pPr>
          </a:lstStyle>
          <a:p>
            <a:r>
              <a:rPr lang="en-US" dirty="0">
                <a:solidFill>
                  <a:schemeClr val="accent1">
                    <a:lumMod val="60000"/>
                    <a:lumOff val="40000"/>
                  </a:schemeClr>
                </a:solidFill>
              </a:rPr>
              <a:t>Presentation Template for</a:t>
            </a:r>
            <a:br>
              <a:rPr lang="en-US" dirty="0">
                <a:solidFill>
                  <a:schemeClr val="accent1">
                    <a:lumMod val="60000"/>
                    <a:lumOff val="40000"/>
                  </a:schemeClr>
                </a:solidFill>
              </a:rPr>
            </a:br>
            <a:r>
              <a:rPr lang="en-US" dirty="0">
                <a:solidFill>
                  <a:schemeClr val="accent1">
                    <a:lumMod val="60000"/>
                    <a:lumOff val="40000"/>
                  </a:schemeClr>
                </a:solidFill>
              </a:rPr>
              <a:t>IDUG 2019 NA Tech Conference in Charlotte, NC</a:t>
            </a:r>
            <a:br>
              <a:rPr lang="en-US" dirty="0">
                <a:solidFill>
                  <a:schemeClr val="accent1">
                    <a:lumMod val="60000"/>
                    <a:lumOff val="40000"/>
                  </a:schemeClr>
                </a:solidFill>
              </a:rPr>
            </a:br>
            <a:r>
              <a:rPr lang="en-US" dirty="0">
                <a:solidFill>
                  <a:schemeClr val="accent1">
                    <a:lumMod val="60000"/>
                    <a:lumOff val="40000"/>
                  </a:schemeClr>
                </a:solidFill>
              </a:rPr>
              <a:t>Up to 3 Lines for session title</a:t>
            </a:r>
            <a:endParaRPr lang="en-US" dirty="0"/>
          </a:p>
        </p:txBody>
      </p:sp>
      <p:sp>
        <p:nvSpPr>
          <p:cNvPr id="7" name="Textplatzhalter 6"/>
          <p:cNvSpPr>
            <a:spLocks noGrp="1"/>
          </p:cNvSpPr>
          <p:nvPr>
            <p:ph type="body" sz="quarter" idx="10" hasCustomPrompt="1"/>
          </p:nvPr>
        </p:nvSpPr>
        <p:spPr>
          <a:xfrm>
            <a:off x="1904657" y="5449335"/>
            <a:ext cx="20570296" cy="914376"/>
          </a:xfrm>
        </p:spPr>
        <p:txBody>
          <a:bodyPr/>
          <a:lstStyle>
            <a:lvl1pPr marL="0" indent="0">
              <a:buFontTx/>
              <a:buNone/>
              <a:defRPr b="1">
                <a:solidFill>
                  <a:schemeClr val="bg1"/>
                </a:solidFill>
              </a:defRPr>
            </a:lvl1pPr>
            <a:lvl2pPr marL="914313" indent="0">
              <a:buFontTx/>
              <a:buNone/>
              <a:defRPr/>
            </a:lvl2pPr>
            <a:lvl3pPr marL="1828623" indent="0">
              <a:buFontTx/>
              <a:buNone/>
              <a:defRPr/>
            </a:lvl3pPr>
            <a:lvl4pPr marL="2742936" indent="0">
              <a:buFontTx/>
              <a:buNone/>
              <a:defRPr/>
            </a:lvl4pPr>
            <a:lvl5pPr marL="3657246" indent="0">
              <a:buFontTx/>
              <a:buNone/>
              <a:defRPr/>
            </a:lvl5pPr>
          </a:lstStyle>
          <a:p>
            <a:pPr lvl="0"/>
            <a:r>
              <a:rPr lang="en-US" noProof="0" dirty="0"/>
              <a:t>Speaker</a:t>
            </a:r>
          </a:p>
        </p:txBody>
      </p:sp>
      <p:sp>
        <p:nvSpPr>
          <p:cNvPr id="9" name="Textplatzhalter 8"/>
          <p:cNvSpPr>
            <a:spLocks noGrp="1"/>
          </p:cNvSpPr>
          <p:nvPr>
            <p:ph type="body" sz="quarter" idx="11" hasCustomPrompt="1"/>
          </p:nvPr>
        </p:nvSpPr>
        <p:spPr>
          <a:xfrm>
            <a:off x="1904897" y="6553025"/>
            <a:ext cx="20570296" cy="914376"/>
          </a:xfrm>
        </p:spPr>
        <p:txBody>
          <a:bodyPr/>
          <a:lstStyle>
            <a:lvl1pPr marL="0" indent="0">
              <a:buFontTx/>
              <a:buNone/>
              <a:defRPr i="1">
                <a:solidFill>
                  <a:schemeClr val="bg1"/>
                </a:solidFill>
              </a:defRPr>
            </a:lvl1pPr>
          </a:lstStyle>
          <a:p>
            <a:pPr lvl="0"/>
            <a:r>
              <a:rPr lang="en-US" noProof="0" dirty="0"/>
              <a:t>Company</a:t>
            </a:r>
          </a:p>
        </p:txBody>
      </p:sp>
      <p:sp>
        <p:nvSpPr>
          <p:cNvPr id="11" name="Textplatzhalter 10"/>
          <p:cNvSpPr>
            <a:spLocks noGrp="1"/>
          </p:cNvSpPr>
          <p:nvPr>
            <p:ph type="body" sz="quarter" idx="12" hasCustomPrompt="1"/>
          </p:nvPr>
        </p:nvSpPr>
        <p:spPr>
          <a:xfrm>
            <a:off x="5055267" y="7604628"/>
            <a:ext cx="7138837" cy="571485"/>
          </a:xfrm>
        </p:spPr>
        <p:txBody>
          <a:bodyPr lIns="0" tIns="0" bIns="0"/>
          <a:lstStyle>
            <a:lvl1pPr marL="0" indent="0" algn="l" eaLnBrk="1" hangingPunct="1">
              <a:buFontTx/>
              <a:buNone/>
              <a:defRPr sz="3432">
                <a:solidFill>
                  <a:schemeClr val="bg1"/>
                </a:solidFill>
              </a:defRPr>
            </a:lvl1pPr>
          </a:lstStyle>
          <a:p>
            <a:pPr algn="l" eaLnBrk="1" hangingPunct="1"/>
            <a:r>
              <a:rPr lang="en-US" sz="3661" dirty="0">
                <a:solidFill>
                  <a:schemeClr val="accent1">
                    <a:lumMod val="75000"/>
                  </a:schemeClr>
                </a:solidFill>
                <a:latin typeface="+mn-lt"/>
              </a:rPr>
              <a:t>&lt;Insert Session Code&gt;</a:t>
            </a:r>
          </a:p>
        </p:txBody>
      </p:sp>
      <p:sp>
        <p:nvSpPr>
          <p:cNvPr id="13" name="Textplatzhalter 12"/>
          <p:cNvSpPr>
            <a:spLocks noGrp="1"/>
          </p:cNvSpPr>
          <p:nvPr>
            <p:ph type="body" sz="quarter" idx="13" hasCustomPrompt="1"/>
          </p:nvPr>
        </p:nvSpPr>
        <p:spPr>
          <a:xfrm>
            <a:off x="1904657" y="8389964"/>
            <a:ext cx="10287347" cy="609971"/>
          </a:xfrm>
        </p:spPr>
        <p:txBody>
          <a:bodyPr lIns="79911" tIns="0" bIns="0">
            <a:noAutofit/>
          </a:bodyPr>
          <a:lstStyle>
            <a:lvl1pPr marL="0" indent="0" algn="l" eaLnBrk="1" hangingPunct="1">
              <a:buFontTx/>
              <a:buNone/>
              <a:defRPr sz="3432" i="0">
                <a:solidFill>
                  <a:schemeClr val="bg1"/>
                </a:solidFill>
                <a:latin typeface="+mn-lt"/>
              </a:defRPr>
            </a:lvl1pPr>
          </a:lstStyle>
          <a:p>
            <a:pPr algn="l" eaLnBrk="1" hangingPunct="1"/>
            <a:r>
              <a:rPr lang="en-US" sz="3661" dirty="0">
                <a:solidFill>
                  <a:schemeClr val="accent1">
                    <a:lumMod val="75000"/>
                  </a:schemeClr>
                </a:solidFill>
                <a:latin typeface="+mn-lt"/>
              </a:rPr>
              <a:t>Date and Time of Presentation</a:t>
            </a:r>
            <a:endParaRPr lang="en-US" sz="3891" i="1" dirty="0">
              <a:solidFill>
                <a:schemeClr val="accent1">
                  <a:lumMod val="75000"/>
                </a:schemeClr>
              </a:solidFill>
              <a:latin typeface="+mn-lt"/>
            </a:endParaRPr>
          </a:p>
        </p:txBody>
      </p:sp>
      <p:sp>
        <p:nvSpPr>
          <p:cNvPr id="14" name="Textfeld 13"/>
          <p:cNvSpPr txBox="1"/>
          <p:nvPr userDrawn="1"/>
        </p:nvSpPr>
        <p:spPr>
          <a:xfrm>
            <a:off x="1904659" y="7647939"/>
            <a:ext cx="3192853" cy="528158"/>
          </a:xfrm>
          <a:prstGeom prst="rect">
            <a:avLst/>
          </a:prstGeom>
          <a:noFill/>
        </p:spPr>
        <p:txBody>
          <a:bodyPr wrap="none" lIns="193512" tIns="0" rIns="193512" bIns="0" rtlCol="0">
            <a:spAutoFit/>
          </a:bodyPr>
          <a:lstStyle/>
          <a:p>
            <a:pPr algn="l"/>
            <a:r>
              <a:rPr lang="en-US" sz="3432" b="0" noProof="0" dirty="0">
                <a:solidFill>
                  <a:schemeClr val="bg1"/>
                </a:solidFill>
                <a:latin typeface="+mn-lt"/>
              </a:rPr>
              <a:t>Session code:</a:t>
            </a:r>
          </a:p>
        </p:txBody>
      </p:sp>
      <p:sp>
        <p:nvSpPr>
          <p:cNvPr id="16" name="Textplatzhalter 15"/>
          <p:cNvSpPr>
            <a:spLocks noGrp="1"/>
          </p:cNvSpPr>
          <p:nvPr>
            <p:ph type="body" sz="quarter" idx="14" hasCustomPrompt="1"/>
          </p:nvPr>
        </p:nvSpPr>
        <p:spPr>
          <a:xfrm flipH="1">
            <a:off x="12189805" y="8390349"/>
            <a:ext cx="10285147" cy="609584"/>
          </a:xfrm>
        </p:spPr>
        <p:txBody>
          <a:bodyPr tIns="0" bIns="0"/>
          <a:lstStyle>
            <a:lvl1pPr marL="0" indent="0" algn="r">
              <a:buFontTx/>
              <a:buNone/>
              <a:defRPr sz="3432">
                <a:solidFill>
                  <a:schemeClr val="bg1"/>
                </a:solidFill>
              </a:defRPr>
            </a:lvl1pPr>
          </a:lstStyle>
          <a:p>
            <a:pPr lvl="0"/>
            <a:r>
              <a:rPr lang="en-US" sz="3661" dirty="0">
                <a:solidFill>
                  <a:schemeClr val="accent1">
                    <a:lumMod val="75000"/>
                  </a:schemeClr>
                </a:solidFill>
                <a:latin typeface="+mn-lt"/>
              </a:rPr>
              <a:t>Platform: &lt;Insert Platform(s) here&gt;</a:t>
            </a:r>
            <a:endParaRPr lang="de-DE" dirty="0"/>
          </a:p>
        </p:txBody>
      </p:sp>
    </p:spTree>
    <p:extLst>
      <p:ext uri="{BB962C8B-B14F-4D97-AF65-F5344CB8AC3E}">
        <p14:creationId xmlns:p14="http://schemas.microsoft.com/office/powerpoint/2010/main" val="2621806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6_title, text (two columns, different text sizes)">
    <p:spTree>
      <p:nvGrpSpPr>
        <p:cNvPr id="1" name=""/>
        <p:cNvGrpSpPr/>
        <p:nvPr/>
      </p:nvGrpSpPr>
      <p:grpSpPr>
        <a:xfrm>
          <a:off x="0" y="0"/>
          <a:ext cx="0" cy="0"/>
          <a:chOff x="0" y="0"/>
          <a:chExt cx="0" cy="0"/>
        </a:xfrm>
      </p:grpSpPr>
      <p:sp>
        <p:nvSpPr>
          <p:cNvPr id="97" name="Footer Placeholder 2"/>
          <p:cNvSpPr txBox="1"/>
          <p:nvPr/>
        </p:nvSpPr>
        <p:spPr>
          <a:xfrm>
            <a:off x="609600" y="12889383"/>
            <a:ext cx="17068800" cy="3282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1828732" hangingPunct="0"/>
            <a:r>
              <a:rPr lang="en-US" sz="2133" kern="0" dirty="0"/>
              <a:t>IBM Data &amp; AI</a:t>
            </a:r>
            <a:r>
              <a:rPr sz="2133" kern="0" dirty="0"/>
              <a:t>  / © 201</a:t>
            </a:r>
            <a:r>
              <a:rPr lang="en-US" sz="2133" kern="0" dirty="0"/>
              <a:t>9</a:t>
            </a:r>
            <a:r>
              <a:rPr sz="2133" kern="0" dirty="0"/>
              <a:t> IBM Corporation</a:t>
            </a:r>
          </a:p>
        </p:txBody>
      </p:sp>
      <p:sp>
        <p:nvSpPr>
          <p:cNvPr id="98" name="Slide Number"/>
          <p:cNvSpPr txBox="1">
            <a:spLocks noGrp="1"/>
          </p:cNvSpPr>
          <p:nvPr>
            <p:ph type="sldNum" sz="quarter" idx="2"/>
          </p:nvPr>
        </p:nvSpPr>
        <p:spPr>
          <a:xfrm>
            <a:off x="23415328" y="12889351"/>
            <a:ext cx="359072" cy="328296"/>
          </a:xfrm>
          <a:prstGeom prst="rect">
            <a:avLst/>
          </a:prstGeom>
        </p:spPr>
        <p:txBody>
          <a:bodyPr/>
          <a:lstStyle>
            <a:lvl1pPr>
              <a:defRPr sz="2133"/>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31875168"/>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000000"/>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09596" y="543415"/>
            <a:ext cx="10972805" cy="11944919"/>
          </a:xfrm>
          <a:prstGeom prst="rect">
            <a:avLst/>
          </a:prstGeom>
        </p:spPr>
        <p:txBody>
          <a:bodyPr lIns="0" tIns="0" rIns="0" bIns="0"/>
          <a:lstStyle>
            <a:lvl1pPr marR="0" defTabSz="1219200">
              <a:lnSpc>
                <a:spcPct val="90000"/>
              </a:lnSpc>
              <a:defRPr sz="6400" spc="0">
                <a:solidFill>
                  <a:srgbClr val="FFFFFF"/>
                </a:solidFill>
                <a:uFillTx/>
              </a:defRPr>
            </a:lvl1pPr>
          </a:lstStyle>
          <a:p>
            <a:r>
              <a:t>Title Text</a:t>
            </a:r>
          </a:p>
        </p:txBody>
      </p:sp>
      <p:pic>
        <p:nvPicPr>
          <p:cNvPr id="13" name="Picture 4" descr="Picture 4"/>
          <p:cNvPicPr>
            <a:picLocks noChangeAspect="1"/>
          </p:cNvPicPr>
          <p:nvPr/>
        </p:nvPicPr>
        <p:blipFill>
          <a:blip r:embed="rId2"/>
          <a:stretch>
            <a:fillRect/>
          </a:stretch>
        </p:blipFill>
        <p:spPr>
          <a:xfrm>
            <a:off x="22383495" y="643466"/>
            <a:ext cx="1390905" cy="563881"/>
          </a:xfrm>
          <a:prstGeom prst="rect">
            <a:avLst/>
          </a:prstGeom>
          <a:ln w="12700">
            <a:miter lim="400000"/>
          </a:ln>
        </p:spPr>
      </p:pic>
      <p:pic>
        <p:nvPicPr>
          <p:cNvPr id="14" name="Picture 7" descr="Picture 7"/>
          <p:cNvPicPr>
            <a:picLocks noChangeAspect="1"/>
          </p:cNvPicPr>
          <p:nvPr/>
        </p:nvPicPr>
        <p:blipFill>
          <a:blip r:embed="rId3"/>
          <a:srcRect l="18001" t="20400" r="17675" b="20718"/>
          <a:stretch>
            <a:fillRect/>
          </a:stretch>
        </p:blipFill>
        <p:spPr>
          <a:xfrm>
            <a:off x="11912596" y="1080725"/>
            <a:ext cx="11459791" cy="9833735"/>
          </a:xfrm>
          <a:prstGeom prst="rect">
            <a:avLst/>
          </a:prstGeom>
          <a:ln w="12700">
            <a:miter lim="400000"/>
          </a:ln>
        </p:spPr>
      </p:pic>
      <p:sp>
        <p:nvSpPr>
          <p:cNvPr id="15" name="Slide Number"/>
          <p:cNvSpPr txBox="1">
            <a:spLocks noGrp="1"/>
          </p:cNvSpPr>
          <p:nvPr>
            <p:ph type="sldNum" sz="quarter" idx="2"/>
          </p:nvPr>
        </p:nvSpPr>
        <p:spPr>
          <a:xfrm>
            <a:off x="11785599" y="12344399"/>
            <a:ext cx="5689601" cy="736601"/>
          </a:xfrm>
          <a:prstGeom prst="rect">
            <a:avLst/>
          </a:prstGeom>
        </p:spPr>
        <p:txBody>
          <a:bodyPr anchor="ctr"/>
          <a:lstStyle>
            <a:lvl1pPr algn="r" defTabSz="1828800">
              <a:defRPr sz="1600" spc="0">
                <a:solidFill>
                  <a:srgbClr val="FFFFFF"/>
                </a:solidFill>
                <a:uFillTx/>
              </a:defRPr>
            </a:lvl1pPr>
          </a:lstStyle>
          <a:p>
            <a:fld id="{86CB4B4D-7CA3-9044-876B-883B54F8677D}" type="slidenum">
              <a:t>‹#›</a:t>
            </a:fld>
            <a:endParaRPr/>
          </a:p>
        </p:txBody>
      </p:sp>
    </p:spTree>
    <p:extLst>
      <p:ext uri="{BB962C8B-B14F-4D97-AF65-F5344CB8AC3E}">
        <p14:creationId xmlns:p14="http://schemas.microsoft.com/office/powerpoint/2010/main" val="1184199112"/>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3533579"/>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000E5E"/>
        </a:solidFill>
        <a:effectLst/>
      </p:bgPr>
    </p:bg>
    <p:spTree>
      <p:nvGrpSpPr>
        <p:cNvPr id="1" name=""/>
        <p:cNvGrpSpPr/>
        <p:nvPr/>
      </p:nvGrpSpPr>
      <p:grpSpPr>
        <a:xfrm>
          <a:off x="0" y="0"/>
          <a:ext cx="0" cy="0"/>
          <a:chOff x="0" y="0"/>
          <a:chExt cx="0" cy="0"/>
        </a:xfrm>
      </p:grpSpPr>
      <p:pic>
        <p:nvPicPr>
          <p:cNvPr id="31" name="image.png" descr="image.png"/>
          <p:cNvPicPr>
            <a:picLocks noChangeAspect="1"/>
          </p:cNvPicPr>
          <p:nvPr/>
        </p:nvPicPr>
        <p:blipFill>
          <a:blip r:embed="rId2"/>
          <a:stretch>
            <a:fillRect/>
          </a:stretch>
        </p:blipFill>
        <p:spPr>
          <a:xfrm>
            <a:off x="10469033" y="5829300"/>
            <a:ext cx="3445934" cy="1405467"/>
          </a:xfrm>
          <a:prstGeom prst="rect">
            <a:avLst/>
          </a:prstGeom>
          <a:ln w="12700">
            <a:miter lim="400000"/>
          </a:ln>
        </p:spPr>
      </p:pic>
      <p:sp>
        <p:nvSpPr>
          <p:cNvPr id="32" name="Slide Number"/>
          <p:cNvSpPr txBox="1">
            <a:spLocks noGrp="1"/>
          </p:cNvSpPr>
          <p:nvPr>
            <p:ph type="sldNum" sz="quarter" idx="2"/>
          </p:nvPr>
        </p:nvSpPr>
        <p:spPr>
          <a:xfrm>
            <a:off x="23517859" y="12926483"/>
            <a:ext cx="256541" cy="254001"/>
          </a:xfrm>
          <a:prstGeom prst="rect">
            <a:avLst/>
          </a:prstGeom>
        </p:spPr>
        <p:txBody>
          <a:bodyPr anchor="ctr"/>
          <a:lstStyle>
            <a:lvl1pPr algn="r" defTabSz="1219200">
              <a:defRPr sz="1600" spc="0">
                <a:solidFill>
                  <a:srgbClr val="FFFFFF"/>
                </a:solidFill>
                <a:uFillTx/>
              </a:defRPr>
            </a:lvl1pPr>
          </a:lstStyle>
          <a:p>
            <a:fld id="{86CB4B4D-7CA3-9044-876B-883B54F8677D}" type="slidenum">
              <a:t>‹#›</a:t>
            </a:fld>
            <a:endParaRPr/>
          </a:p>
        </p:txBody>
      </p:sp>
    </p:spTree>
    <p:extLst>
      <p:ext uri="{BB962C8B-B14F-4D97-AF65-F5344CB8AC3E}">
        <p14:creationId xmlns:p14="http://schemas.microsoft.com/office/powerpoint/2010/main" val="42770315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BM Design 16x9: Title &amp; Bullets 2 Column">
    <p:spTree>
      <p:nvGrpSpPr>
        <p:cNvPr id="1" name=""/>
        <p:cNvGrpSpPr/>
        <p:nvPr/>
      </p:nvGrpSpPr>
      <p:grpSpPr>
        <a:xfrm>
          <a:off x="0" y="0"/>
          <a:ext cx="0" cy="0"/>
          <a:chOff x="0" y="0"/>
          <a:chExt cx="0" cy="0"/>
        </a:xfrm>
      </p:grpSpPr>
      <p:sp>
        <p:nvSpPr>
          <p:cNvPr id="34" name="Title Text"/>
          <p:cNvSpPr txBox="1">
            <a:spLocks noGrp="1"/>
          </p:cNvSpPr>
          <p:nvPr>
            <p:ph type="title"/>
          </p:nvPr>
        </p:nvSpPr>
        <p:spPr>
          <a:prstGeom prst="rect">
            <a:avLst/>
          </a:prstGeom>
        </p:spPr>
        <p:txBody>
          <a:bodyPr/>
          <a:lstStyle/>
          <a:p>
            <a:r>
              <a:t>Title Text</a:t>
            </a:r>
          </a:p>
        </p:txBody>
      </p:sp>
      <p:sp>
        <p:nvSpPr>
          <p:cNvPr id="35" name="Body Level One…"/>
          <p:cNvSpPr txBox="1">
            <a:spLocks noGrp="1"/>
          </p:cNvSpPr>
          <p:nvPr>
            <p:ph type="body" idx="1"/>
          </p:nvPr>
        </p:nvSpPr>
        <p:spPr>
          <a:prstGeom prst="rect">
            <a:avLst/>
          </a:prstGeom>
        </p:spPr>
        <p:txBody>
          <a:bodyPr numCol="2" spcCol="1107440"/>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242" name="Title Text"/>
          <p:cNvSpPr txBox="1">
            <a:spLocks noGrp="1"/>
          </p:cNvSpPr>
          <p:nvPr>
            <p:ph type="title"/>
          </p:nvPr>
        </p:nvSpPr>
        <p:spPr>
          <a:prstGeom prst="rect">
            <a:avLst/>
          </a:prstGeom>
        </p:spPr>
        <p:txBody>
          <a:bodyPr/>
          <a:lstStyle/>
          <a:p>
            <a:r>
              <a:t>Title Text</a:t>
            </a:r>
          </a:p>
        </p:txBody>
      </p:sp>
      <p:sp>
        <p:nvSpPr>
          <p:cNvPr id="24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251" name="Title Text"/>
          <p:cNvSpPr txBox="1">
            <a:spLocks noGrp="1"/>
          </p:cNvSpPr>
          <p:nvPr>
            <p:ph type="title"/>
          </p:nvPr>
        </p:nvSpPr>
        <p:spPr>
          <a:prstGeom prst="rect">
            <a:avLst/>
          </a:prstGeom>
        </p:spPr>
        <p:txBody>
          <a:bodyPr/>
          <a:lstStyle>
            <a:lvl1pPr>
              <a:defRPr>
                <a:latin typeface="IBM Plex Sans"/>
                <a:ea typeface="IBM Plex Sans"/>
                <a:cs typeface="IBM Plex Sans"/>
                <a:sym typeface="IBM Plex Sans"/>
              </a:defRPr>
            </a:lvl1pPr>
          </a:lstStyle>
          <a:p>
            <a:r>
              <a:t>Title Text</a:t>
            </a:r>
          </a:p>
        </p:txBody>
      </p:sp>
      <p:sp>
        <p:nvSpPr>
          <p:cNvPr id="252" name="Body Level One…"/>
          <p:cNvSpPr txBox="1">
            <a:spLocks noGrp="1"/>
          </p:cNvSpPr>
          <p:nvPr>
            <p:ph type="body" idx="1"/>
          </p:nvPr>
        </p:nvSpPr>
        <p:spPr>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2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000E5E"/>
        </a:solidFill>
        <a:effectLst/>
      </p:bgPr>
    </p:bg>
    <p:spTree>
      <p:nvGrpSpPr>
        <p:cNvPr id="1" name=""/>
        <p:cNvGrpSpPr/>
        <p:nvPr/>
      </p:nvGrpSpPr>
      <p:grpSpPr>
        <a:xfrm>
          <a:off x="0" y="0"/>
          <a:ext cx="0" cy="0"/>
          <a:chOff x="0" y="0"/>
          <a:chExt cx="0" cy="0"/>
        </a:xfrm>
      </p:grpSpPr>
      <p:pic>
        <p:nvPicPr>
          <p:cNvPr id="276" name="image.png" descr="image.png"/>
          <p:cNvPicPr>
            <a:picLocks noChangeAspect="1"/>
          </p:cNvPicPr>
          <p:nvPr/>
        </p:nvPicPr>
        <p:blipFill>
          <a:blip r:embed="rId2"/>
          <a:stretch>
            <a:fillRect/>
          </a:stretch>
        </p:blipFill>
        <p:spPr>
          <a:xfrm>
            <a:off x="10469033" y="5829300"/>
            <a:ext cx="3445934" cy="1405467"/>
          </a:xfrm>
          <a:prstGeom prst="rect">
            <a:avLst/>
          </a:prstGeom>
          <a:ln w="12700">
            <a:miter lim="400000"/>
          </a:ln>
        </p:spPr>
      </p:pic>
      <p:sp>
        <p:nvSpPr>
          <p:cNvPr id="277" name="Slide Number"/>
          <p:cNvSpPr txBox="1">
            <a:spLocks noGrp="1"/>
          </p:cNvSpPr>
          <p:nvPr>
            <p:ph type="sldNum" sz="quarter" idx="2"/>
          </p:nvPr>
        </p:nvSpPr>
        <p:spPr>
          <a:xfrm>
            <a:off x="23517859" y="12926483"/>
            <a:ext cx="256541" cy="254001"/>
          </a:xfrm>
          <a:prstGeom prst="rect">
            <a:avLst/>
          </a:prstGeom>
        </p:spPr>
        <p:txBody>
          <a:bodyPr anchor="ctr"/>
          <a:lstStyle>
            <a:lvl1pPr algn="r" defTabSz="1219200">
              <a:defRPr sz="1600" spc="0">
                <a:solidFill>
                  <a:srgbClr val="FFFFFF"/>
                </a:solidFill>
                <a:uFillTx/>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284" name="Title Text"/>
          <p:cNvSpPr txBox="1">
            <a:spLocks noGrp="1"/>
          </p:cNvSpPr>
          <p:nvPr>
            <p:ph type="title"/>
          </p:nvPr>
        </p:nvSpPr>
        <p:spPr>
          <a:prstGeom prst="rect">
            <a:avLst/>
          </a:prstGeom>
        </p:spPr>
        <p:txBody>
          <a:bodyPr/>
          <a:lstStyle/>
          <a:p>
            <a:r>
              <a:t>Title Text</a:t>
            </a:r>
          </a:p>
        </p:txBody>
      </p:sp>
      <p:sp>
        <p:nvSpPr>
          <p:cNvPr id="2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6" name="Slide Number"/>
          <p:cNvSpPr txBox="1">
            <a:spLocks noGrp="1"/>
          </p:cNvSpPr>
          <p:nvPr>
            <p:ph type="sldNum" sz="quarter" idx="2"/>
          </p:nvPr>
        </p:nvSpPr>
        <p:spPr>
          <a:xfrm>
            <a:off x="22893402" y="13157200"/>
            <a:ext cx="218949" cy="228600"/>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section, title, text">
    <p:bg>
      <p:bgPr>
        <a:solidFill>
          <a:srgbClr val="EAEAEA"/>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609599" y="1097279"/>
            <a:ext cx="10972801" cy="11541469"/>
          </a:xfrm>
          <a:prstGeom prst="rect">
            <a:avLst/>
          </a:prstGeom>
        </p:spPr>
        <p:txBody>
          <a:bodyPr lIns="0" tIns="0" rIns="0" bIns="0"/>
          <a:lstStyle>
            <a:lvl1pPr marR="0" defTabSz="1219200">
              <a:lnSpc>
                <a:spcPct val="90000"/>
              </a:lnSpc>
              <a:defRPr sz="6400" spc="0">
                <a:solidFill>
                  <a:srgbClr val="000000"/>
                </a:solidFill>
                <a:uFillTx/>
                <a:latin typeface="IBM Plex Sans"/>
                <a:ea typeface="IBM Plex Sans"/>
                <a:cs typeface="IBM Plex Sans"/>
                <a:sym typeface="IBM Plex Sans"/>
              </a:defRPr>
            </a:lvl1pPr>
          </a:lstStyle>
          <a:p>
            <a:r>
              <a:t>Title Text</a:t>
            </a:r>
          </a:p>
        </p:txBody>
      </p:sp>
      <p:sp>
        <p:nvSpPr>
          <p:cNvPr id="294" name="Slide Number"/>
          <p:cNvSpPr txBox="1">
            <a:spLocks noGrp="1"/>
          </p:cNvSpPr>
          <p:nvPr>
            <p:ph type="sldNum" sz="quarter" idx="2"/>
          </p:nvPr>
        </p:nvSpPr>
        <p:spPr>
          <a:xfrm>
            <a:off x="23517859" y="12926493"/>
            <a:ext cx="256541" cy="254001"/>
          </a:xfrm>
          <a:prstGeom prst="rect">
            <a:avLst/>
          </a:prstGeom>
        </p:spPr>
        <p:txBody>
          <a:bodyPr anchor="ctr"/>
          <a:lstStyle>
            <a:lvl1pPr algn="r" defTabSz="1828800">
              <a:defRPr sz="1600" spc="0">
                <a:solidFill>
                  <a:srgbClr val="000000"/>
                </a:solidFill>
                <a:uFillTx/>
                <a:latin typeface="IBM Plex Sans"/>
                <a:ea typeface="IBM Plex Sans"/>
                <a:cs typeface="IBM Plex Sans"/>
                <a:sym typeface="IBM Plex Sans"/>
              </a:defRPr>
            </a:lvl1pPr>
          </a:lstStyle>
          <a:p>
            <a:fld id="{86CB4B4D-7CA3-9044-876B-883B54F8677D}" type="slidenum">
              <a:t>‹#›</a:t>
            </a:fld>
            <a:endParaRPr/>
          </a:p>
        </p:txBody>
      </p:sp>
      <p:sp>
        <p:nvSpPr>
          <p:cNvPr id="295" name="Body Level One…"/>
          <p:cNvSpPr txBox="1">
            <a:spLocks noGrp="1"/>
          </p:cNvSpPr>
          <p:nvPr>
            <p:ph type="body" sz="half" idx="1"/>
          </p:nvPr>
        </p:nvSpPr>
        <p:spPr>
          <a:xfrm>
            <a:off x="12801600" y="1316735"/>
            <a:ext cx="10972800" cy="11199282"/>
          </a:xfrm>
          <a:prstGeom prst="rect">
            <a:avLst/>
          </a:prstGeom>
        </p:spPr>
        <p:txBody>
          <a:bodyPr lIns="0" tIns="0" rIns="0" bIns="0">
            <a:normAutofit/>
          </a:bodyPr>
          <a:lstStyle>
            <a:lvl1pPr marL="0" marR="0" indent="0" defTabSz="1219200">
              <a:spcBef>
                <a:spcPts val="2900"/>
              </a:spcBef>
              <a:buClrTx/>
              <a:buSzTx/>
              <a:buNone/>
              <a:defRPr sz="3600" b="0" spc="0">
                <a:solidFill>
                  <a:srgbClr val="000000"/>
                </a:solidFill>
                <a:uFillTx/>
                <a:latin typeface="IBM Plex Sans"/>
                <a:ea typeface="IBM Plex Sans"/>
                <a:cs typeface="IBM Plex Sans"/>
                <a:sym typeface="IBM Plex Sans"/>
              </a:defRPr>
            </a:lvl1pPr>
            <a:lvl2pPr marL="444954" marR="0" indent="-444954" defTabSz="1219200">
              <a:spcBef>
                <a:spcPts val="2900"/>
              </a:spcBef>
              <a:buClrTx/>
              <a:buSzPct val="100000"/>
              <a:buFontTx/>
              <a:buChar char="–"/>
              <a:defRPr sz="3600" spc="0">
                <a:solidFill>
                  <a:srgbClr val="000000"/>
                </a:solidFill>
                <a:uFillTx/>
                <a:latin typeface="IBM Plex Sans"/>
                <a:ea typeface="IBM Plex Sans"/>
                <a:cs typeface="IBM Plex Sans"/>
                <a:sym typeface="IBM Plex Sans"/>
              </a:defRPr>
            </a:lvl2pPr>
            <a:lvl3pPr marL="668791" marR="0" indent="-444954" defTabSz="1219200">
              <a:spcBef>
                <a:spcPts val="2900"/>
              </a:spcBef>
              <a:buClrTx/>
              <a:buSzPct val="100000"/>
              <a:buChar char="•"/>
              <a:defRPr sz="3600" spc="0">
                <a:solidFill>
                  <a:srgbClr val="000000"/>
                </a:solidFill>
                <a:uFillTx/>
                <a:latin typeface="IBM Plex Sans"/>
                <a:ea typeface="IBM Plex Sans"/>
                <a:cs typeface="IBM Plex Sans"/>
                <a:sym typeface="IBM Plex Sans"/>
              </a:defRPr>
            </a:lvl3pPr>
            <a:lvl4pPr marL="889907" marR="0" indent="-432707" defTabSz="1219200">
              <a:spcBef>
                <a:spcPts val="2900"/>
              </a:spcBef>
              <a:buSzPct val="100000"/>
              <a:buChar char="–"/>
              <a:defRPr sz="3600" spc="0">
                <a:solidFill>
                  <a:srgbClr val="000000"/>
                </a:solidFill>
                <a:uFillTx/>
                <a:latin typeface="IBM Plex Sans"/>
                <a:ea typeface="IBM Plex Sans"/>
                <a:cs typeface="IBM Plex Sans"/>
                <a:sym typeface="IBM Plex Sans"/>
              </a:defRPr>
            </a:lvl4pPr>
            <a:lvl5pPr marL="1075191" marR="0" indent="-444954" defTabSz="1219200">
              <a:spcBef>
                <a:spcPts val="2900"/>
              </a:spcBef>
              <a:buSzPct val="100000"/>
              <a:buChar char="»"/>
              <a:defRPr sz="3600" spc="0">
                <a:solidFill>
                  <a:srgbClr val="000000"/>
                </a:solidFill>
                <a:uFillTx/>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296" name="Text Placeholder 11"/>
          <p:cNvSpPr>
            <a:spLocks noGrp="1"/>
          </p:cNvSpPr>
          <p:nvPr>
            <p:ph type="body" sz="quarter" idx="13"/>
          </p:nvPr>
        </p:nvSpPr>
        <p:spPr>
          <a:xfrm>
            <a:off x="609599" y="534834"/>
            <a:ext cx="10972801" cy="800100"/>
          </a:xfrm>
          <a:prstGeom prst="rect">
            <a:avLst/>
          </a:prstGeom>
        </p:spPr>
        <p:txBody>
          <a:bodyPr lIns="0" tIns="0" rIns="0" bIns="0">
            <a:normAutofit/>
          </a:bodyPr>
          <a:lstStyle/>
          <a:p>
            <a:pPr marL="0" marR="0" indent="0" defTabSz="1219200">
              <a:spcBef>
                <a:spcPts val="2900"/>
              </a:spcBef>
              <a:buClrTx/>
              <a:buSzTx/>
              <a:buNone/>
              <a:defRPr sz="2800" b="0" spc="0">
                <a:solidFill>
                  <a:srgbClr val="000000"/>
                </a:solidFill>
                <a:uFillTx/>
                <a:latin typeface="IBM Plex Sans"/>
                <a:ea typeface="IBM Plex Sans"/>
                <a:cs typeface="IBM Plex Sans"/>
                <a:sym typeface="IBM Plex Sans"/>
              </a:defRPr>
            </a:pPr>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BM Design 16x9: Title &amp; Bullets">
    <p:spTree>
      <p:nvGrpSpPr>
        <p:cNvPr id="1" name=""/>
        <p:cNvGrpSpPr/>
        <p:nvPr/>
      </p:nvGrpSpPr>
      <p:grpSpPr>
        <a:xfrm>
          <a:off x="0" y="0"/>
          <a:ext cx="0" cy="0"/>
          <a:chOff x="0" y="0"/>
          <a:chExt cx="0" cy="0"/>
        </a:xfrm>
      </p:grpSpPr>
      <p:sp>
        <p:nvSpPr>
          <p:cNvPr id="303" name="Title Text"/>
          <p:cNvSpPr txBox="1">
            <a:spLocks noGrp="1"/>
          </p:cNvSpPr>
          <p:nvPr>
            <p:ph type="title"/>
          </p:nvPr>
        </p:nvSpPr>
        <p:spPr>
          <a:prstGeom prst="rect">
            <a:avLst/>
          </a:prstGeom>
        </p:spPr>
        <p:txBody>
          <a:bodyPr/>
          <a:lstStyle/>
          <a:p>
            <a:r>
              <a:t>Title Text</a:t>
            </a:r>
          </a:p>
        </p:txBody>
      </p:sp>
      <p:sp>
        <p:nvSpPr>
          <p:cNvPr id="30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IBM Design 16x9: Title &amp; Bullets">
    <p:spTree>
      <p:nvGrpSpPr>
        <p:cNvPr id="1" name=""/>
        <p:cNvGrpSpPr/>
        <p:nvPr/>
      </p:nvGrpSpPr>
      <p:grpSpPr>
        <a:xfrm>
          <a:off x="0" y="0"/>
          <a:ext cx="0" cy="0"/>
          <a:chOff x="0" y="0"/>
          <a:chExt cx="0" cy="0"/>
        </a:xfrm>
      </p:grpSpPr>
      <p:sp>
        <p:nvSpPr>
          <p:cNvPr id="312" name="IBM ©2018 IBM Corporation IBM Confidential"/>
          <p:cNvSpPr txBox="1"/>
          <p:nvPr/>
        </p:nvSpPr>
        <p:spPr>
          <a:xfrm>
            <a:off x="943570" y="13157200"/>
            <a:ext cx="4463994" cy="22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©2018 IBM Corporation </a:t>
            </a:r>
            <a:r>
              <a:rPr b="1"/>
              <a:t>IBM Confidential</a:t>
            </a:r>
          </a:p>
        </p:txBody>
      </p:sp>
      <p:sp>
        <p:nvSpPr>
          <p:cNvPr id="313"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314" name="Title Text"/>
          <p:cNvSpPr txBox="1">
            <a:spLocks noGrp="1"/>
          </p:cNvSpPr>
          <p:nvPr>
            <p:ph type="title"/>
          </p:nvPr>
        </p:nvSpPr>
        <p:spPr>
          <a:prstGeom prst="rect">
            <a:avLst/>
          </a:prstGeom>
        </p:spPr>
        <p:txBody>
          <a:bodyPr/>
          <a:lstStyle/>
          <a:p>
            <a:r>
              <a:t>Title Text</a:t>
            </a:r>
          </a:p>
        </p:txBody>
      </p:sp>
      <p:sp>
        <p:nvSpPr>
          <p:cNvPr id="3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6" name="Slide Number"/>
          <p:cNvSpPr txBox="1">
            <a:spLocks noGrp="1"/>
          </p:cNvSpPr>
          <p:nvPr>
            <p:ph type="sldNum" sz="quarter" idx="2"/>
          </p:nvPr>
        </p:nvSpPr>
        <p:spPr>
          <a:xfrm>
            <a:off x="22893402" y="13157200"/>
            <a:ext cx="218949" cy="228600"/>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000000"/>
        </a:solidFill>
        <a:effectLst/>
      </p:bgPr>
    </p:bg>
    <p:spTree>
      <p:nvGrpSpPr>
        <p:cNvPr id="1" name=""/>
        <p:cNvGrpSpPr/>
        <p:nvPr/>
      </p:nvGrpSpPr>
      <p:grpSpPr>
        <a:xfrm>
          <a:off x="0" y="0"/>
          <a:ext cx="0" cy="0"/>
          <a:chOff x="0" y="0"/>
          <a:chExt cx="0" cy="0"/>
        </a:xfrm>
      </p:grpSpPr>
      <p:sp>
        <p:nvSpPr>
          <p:cNvPr id="323" name="Title Text"/>
          <p:cNvSpPr txBox="1">
            <a:spLocks noGrp="1"/>
          </p:cNvSpPr>
          <p:nvPr>
            <p:ph type="title"/>
          </p:nvPr>
        </p:nvSpPr>
        <p:spPr>
          <a:xfrm>
            <a:off x="609596" y="543415"/>
            <a:ext cx="10972805" cy="11944919"/>
          </a:xfrm>
          <a:prstGeom prst="rect">
            <a:avLst/>
          </a:prstGeom>
        </p:spPr>
        <p:txBody>
          <a:bodyPr lIns="0" tIns="0" rIns="0" bIns="0"/>
          <a:lstStyle>
            <a:lvl1pPr marR="0" defTabSz="1219200">
              <a:lnSpc>
                <a:spcPct val="90000"/>
              </a:lnSpc>
              <a:defRPr sz="6400" spc="0">
                <a:solidFill>
                  <a:srgbClr val="FFFFFF"/>
                </a:solidFill>
                <a:uFillTx/>
                <a:latin typeface="IBM Plex Sans"/>
                <a:ea typeface="IBM Plex Sans"/>
                <a:cs typeface="IBM Plex Sans"/>
                <a:sym typeface="IBM Plex Sans"/>
              </a:defRPr>
            </a:lvl1pPr>
          </a:lstStyle>
          <a:p>
            <a:r>
              <a:t>Title Text</a:t>
            </a:r>
          </a:p>
        </p:txBody>
      </p:sp>
      <p:pic>
        <p:nvPicPr>
          <p:cNvPr id="324" name="Picture 4" descr="Picture 4"/>
          <p:cNvPicPr>
            <a:picLocks noChangeAspect="1"/>
          </p:cNvPicPr>
          <p:nvPr/>
        </p:nvPicPr>
        <p:blipFill>
          <a:blip r:embed="rId2"/>
          <a:stretch>
            <a:fillRect/>
          </a:stretch>
        </p:blipFill>
        <p:spPr>
          <a:xfrm>
            <a:off x="22383495" y="643466"/>
            <a:ext cx="1390905" cy="563881"/>
          </a:xfrm>
          <a:prstGeom prst="rect">
            <a:avLst/>
          </a:prstGeom>
          <a:ln w="12700">
            <a:miter lim="400000"/>
          </a:ln>
        </p:spPr>
      </p:pic>
      <p:pic>
        <p:nvPicPr>
          <p:cNvPr id="325" name="Picture 7" descr="Picture 7"/>
          <p:cNvPicPr>
            <a:picLocks noChangeAspect="1"/>
          </p:cNvPicPr>
          <p:nvPr/>
        </p:nvPicPr>
        <p:blipFill>
          <a:blip r:embed="rId3"/>
          <a:srcRect l="18001" t="20400" r="17675" b="20718"/>
          <a:stretch>
            <a:fillRect/>
          </a:stretch>
        </p:blipFill>
        <p:spPr>
          <a:xfrm>
            <a:off x="11912596" y="1080725"/>
            <a:ext cx="11459791" cy="9833735"/>
          </a:xfrm>
          <a:prstGeom prst="rect">
            <a:avLst/>
          </a:prstGeom>
          <a:ln w="12700">
            <a:miter lim="400000"/>
          </a:ln>
        </p:spPr>
      </p:pic>
      <p:sp>
        <p:nvSpPr>
          <p:cNvPr id="326" name="IBM Cloud + AWS"/>
          <p:cNvSpPr txBox="1"/>
          <p:nvPr/>
        </p:nvSpPr>
        <p:spPr>
          <a:xfrm>
            <a:off x="17653861" y="12064875"/>
            <a:ext cx="6174741"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solidFill>
                  <a:srgbClr val="FFFFFF"/>
                </a:solidFill>
                <a:latin typeface="IBM Plex Sans"/>
                <a:ea typeface="IBM Plex Sans"/>
                <a:cs typeface="IBM Plex Sans"/>
                <a:sym typeface="IBM Plex Sans"/>
              </a:defRPr>
            </a:pPr>
            <a:r>
              <a:t>IBM </a:t>
            </a:r>
            <a:r>
              <a:rPr b="1"/>
              <a:t>Cloud</a:t>
            </a:r>
            <a:r>
              <a:t> + </a:t>
            </a:r>
            <a:r>
              <a:rPr b="1"/>
              <a:t>AWS</a:t>
            </a:r>
          </a:p>
        </p:txBody>
      </p:sp>
      <p:sp>
        <p:nvSpPr>
          <p:cNvPr id="327" name="Slide Number"/>
          <p:cNvSpPr txBox="1">
            <a:spLocks noGrp="1"/>
          </p:cNvSpPr>
          <p:nvPr>
            <p:ph type="sldNum" sz="quarter" idx="2"/>
          </p:nvPr>
        </p:nvSpPr>
        <p:spPr>
          <a:xfrm>
            <a:off x="11785599" y="12344399"/>
            <a:ext cx="5689601" cy="736601"/>
          </a:xfrm>
          <a:prstGeom prst="rect">
            <a:avLst/>
          </a:prstGeom>
        </p:spPr>
        <p:txBody>
          <a:bodyPr anchor="ctr"/>
          <a:lstStyle>
            <a:lvl1pPr algn="r" defTabSz="1828800">
              <a:defRPr sz="1600" spc="0">
                <a:solidFill>
                  <a:srgbClr val="FFFFFF"/>
                </a:solidFill>
                <a:uFillTx/>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Cover Slide">
    <p:bg>
      <p:bgPr>
        <a:gradFill flip="none" rotWithShape="1">
          <a:gsLst>
            <a:gs pos="0">
              <a:srgbClr val="262626"/>
            </a:gs>
            <a:gs pos="97000">
              <a:srgbClr val="0D0D0D"/>
            </a:gs>
          </a:gsLst>
          <a:path path="circle">
            <a:fillToRect l="50000" t="50000" r="50000" b="50000"/>
          </a:path>
        </a:gradFill>
        <a:effectLst/>
      </p:bgPr>
    </p:bg>
    <p:spTree>
      <p:nvGrpSpPr>
        <p:cNvPr id="1" name=""/>
        <p:cNvGrpSpPr/>
        <p:nvPr/>
      </p:nvGrpSpPr>
      <p:grpSpPr>
        <a:xfrm>
          <a:off x="0" y="0"/>
          <a:ext cx="0" cy="0"/>
          <a:chOff x="0" y="0"/>
          <a:chExt cx="0" cy="0"/>
        </a:xfrm>
      </p:grpSpPr>
      <p:sp>
        <p:nvSpPr>
          <p:cNvPr id="343" name="Slide Number"/>
          <p:cNvSpPr txBox="1">
            <a:spLocks noGrp="1"/>
          </p:cNvSpPr>
          <p:nvPr>
            <p:ph type="sldNum" sz="quarter" idx="2"/>
          </p:nvPr>
        </p:nvSpPr>
        <p:spPr>
          <a:xfrm>
            <a:off x="11785600" y="12344400"/>
            <a:ext cx="5689600" cy="736601"/>
          </a:xfrm>
          <a:prstGeom prst="rect">
            <a:avLst/>
          </a:prstGeom>
        </p:spPr>
        <p:txBody>
          <a:bodyPr anchor="ctr"/>
          <a:lstStyle>
            <a:lvl1pPr algn="r" defTabSz="1828754">
              <a:defRPr sz="1600" spc="0">
                <a:solidFill>
                  <a:srgbClr val="000000"/>
                </a:solidFill>
                <a:uFillTx/>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45846832" y="26314400"/>
            <a:ext cx="362279" cy="369332"/>
          </a:xfrm>
        </p:spPr>
        <p:txBody>
          <a:bodyPr/>
          <a:lstStyle/>
          <a:p>
            <a:pPr algn="r" defTabSz="1828800" hangingPunct="1">
              <a:defRPr/>
            </a:pPr>
            <a:fld id="{D0BE6F14-FF48-0F4F-A8AA-2E3F25371E4A}" type="slidenum">
              <a:rPr lang="en-US" sz="2400" kern="1200" spc="0" smtClean="0">
                <a:solidFill>
                  <a:prstClr val="black">
                    <a:tint val="75000"/>
                  </a:prstClr>
                </a:solidFill>
                <a:uFillTx/>
                <a:latin typeface="Calibri" panose="020F0502020204030204"/>
              </a:rPr>
              <a:pPr algn="r" defTabSz="1828800" hangingPunct="1">
                <a:defRPr/>
              </a:pPr>
              <a:t>‹#›</a:t>
            </a:fld>
            <a:endParaRPr lang="en-US" sz="2400" kern="1200" spc="0">
              <a:solidFill>
                <a:prstClr val="black">
                  <a:tint val="75000"/>
                </a:prstClr>
              </a:solidFill>
              <a:uFillTx/>
              <a:latin typeface="Calibri" panose="020F0502020204030204"/>
            </a:endParaRPr>
          </a:p>
        </p:txBody>
      </p:sp>
      <p:sp>
        <p:nvSpPr>
          <p:cNvPr id="4" name="Footer Placeholder 3"/>
          <p:cNvSpPr>
            <a:spLocks noGrp="1"/>
          </p:cNvSpPr>
          <p:nvPr>
            <p:ph type="ftr" sz="quarter" idx="11"/>
          </p:nvPr>
        </p:nvSpPr>
        <p:spPr/>
        <p:txBody>
          <a:bodyPr/>
          <a:lstStyle/>
          <a:p>
            <a:pPr marL="0" marR="0" defTabSz="1828800" hangingPunct="1">
              <a:defRPr/>
            </a:pPr>
            <a:r>
              <a:rPr lang="de-DE" sz="2400" kern="1200">
                <a:solidFill>
                  <a:prstClr val="black">
                    <a:tint val="75000"/>
                  </a:prstClr>
                </a:solidFill>
                <a:uFillTx/>
                <a:latin typeface="Calibri" panose="020F0502020204030204"/>
                <a:ea typeface="+mn-ea"/>
                <a:cs typeface="+mn-cs"/>
              </a:rPr>
              <a:t>Think 2019 / DOC ID / Month XX, 2019 / © 2019 IBM Corporation</a:t>
            </a:r>
            <a:endParaRPr lang="en-US" sz="2400" kern="1200">
              <a:solidFill>
                <a:prstClr val="black">
                  <a:tint val="75000"/>
                </a:prstClr>
              </a:solidFill>
              <a:uFillTx/>
              <a:latin typeface="Calibri" panose="020F0502020204030204"/>
              <a:ea typeface="+mn-ea"/>
              <a:cs typeface="+mn-cs"/>
            </a:endParaRPr>
          </a:p>
        </p:txBody>
      </p:sp>
      <p:sp>
        <p:nvSpPr>
          <p:cNvPr id="6" name="Content Placeholder 5"/>
          <p:cNvSpPr>
            <a:spLocks noGrp="1"/>
          </p:cNvSpPr>
          <p:nvPr>
            <p:ph sz="quarter" idx="12"/>
          </p:nvPr>
        </p:nvSpPr>
        <p:spPr>
          <a:xfrm>
            <a:off x="609600" y="2654717"/>
            <a:ext cx="10972800" cy="9833618"/>
          </a:xfrm>
        </p:spPr>
        <p:txBody>
          <a:bodyPr/>
          <a:lstStyle>
            <a:lvl1pPr>
              <a:defRPr sz="6400"/>
            </a:lvl1pPr>
          </a:lstStyle>
          <a:p>
            <a:pPr lvl="0"/>
            <a:r>
              <a:rPr lang="en-US"/>
              <a:t>Click to edit Master text styles</a:t>
            </a:r>
          </a:p>
        </p:txBody>
      </p:sp>
      <p:sp>
        <p:nvSpPr>
          <p:cNvPr id="8" name="Content Placeholder 7"/>
          <p:cNvSpPr>
            <a:spLocks noGrp="1"/>
          </p:cNvSpPr>
          <p:nvPr>
            <p:ph sz="quarter" idx="13"/>
          </p:nvPr>
        </p:nvSpPr>
        <p:spPr>
          <a:xfrm>
            <a:off x="12801600" y="2977731"/>
            <a:ext cx="10972800" cy="9510606"/>
          </a:xfrm>
        </p:spPr>
        <p:txBody>
          <a:bodyPr/>
          <a:lstStyle>
            <a:lvl1pPr>
              <a:defRPr sz="3734"/>
            </a:lvl1pPr>
            <a:lvl2pPr>
              <a:defRPr sz="3734"/>
            </a:lvl2pPr>
            <a:lvl3pPr>
              <a:defRPr sz="3734"/>
            </a:lvl3pPr>
            <a:lvl4pPr>
              <a:defRPr sz="3734"/>
            </a:lvl4pPr>
            <a:lvl5pPr>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168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BM Design 16x9: Title Top">
    <p:spTree>
      <p:nvGrpSpPr>
        <p:cNvPr id="1" name=""/>
        <p:cNvGrpSpPr/>
        <p:nvPr/>
      </p:nvGrpSpPr>
      <p:grpSpPr>
        <a:xfrm>
          <a:off x="0" y="0"/>
          <a:ext cx="0" cy="0"/>
          <a:chOff x="0" y="0"/>
          <a:chExt cx="0" cy="0"/>
        </a:xfrm>
      </p:grpSpPr>
      <p:sp>
        <p:nvSpPr>
          <p:cNvPr id="43" name="IBM Design  ::  IBM Confidential  ::  ©2013 IBM Corporation"/>
          <p:cNvSpPr txBox="1"/>
          <p:nvPr/>
        </p:nvSpPr>
        <p:spPr>
          <a:xfrm>
            <a:off x="939800" y="13218169"/>
            <a:ext cx="4590998"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55562" marR="55562" algn="l" defTabSz="1244600">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 Design</a:t>
            </a:r>
            <a:r>
              <a:t>  ::  </a:t>
            </a:r>
            <a:r>
              <a:rPr i="1"/>
              <a:t>IBM Confidential</a:t>
            </a:r>
            <a:r>
              <a:t>  ::  ©2013 IBM Corporation </a:t>
            </a:r>
          </a:p>
        </p:txBody>
      </p:sp>
      <p:sp>
        <p:nvSpPr>
          <p:cNvPr id="44"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45" name="Title Text"/>
          <p:cNvSpPr txBox="1">
            <a:spLocks noGrp="1"/>
          </p:cNvSpPr>
          <p:nvPr>
            <p:ph type="title"/>
          </p:nvPr>
        </p:nvSpPr>
        <p:spPr>
          <a:xfrm>
            <a:off x="973335" y="635000"/>
            <a:ext cx="22161501" cy="1765300"/>
          </a:xfrm>
          <a:prstGeom prst="rect">
            <a:avLst/>
          </a:prstGeom>
        </p:spPr>
        <p:txBody>
          <a:bodyPr lIns="50800" tIns="50800" rIns="50800" bIns="50800"/>
          <a:lstStyle>
            <a:lvl1pPr marR="55562" defTabSz="1244600">
              <a:defRPr spc="-201"/>
            </a:lvl1pPr>
          </a:lstStyle>
          <a:p>
            <a:r>
              <a:t>Title Text</a:t>
            </a:r>
          </a:p>
        </p:txBody>
      </p:sp>
      <p:sp>
        <p:nvSpPr>
          <p:cNvPr id="46" name="Slide Number"/>
          <p:cNvSpPr txBox="1">
            <a:spLocks noGrp="1"/>
          </p:cNvSpPr>
          <p:nvPr>
            <p:ph type="sldNum" sz="quarter" idx="2"/>
          </p:nvPr>
        </p:nvSpPr>
        <p:spPr>
          <a:xfrm>
            <a:off x="22901198" y="13195300"/>
            <a:ext cx="203357" cy="215900"/>
          </a:xfrm>
          <a:prstGeom prst="rect">
            <a:avLst/>
          </a:prstGeom>
        </p:spPr>
        <p:txBody>
          <a:bodyPr/>
          <a:lstStyle>
            <a:lvl1pPr defTabSz="800100"/>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9"/>
            <a:ext cx="10972800"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45846832" y="26314400"/>
            <a:ext cx="362279" cy="369332"/>
          </a:xfrm>
        </p:spPr>
        <p:txBody>
          <a:bodyPr/>
          <a:lstStyle/>
          <a:p>
            <a:pPr algn="r" defTabSz="1828800" hangingPunct="1">
              <a:defRPr/>
            </a:pPr>
            <a:fld id="{D0BE6F14-FF48-0F4F-A8AA-2E3F25371E4A}" type="slidenum">
              <a:rPr lang="en-US" sz="2400" kern="1200" spc="0" smtClean="0">
                <a:solidFill>
                  <a:prstClr val="black">
                    <a:tint val="75000"/>
                  </a:prstClr>
                </a:solidFill>
                <a:uFillTx/>
                <a:latin typeface="Calibri" panose="020F0502020204030204"/>
              </a:rPr>
              <a:pPr algn="r" defTabSz="1828800" hangingPunct="1">
                <a:defRPr/>
              </a:pPr>
              <a:t>‹#›</a:t>
            </a:fld>
            <a:endParaRPr lang="en-US" sz="2400" kern="1200" spc="0">
              <a:solidFill>
                <a:prstClr val="black">
                  <a:tint val="75000"/>
                </a:prstClr>
              </a:solidFill>
              <a:uFillTx/>
              <a:latin typeface="Calibri" panose="020F0502020204030204"/>
            </a:endParaRPr>
          </a:p>
        </p:txBody>
      </p:sp>
      <p:sp>
        <p:nvSpPr>
          <p:cNvPr id="4" name="Footer Placeholder 3"/>
          <p:cNvSpPr>
            <a:spLocks noGrp="1"/>
          </p:cNvSpPr>
          <p:nvPr>
            <p:ph type="ftr" sz="quarter" idx="11"/>
          </p:nvPr>
        </p:nvSpPr>
        <p:spPr/>
        <p:txBody>
          <a:bodyPr/>
          <a:lstStyle/>
          <a:p>
            <a:pPr marL="0" marR="0" defTabSz="1828800" hangingPunct="1">
              <a:defRPr/>
            </a:pPr>
            <a:r>
              <a:rPr lang="de-DE" sz="2400" kern="1200">
                <a:solidFill>
                  <a:prstClr val="black">
                    <a:tint val="75000"/>
                  </a:prstClr>
                </a:solidFill>
                <a:uFillTx/>
                <a:latin typeface="Calibri" panose="020F0502020204030204"/>
                <a:ea typeface="+mn-ea"/>
                <a:cs typeface="+mn-cs"/>
              </a:rPr>
              <a:t>Think 2019 / DOC ID / Month XX, 2019 / © 2019 IBM Corporation</a:t>
            </a:r>
            <a:endParaRPr lang="en-US" sz="2400" kern="1200">
              <a:solidFill>
                <a:prstClr val="black">
                  <a:tint val="75000"/>
                </a:prstClr>
              </a:solidFill>
              <a:uFillTx/>
              <a:latin typeface="Calibri" panose="020F0502020204030204"/>
              <a:ea typeface="+mn-ea"/>
              <a:cs typeface="+mn-cs"/>
            </a:endParaRPr>
          </a:p>
        </p:txBody>
      </p:sp>
      <p:sp>
        <p:nvSpPr>
          <p:cNvPr id="7" name="Text Placeholder 6"/>
          <p:cNvSpPr>
            <a:spLocks noGrp="1"/>
          </p:cNvSpPr>
          <p:nvPr>
            <p:ph type="body" sz="quarter" idx="12"/>
          </p:nvPr>
        </p:nvSpPr>
        <p:spPr>
          <a:xfrm>
            <a:off x="609600" y="2977303"/>
            <a:ext cx="4876800"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0623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9"/>
            <a:ext cx="10972800" cy="238673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45846832" y="26314400"/>
            <a:ext cx="362279" cy="369332"/>
          </a:xfrm>
        </p:spPr>
        <p:txBody>
          <a:bodyPr/>
          <a:lstStyle/>
          <a:p>
            <a:pPr algn="r" defTabSz="1828800" hangingPunct="1">
              <a:defRPr/>
            </a:pPr>
            <a:fld id="{D0BE6F14-FF48-0F4F-A8AA-2E3F25371E4A}" type="slidenum">
              <a:rPr lang="en-US" sz="2400" kern="1200" spc="0" smtClean="0">
                <a:solidFill>
                  <a:prstClr val="black">
                    <a:tint val="75000"/>
                  </a:prstClr>
                </a:solidFill>
                <a:uFillTx/>
                <a:latin typeface="Calibri" panose="020F0502020204030204"/>
              </a:rPr>
              <a:pPr algn="r" defTabSz="1828800" hangingPunct="1">
                <a:defRPr/>
              </a:pPr>
              <a:t>‹#›</a:t>
            </a:fld>
            <a:endParaRPr lang="en-US" sz="2400" kern="1200" spc="0">
              <a:solidFill>
                <a:prstClr val="black">
                  <a:tint val="75000"/>
                </a:prstClr>
              </a:solidFill>
              <a:uFillTx/>
              <a:latin typeface="Calibri" panose="020F0502020204030204"/>
            </a:endParaRPr>
          </a:p>
        </p:txBody>
      </p:sp>
      <p:sp>
        <p:nvSpPr>
          <p:cNvPr id="4" name="Footer Placeholder 3"/>
          <p:cNvSpPr>
            <a:spLocks noGrp="1"/>
          </p:cNvSpPr>
          <p:nvPr>
            <p:ph type="ftr" sz="quarter" idx="11"/>
          </p:nvPr>
        </p:nvSpPr>
        <p:spPr/>
        <p:txBody>
          <a:bodyPr/>
          <a:lstStyle/>
          <a:p>
            <a:pPr marL="0" marR="0" defTabSz="1828800" hangingPunct="1">
              <a:defRPr/>
            </a:pPr>
            <a:r>
              <a:rPr lang="de-DE" sz="2400" kern="1200">
                <a:solidFill>
                  <a:prstClr val="black">
                    <a:tint val="75000"/>
                  </a:prstClr>
                </a:solidFill>
                <a:uFillTx/>
                <a:latin typeface="Calibri" panose="020F0502020204030204"/>
                <a:ea typeface="+mn-ea"/>
                <a:cs typeface="+mn-cs"/>
              </a:rPr>
              <a:t>Think 2019 / DOC ID / Month XX, 2019 / © 2019 IBM Corporation</a:t>
            </a:r>
            <a:endParaRPr lang="en-US" sz="2400" kern="1200">
              <a:solidFill>
                <a:prstClr val="black">
                  <a:tint val="75000"/>
                </a:prstClr>
              </a:solidFill>
              <a:uFillTx/>
              <a:latin typeface="Calibri" panose="020F0502020204030204"/>
              <a:ea typeface="+mn-ea"/>
              <a:cs typeface="+mn-cs"/>
            </a:endParaRPr>
          </a:p>
        </p:txBody>
      </p:sp>
      <p:sp>
        <p:nvSpPr>
          <p:cNvPr id="7" name="Text Placeholder 6"/>
          <p:cNvSpPr>
            <a:spLocks noGrp="1"/>
          </p:cNvSpPr>
          <p:nvPr>
            <p:ph type="body" sz="quarter" idx="12"/>
          </p:nvPr>
        </p:nvSpPr>
        <p:spPr>
          <a:xfrm>
            <a:off x="609600" y="2977303"/>
            <a:ext cx="4876800" cy="9211734"/>
          </a:xfrm>
        </p:spPr>
        <p:txBody>
          <a:bodyPr/>
          <a:lstStyle>
            <a:lvl1pPr>
              <a:defRPr sz="3734"/>
            </a:lvl1pPr>
            <a:lvl2pPr>
              <a:defRPr sz="2934"/>
            </a:lvl2pPr>
            <a:lvl3pPr>
              <a:defRPr sz="2934"/>
            </a:lvl3pPr>
            <a:lvl4pPr>
              <a:defRPr sz="2934"/>
            </a:lvl4pPr>
            <a:lvl5pPr>
              <a:defRPr sz="29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08712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6310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609600" y="474135"/>
            <a:ext cx="10972800" cy="2676824"/>
          </a:xfrm>
          <a:prstGeom prst="rect">
            <a:avLst/>
          </a:prstGeom>
        </p:spPr>
        <p:txBody>
          <a:bodyPr/>
          <a:lstStyle>
            <a:lvl1pPr>
              <a:defRPr sz="4267"/>
            </a:lvl1pPr>
          </a:lstStyle>
          <a:p>
            <a:r>
              <a:t>Title Text</a:t>
            </a:r>
          </a:p>
        </p:txBody>
      </p:sp>
      <p:sp>
        <p:nvSpPr>
          <p:cNvPr id="39"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lvl1pPr>
            <a:lvl2pPr marL="3164000" indent="-3164000">
              <a:lnSpc>
                <a:spcPct val="90000"/>
              </a:lnSpc>
              <a:spcBef>
                <a:spcPts val="0"/>
              </a:spcBef>
              <a:defRPr sz="25600" b="1"/>
            </a:lvl2pPr>
            <a:lvl3pPr marL="3760882" indent="-3164000">
              <a:lnSpc>
                <a:spcPct val="90000"/>
              </a:lnSpc>
              <a:spcBef>
                <a:spcPts val="0"/>
              </a:spcBef>
              <a:defRPr sz="25600" b="1"/>
            </a:lvl3pPr>
            <a:lvl4pPr marL="4296064" indent="-3076910">
              <a:lnSpc>
                <a:spcPct val="90000"/>
              </a:lnSpc>
              <a:spcBef>
                <a:spcPts val="0"/>
              </a:spcBef>
              <a:defRPr sz="25600" b="1"/>
            </a:lvl4pPr>
            <a:lvl5pPr marL="4844570" indent="-3164000">
              <a:lnSpc>
                <a:spcPct val="90000"/>
              </a:lnSpc>
              <a:spcBef>
                <a:spcPts val="0"/>
              </a:spcBef>
              <a:defRPr sz="25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0121515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609600" y="914407"/>
            <a:ext cx="10972800" cy="11541469"/>
          </a:xfrm>
          <a:prstGeom prst="rect">
            <a:avLst/>
          </a:prstGeom>
        </p:spPr>
        <p:txBody>
          <a:bodyPr/>
          <a:lstStyle/>
          <a:p>
            <a:r>
              <a:t>Title Text</a:t>
            </a:r>
          </a:p>
        </p:txBody>
      </p:sp>
      <p:sp>
        <p:nvSpPr>
          <p:cNvPr id="65" name="Body Level One…"/>
          <p:cNvSpPr txBox="1">
            <a:spLocks noGrp="1"/>
          </p:cNvSpPr>
          <p:nvPr>
            <p:ph type="body" sz="half" idx="1"/>
          </p:nvPr>
        </p:nvSpPr>
        <p:spPr>
          <a:xfrm>
            <a:off x="12801600" y="1316743"/>
            <a:ext cx="10972800" cy="1119928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609600" y="534832"/>
            <a:ext cx="10972800" cy="800107"/>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2797750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609600" y="338673"/>
            <a:ext cx="10972800" cy="2558291"/>
          </a:xfrm>
          <a:prstGeom prst="rect">
            <a:avLst/>
          </a:prstGeom>
        </p:spPr>
        <p:txBody>
          <a:bodyPr/>
          <a:lstStyle/>
          <a:p>
            <a:r>
              <a:t>Title Text</a:t>
            </a:r>
          </a:p>
        </p:txBody>
      </p:sp>
      <p:sp>
        <p:nvSpPr>
          <p:cNvPr id="75" name="Body Level One…"/>
          <p:cNvSpPr txBox="1">
            <a:spLocks noGrp="1"/>
          </p:cNvSpPr>
          <p:nvPr>
            <p:ph type="body" sz="half" idx="1"/>
          </p:nvPr>
        </p:nvSpPr>
        <p:spPr>
          <a:xfrm>
            <a:off x="609600" y="2999235"/>
            <a:ext cx="10972800" cy="9562261"/>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12801600" y="2999235"/>
            <a:ext cx="10972800" cy="9562261"/>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756016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609600" y="914407"/>
            <a:ext cx="17068800" cy="1706883"/>
          </a:xfrm>
          <a:prstGeom prst="rect">
            <a:avLst/>
          </a:prstGeom>
        </p:spPr>
        <p:txBody>
          <a:bodyPr/>
          <a:lstStyle/>
          <a:p>
            <a:r>
              <a:t>Title Text</a:t>
            </a:r>
          </a:p>
        </p:txBody>
      </p:sp>
      <p:sp>
        <p:nvSpPr>
          <p:cNvPr id="85" name="Body Level One…"/>
          <p:cNvSpPr txBox="1">
            <a:spLocks noGrp="1"/>
          </p:cNvSpPr>
          <p:nvPr>
            <p:ph type="body" sz="half" idx="1"/>
          </p:nvPr>
        </p:nvSpPr>
        <p:spPr>
          <a:xfrm>
            <a:off x="12801600" y="2915919"/>
            <a:ext cx="10972800" cy="9572424"/>
          </a:xfrm>
          <a:prstGeom prst="rect">
            <a:avLst/>
          </a:prstGeom>
        </p:spPr>
        <p:txBody>
          <a:bodyPr>
            <a:normAutofit/>
          </a:bodyPr>
          <a:lstStyle>
            <a:lvl1pPr>
              <a:defRPr sz="4267"/>
            </a:lvl1pPr>
            <a:lvl2pPr marL="527329" indent="-527329">
              <a:defRPr sz="4267"/>
            </a:lvl2pPr>
            <a:lvl3pPr marL="1124209" indent="-527329">
              <a:defRPr sz="4267"/>
            </a:lvl3pPr>
            <a:lvl4pPr marL="1731971" indent="-512814">
              <a:defRPr sz="4267"/>
            </a:lvl4pPr>
            <a:lvl5pPr marL="2207900" indent="-527332">
              <a:defRPr sz="4267"/>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87" name="Text Placeholder 6"/>
          <p:cNvSpPr>
            <a:spLocks noGrp="1"/>
          </p:cNvSpPr>
          <p:nvPr>
            <p:ph type="body" sz="half" idx="14"/>
          </p:nvPr>
        </p:nvSpPr>
        <p:spPr>
          <a:xfrm>
            <a:off x="609600" y="2915924"/>
            <a:ext cx="10972800" cy="9572419"/>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38714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text (two columns, different text sizes)">
    <p:spTree>
      <p:nvGrpSpPr>
        <p:cNvPr id="1" name=""/>
        <p:cNvGrpSpPr/>
        <p:nvPr/>
      </p:nvGrpSpPr>
      <p:grpSpPr>
        <a:xfrm>
          <a:off x="0" y="0"/>
          <a:ext cx="0" cy="0"/>
          <a:chOff x="0" y="0"/>
          <a:chExt cx="0" cy="0"/>
        </a:xfrm>
      </p:grpSpPr>
      <p:sp>
        <p:nvSpPr>
          <p:cNvPr id="97" name="Footer Placeholder 2"/>
          <p:cNvSpPr txBox="1"/>
          <p:nvPr/>
        </p:nvSpPr>
        <p:spPr>
          <a:xfrm>
            <a:off x="609600" y="12889383"/>
            <a:ext cx="17068800" cy="3282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1828732" hangingPunct="0"/>
            <a:r>
              <a:rPr lang="en-US" sz="2133" kern="0" dirty="0"/>
              <a:t>IBM Data &amp; AI</a:t>
            </a:r>
            <a:r>
              <a:rPr sz="2133" kern="0" dirty="0"/>
              <a:t>  / © 201</a:t>
            </a:r>
            <a:r>
              <a:rPr lang="en-US" sz="2133" kern="0" dirty="0"/>
              <a:t>9</a:t>
            </a:r>
            <a:r>
              <a:rPr sz="2133" kern="0" dirty="0"/>
              <a:t> IBM Corporation</a:t>
            </a:r>
          </a:p>
        </p:txBody>
      </p:sp>
      <p:sp>
        <p:nvSpPr>
          <p:cNvPr id="98" name="Slide Number"/>
          <p:cNvSpPr txBox="1">
            <a:spLocks noGrp="1"/>
          </p:cNvSpPr>
          <p:nvPr>
            <p:ph type="sldNum" sz="quarter" idx="2"/>
          </p:nvPr>
        </p:nvSpPr>
        <p:spPr>
          <a:xfrm>
            <a:off x="23296705" y="12889383"/>
            <a:ext cx="477695" cy="328231"/>
          </a:xfrm>
          <a:prstGeom prst="rect">
            <a:avLst/>
          </a:prstGeom>
        </p:spPr>
        <p:txBody>
          <a:bodyPr/>
          <a:lstStyle>
            <a:lvl1pPr>
              <a:defRPr sz="2133"/>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3085948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4_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609601" y="534698"/>
            <a:ext cx="19821624" cy="776285"/>
          </a:xfrm>
          <a:prstGeom prst="rect">
            <a:avLst/>
          </a:prstGeom>
        </p:spPr>
        <p:txBody>
          <a:bodyPr/>
          <a:lstStyle>
            <a:lvl1pPr>
              <a:defRPr b="1"/>
            </a:lvl1pPr>
          </a:lstStyle>
          <a:p>
            <a:r>
              <a:rPr dirty="0"/>
              <a:t>Title Text</a:t>
            </a:r>
          </a:p>
        </p:txBody>
      </p:sp>
      <p:sp>
        <p:nvSpPr>
          <p:cNvPr id="96" name="Body Level One…"/>
          <p:cNvSpPr txBox="1">
            <a:spLocks noGrp="1"/>
          </p:cNvSpPr>
          <p:nvPr>
            <p:ph type="body" sz="half" idx="1"/>
          </p:nvPr>
        </p:nvSpPr>
        <p:spPr>
          <a:xfrm>
            <a:off x="609600" y="2607739"/>
            <a:ext cx="10972800" cy="9833621"/>
          </a:xfrm>
          <a:prstGeom prst="rect">
            <a:avLst/>
          </a:prstGeom>
        </p:spPr>
        <p:txBody>
          <a:bodyPr>
            <a:normAutofit/>
          </a:bodyPr>
          <a:lstStyle>
            <a:lvl1pPr>
              <a:defRPr sz="6400"/>
            </a:lvl1pPr>
            <a:lvl2pPr marL="790999" indent="-790999">
              <a:defRPr sz="6400"/>
            </a:lvl2pPr>
            <a:lvl3pPr marL="1387873" indent="-790999">
              <a:defRPr sz="6400"/>
            </a:lvl3pPr>
            <a:lvl4pPr marL="1988382" indent="-769228">
              <a:defRPr sz="6400"/>
            </a:lvl4pPr>
            <a:lvl5pPr marL="2471567" indent="-790999">
              <a:defRPr sz="6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8" name="Slide Number"/>
          <p:cNvSpPr txBox="1">
            <a:spLocks noGrp="1"/>
          </p:cNvSpPr>
          <p:nvPr>
            <p:ph type="sldNum" sz="quarter" idx="2"/>
          </p:nvPr>
        </p:nvSpPr>
        <p:spPr>
          <a:xfrm>
            <a:off x="23296705" y="12889383"/>
            <a:ext cx="477695" cy="328231"/>
          </a:xfrm>
          <a:prstGeom prst="rect">
            <a:avLst/>
          </a:prstGeom>
        </p:spPr>
        <p:txBody>
          <a:bodyPr/>
          <a:lstStyle>
            <a:lvl1pPr>
              <a:defRPr sz="2133"/>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180588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763605" y="6469858"/>
            <a:ext cx="22651723" cy="776285"/>
          </a:xfrm>
          <a:prstGeom prst="rect">
            <a:avLst/>
          </a:prstGeom>
        </p:spPr>
        <p:txBody>
          <a:bodyPr>
            <a:noAutofit/>
          </a:bodyPr>
          <a:lstStyle>
            <a:lvl1pPr algn="ctr">
              <a:defRPr sz="12800" b="1"/>
            </a:lvl1pPr>
          </a:lstStyle>
          <a:p>
            <a:r>
              <a:rPr dirty="0"/>
              <a:t>Title Text</a:t>
            </a:r>
          </a:p>
        </p:txBody>
      </p:sp>
      <p:sp>
        <p:nvSpPr>
          <p:cNvPr id="98" name="Slide Number"/>
          <p:cNvSpPr txBox="1">
            <a:spLocks noGrp="1"/>
          </p:cNvSpPr>
          <p:nvPr>
            <p:ph type="sldNum" sz="quarter" idx="2"/>
          </p:nvPr>
        </p:nvSpPr>
        <p:spPr>
          <a:xfrm>
            <a:off x="23296705" y="12889383"/>
            <a:ext cx="477695" cy="328231"/>
          </a:xfrm>
          <a:prstGeom prst="rect">
            <a:avLst/>
          </a:prstGeom>
        </p:spPr>
        <p:txBody>
          <a:bodyPr/>
          <a:lstStyle>
            <a:lvl1pPr>
              <a:defRPr sz="2133"/>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826941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BM Design 16x9: Bullets Left with Photo">
    <p:spTree>
      <p:nvGrpSpPr>
        <p:cNvPr id="1" name=""/>
        <p:cNvGrpSpPr/>
        <p:nvPr/>
      </p:nvGrpSpPr>
      <p:grpSpPr>
        <a:xfrm>
          <a:off x="0" y="0"/>
          <a:ext cx="0" cy="0"/>
          <a:chOff x="0" y="0"/>
          <a:chExt cx="0" cy="0"/>
        </a:xfrm>
      </p:grpSpPr>
      <p:sp>
        <p:nvSpPr>
          <p:cNvPr id="53" name="Image"/>
          <p:cNvSpPr>
            <a:spLocks noGrp="1"/>
          </p:cNvSpPr>
          <p:nvPr>
            <p:ph type="pic" sz="half" idx="13"/>
          </p:nvPr>
        </p:nvSpPr>
        <p:spPr>
          <a:xfrm>
            <a:off x="13512800" y="2463800"/>
            <a:ext cx="9626600" cy="9626600"/>
          </a:xfrm>
          <a:prstGeom prst="rect">
            <a:avLst/>
          </a:prstGeom>
          <a:ln>
            <a:solidFill>
              <a:srgbClr val="6C9AD1"/>
            </a:solidFill>
            <a:round/>
          </a:ln>
        </p:spPr>
        <p:txBody>
          <a:bodyPr lIns="91439" tIns="45719" rIns="91439" bIns="45719"/>
          <a:lstStyle/>
          <a:p>
            <a:endParaRPr/>
          </a:p>
        </p:txBody>
      </p:sp>
      <p:sp>
        <p:nvSpPr>
          <p:cNvPr id="54" name="Title Text"/>
          <p:cNvSpPr txBox="1">
            <a:spLocks noGrp="1"/>
          </p:cNvSpPr>
          <p:nvPr>
            <p:ph type="title"/>
          </p:nvPr>
        </p:nvSpPr>
        <p:spPr>
          <a:xfrm>
            <a:off x="973335" y="584200"/>
            <a:ext cx="22174201" cy="1765300"/>
          </a:xfrm>
          <a:prstGeom prst="rect">
            <a:avLst/>
          </a:prstGeom>
        </p:spPr>
        <p:txBody>
          <a:bodyPr/>
          <a:lstStyle>
            <a:lvl1pPr>
              <a:defRPr spc="-201"/>
            </a:lvl1pPr>
          </a:lstStyle>
          <a:p>
            <a:r>
              <a:t>Title Text</a:t>
            </a:r>
          </a:p>
        </p:txBody>
      </p:sp>
      <p:sp>
        <p:nvSpPr>
          <p:cNvPr id="55" name="Body Level One…"/>
          <p:cNvSpPr txBox="1">
            <a:spLocks noGrp="1"/>
          </p:cNvSpPr>
          <p:nvPr>
            <p:ph type="body" sz="half" idx="1"/>
          </p:nvPr>
        </p:nvSpPr>
        <p:spPr>
          <a:xfrm>
            <a:off x="965200" y="2468165"/>
            <a:ext cx="11912600" cy="9639301"/>
          </a:xfrm>
          <a:prstGeom prst="rect">
            <a:avLst/>
          </a:prstGeom>
        </p:spPr>
        <p:txBody>
          <a:bodyPr>
            <a:normAutofit/>
          </a:bodyPr>
          <a:lstStyle>
            <a:lvl1pPr>
              <a:defRPr b="0"/>
            </a:lvl1pPr>
            <a:lvl2pPr>
              <a:defRPr>
                <a:solidFill>
                  <a:srgbClr val="424242"/>
                </a:solidFill>
                <a:uFill>
                  <a:solidFill>
                    <a:srgbClr val="424242"/>
                  </a:solidFill>
                </a:uFill>
              </a:defRPr>
            </a:lvl2pPr>
            <a:lvl3pPr>
              <a:buSzPct val="80000"/>
            </a:lvl3p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xfrm>
            <a:off x="22901198" y="13182600"/>
            <a:ext cx="203357" cy="215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609600" y="914407"/>
            <a:ext cx="17068800" cy="1706883"/>
          </a:xfrm>
          <a:prstGeom prst="rect">
            <a:avLst/>
          </a:prstGeom>
        </p:spPr>
        <p:txBody>
          <a:bodyPr/>
          <a:lstStyle/>
          <a:p>
            <a:r>
              <a:t>Title Text</a:t>
            </a:r>
          </a:p>
        </p:txBody>
      </p:sp>
      <p:sp>
        <p:nvSpPr>
          <p:cNvPr id="106" name="Body Level One…"/>
          <p:cNvSpPr txBox="1">
            <a:spLocks noGrp="1"/>
          </p:cNvSpPr>
          <p:nvPr>
            <p:ph type="body" sz="quarter" idx="1"/>
          </p:nvPr>
        </p:nvSpPr>
        <p:spPr>
          <a:xfrm>
            <a:off x="12801600" y="2915924"/>
            <a:ext cx="4876800" cy="9572413"/>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108" name="Text Placeholder 6"/>
          <p:cNvSpPr>
            <a:spLocks noGrp="1"/>
          </p:cNvSpPr>
          <p:nvPr>
            <p:ph type="body" sz="quarter" idx="14"/>
          </p:nvPr>
        </p:nvSpPr>
        <p:spPr>
          <a:xfrm>
            <a:off x="609600" y="2915924"/>
            <a:ext cx="4876800" cy="9572413"/>
          </a:xfrm>
          <a:prstGeom prst="rect">
            <a:avLst/>
          </a:prstGeom>
        </p:spPr>
        <p:txBody>
          <a:bodyPr>
            <a:normAutofit/>
          </a:bodyPr>
          <a:lstStyle/>
          <a:p>
            <a:endParaRPr/>
          </a:p>
        </p:txBody>
      </p:sp>
      <p:sp>
        <p:nvSpPr>
          <p:cNvPr id="109" name="Text Placeholder 7"/>
          <p:cNvSpPr>
            <a:spLocks noGrp="1"/>
          </p:cNvSpPr>
          <p:nvPr>
            <p:ph type="body" sz="quarter" idx="15"/>
          </p:nvPr>
        </p:nvSpPr>
        <p:spPr>
          <a:xfrm>
            <a:off x="6705600" y="2915924"/>
            <a:ext cx="4876800" cy="9572413"/>
          </a:xfrm>
          <a:prstGeom prst="rect">
            <a:avLst/>
          </a:prstGeom>
        </p:spPr>
        <p:txBody>
          <a:bodyPr>
            <a:normAutofit/>
          </a:bodyPr>
          <a:lstStyle/>
          <a:p>
            <a:endParaRPr/>
          </a:p>
        </p:txBody>
      </p:sp>
      <p:sp>
        <p:nvSpPr>
          <p:cNvPr id="110" name="Text Placeholder 9"/>
          <p:cNvSpPr>
            <a:spLocks noGrp="1"/>
          </p:cNvSpPr>
          <p:nvPr>
            <p:ph type="body" sz="quarter" idx="16"/>
          </p:nvPr>
        </p:nvSpPr>
        <p:spPr>
          <a:xfrm>
            <a:off x="18897600" y="2915924"/>
            <a:ext cx="4876800" cy="9572413"/>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5704795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609600" y="914407"/>
            <a:ext cx="10972800" cy="1706883"/>
          </a:xfrm>
          <a:prstGeom prst="rect">
            <a:avLst/>
          </a:prstGeom>
        </p:spPr>
        <p:txBody>
          <a:bodyPr/>
          <a:lstStyle/>
          <a:p>
            <a:r>
              <a:t>Title Text</a:t>
            </a:r>
          </a:p>
        </p:txBody>
      </p:sp>
      <p:sp>
        <p:nvSpPr>
          <p:cNvPr id="120" name="Body Level One…"/>
          <p:cNvSpPr txBox="1">
            <a:spLocks noGrp="1"/>
          </p:cNvSpPr>
          <p:nvPr>
            <p:ph type="body" sz="quarter" idx="1"/>
          </p:nvPr>
        </p:nvSpPr>
        <p:spPr>
          <a:xfrm>
            <a:off x="609600" y="536455"/>
            <a:ext cx="10972800" cy="800099"/>
          </a:xfrm>
          <a:prstGeom prst="rect">
            <a:avLst/>
          </a:prstGeom>
        </p:spPr>
        <p:txBody>
          <a:bodyPr>
            <a:normAutofit/>
          </a:bodyPr>
          <a:lstStyle>
            <a:lvl1pPr>
              <a:defRPr sz="2933"/>
            </a:lvl1pPr>
            <a:lvl2pPr marL="362543" indent="-362543">
              <a:defRPr sz="2933"/>
            </a:lvl2pPr>
            <a:lvl3pPr marL="959415" indent="-362543">
              <a:defRPr sz="2933"/>
            </a:lvl3pPr>
            <a:lvl4pPr marL="1571716" indent="-352564">
              <a:defRPr sz="2933"/>
            </a:lvl4pPr>
            <a:lvl5pPr marL="2043108" indent="-362538">
              <a:defRPr sz="2933"/>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609600" y="2926080"/>
            <a:ext cx="10972800" cy="956225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7707491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609600" y="338673"/>
            <a:ext cx="10972800" cy="1706883"/>
          </a:xfrm>
          <a:prstGeom prst="rect">
            <a:avLst/>
          </a:prstGeom>
        </p:spPr>
        <p:txBody>
          <a:bodyPr/>
          <a:lstStyle/>
          <a:p>
            <a:r>
              <a:t>Title Text</a:t>
            </a:r>
          </a:p>
        </p:txBody>
      </p:sp>
      <p:sp>
        <p:nvSpPr>
          <p:cNvPr id="131" name="Body Level One…"/>
          <p:cNvSpPr txBox="1">
            <a:spLocks noGrp="1"/>
          </p:cNvSpPr>
          <p:nvPr>
            <p:ph type="body" sz="quarter" idx="1"/>
          </p:nvPr>
        </p:nvSpPr>
        <p:spPr>
          <a:xfrm>
            <a:off x="609600" y="2926075"/>
            <a:ext cx="4876800" cy="9562261"/>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6705600" y="2926075"/>
            <a:ext cx="4876800" cy="9562261"/>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2140529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609600" y="2607733"/>
            <a:ext cx="10972800" cy="9509760"/>
          </a:xfrm>
          <a:prstGeom prst="rect">
            <a:avLst/>
          </a:prstGeom>
        </p:spPr>
        <p:txBody>
          <a:bodyPr/>
          <a:lstStyle/>
          <a:p>
            <a:r>
              <a:t>Title Text</a:t>
            </a:r>
          </a:p>
        </p:txBody>
      </p:sp>
      <p:sp>
        <p:nvSpPr>
          <p:cNvPr id="141" name="Body Level One…"/>
          <p:cNvSpPr txBox="1">
            <a:spLocks noGrp="1"/>
          </p:cNvSpPr>
          <p:nvPr>
            <p:ph type="body" sz="quarter" idx="1"/>
          </p:nvPr>
        </p:nvSpPr>
        <p:spPr>
          <a:xfrm>
            <a:off x="12801600" y="2926083"/>
            <a:ext cx="4876800" cy="9337189"/>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143" name="Text Placeholder 9"/>
          <p:cNvSpPr>
            <a:spLocks noGrp="1"/>
          </p:cNvSpPr>
          <p:nvPr>
            <p:ph type="body" sz="quarter" idx="14"/>
          </p:nvPr>
        </p:nvSpPr>
        <p:spPr>
          <a:xfrm>
            <a:off x="18897600" y="2926079"/>
            <a:ext cx="4876800" cy="9337192"/>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9279294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12192000" y="0"/>
            <a:ext cx="12192000" cy="13716000"/>
          </a:xfrm>
          <a:prstGeom prst="rect">
            <a:avLst/>
          </a:prstGeom>
          <a:solidFill>
            <a:srgbClr val="000000"/>
          </a:solidFill>
          <a:ln w="12700">
            <a:miter lim="400000"/>
          </a:ln>
        </p:spPr>
        <p:txBody>
          <a:bodyPr lIns="0" tIns="0" rIns="0" bIns="0" anchor="ctr"/>
          <a:lstStyle/>
          <a:p>
            <a:pPr algn="ctr" defTabSz="1828732" hangingPunct="0">
              <a:defRPr sz="1200">
                <a:solidFill>
                  <a:srgbClr val="FFFFFF"/>
                </a:solidFill>
                <a:latin typeface="Arial"/>
                <a:ea typeface="Arial"/>
                <a:cs typeface="Arial"/>
                <a:sym typeface="Arial"/>
              </a:defRPr>
            </a:pPr>
            <a:endParaRPr sz="3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609600" y="2607733"/>
            <a:ext cx="10972800" cy="9509760"/>
          </a:xfrm>
          <a:prstGeom prst="rect">
            <a:avLst/>
          </a:prstGeom>
        </p:spPr>
        <p:txBody>
          <a:bodyPr/>
          <a:lstStyle/>
          <a:p>
            <a:r>
              <a:t>Title Text</a:t>
            </a:r>
          </a:p>
        </p:txBody>
      </p:sp>
      <p:sp>
        <p:nvSpPr>
          <p:cNvPr id="153" name="Body Level One…"/>
          <p:cNvSpPr txBox="1">
            <a:spLocks noGrp="1"/>
          </p:cNvSpPr>
          <p:nvPr>
            <p:ph type="body" sz="half" idx="1"/>
          </p:nvPr>
        </p:nvSpPr>
        <p:spPr>
          <a:xfrm>
            <a:off x="12801600" y="2999232"/>
            <a:ext cx="10972800" cy="9337195"/>
          </a:xfrm>
          <a:prstGeom prst="rect">
            <a:avLst/>
          </a:prstGeom>
        </p:spPr>
        <p:txBody>
          <a:bodyPr>
            <a:normAutofit/>
          </a:bodyPr>
          <a:lstStyle>
            <a:lvl2pPr marL="0" indent="0">
              <a:buSzTx/>
              <a:buNone/>
            </a:lvl2pPr>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5534091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609600" y="338672"/>
            <a:ext cx="10972800" cy="11741067"/>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0029450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609600" y="512064"/>
            <a:ext cx="10972800" cy="8001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609600" y="2926087"/>
            <a:ext cx="10972800" cy="9303283"/>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6261825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197" name="Body Level One…"/>
          <p:cNvSpPr txBox="1">
            <a:spLocks noGrp="1"/>
          </p:cNvSpPr>
          <p:nvPr>
            <p:ph type="body" sz="quarter" idx="1"/>
          </p:nvPr>
        </p:nvSpPr>
        <p:spPr>
          <a:xfrm>
            <a:off x="609600" y="2926083"/>
            <a:ext cx="4876800" cy="9337189"/>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571517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206" name="Body Level One…"/>
          <p:cNvSpPr txBox="1">
            <a:spLocks noGrp="1"/>
          </p:cNvSpPr>
          <p:nvPr>
            <p:ph type="body" sz="quarter" idx="1"/>
          </p:nvPr>
        </p:nvSpPr>
        <p:spPr>
          <a:xfrm>
            <a:off x="609600" y="2977303"/>
            <a:ext cx="4876800" cy="9211741"/>
          </a:xfrm>
          <a:prstGeom prst="rect">
            <a:avLst/>
          </a:prstGeom>
        </p:spPr>
        <p:txBody>
          <a:bodyPr>
            <a:normAutofit/>
          </a:bodyPr>
          <a:lstStyle>
            <a:lvl2pPr marL="587253" indent="-587253"/>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5133634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215" name="Body Level One…"/>
          <p:cNvSpPr txBox="1">
            <a:spLocks noGrp="1"/>
          </p:cNvSpPr>
          <p:nvPr>
            <p:ph type="body" sz="quarter" idx="1"/>
          </p:nvPr>
        </p:nvSpPr>
        <p:spPr>
          <a:xfrm>
            <a:off x="609600" y="2977303"/>
            <a:ext cx="4876800" cy="9211741"/>
          </a:xfrm>
          <a:prstGeom prst="rect">
            <a:avLst/>
          </a:prstGeom>
        </p:spPr>
        <p:txBody>
          <a:bodyPr>
            <a:normAutofit/>
          </a:bodyPr>
          <a:lstStyle>
            <a:lvl2pPr marL="587253" indent="-587253"/>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133486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BM Design 16x9: Bullets Right with Photo">
    <p:spTree>
      <p:nvGrpSpPr>
        <p:cNvPr id="1" name=""/>
        <p:cNvGrpSpPr/>
        <p:nvPr/>
      </p:nvGrpSpPr>
      <p:grpSpPr>
        <a:xfrm>
          <a:off x="0" y="0"/>
          <a:ext cx="0" cy="0"/>
          <a:chOff x="0" y="0"/>
          <a:chExt cx="0" cy="0"/>
        </a:xfrm>
      </p:grpSpPr>
      <p:sp>
        <p:nvSpPr>
          <p:cNvPr id="63" name="Image"/>
          <p:cNvSpPr>
            <a:spLocks noGrp="1"/>
          </p:cNvSpPr>
          <p:nvPr>
            <p:ph type="pic" sz="half" idx="13"/>
          </p:nvPr>
        </p:nvSpPr>
        <p:spPr>
          <a:xfrm>
            <a:off x="952500" y="2590800"/>
            <a:ext cx="9626600" cy="9626600"/>
          </a:xfrm>
          <a:prstGeom prst="rect">
            <a:avLst/>
          </a:prstGeom>
          <a:ln>
            <a:solidFill>
              <a:srgbClr val="6C9AD1"/>
            </a:solidFill>
            <a:round/>
          </a:ln>
        </p:spPr>
        <p:txBody>
          <a:bodyPr lIns="91439" tIns="45719" rIns="91439" bIns="45719"/>
          <a:lstStyle/>
          <a:p>
            <a:endParaRPr/>
          </a:p>
        </p:txBody>
      </p:sp>
      <p:sp>
        <p:nvSpPr>
          <p:cNvPr id="64" name="Title Text"/>
          <p:cNvSpPr txBox="1">
            <a:spLocks noGrp="1"/>
          </p:cNvSpPr>
          <p:nvPr>
            <p:ph type="title"/>
          </p:nvPr>
        </p:nvSpPr>
        <p:spPr>
          <a:xfrm>
            <a:off x="973335" y="584200"/>
            <a:ext cx="22174201" cy="1765300"/>
          </a:xfrm>
          <a:prstGeom prst="rect">
            <a:avLst/>
          </a:prstGeom>
        </p:spPr>
        <p:txBody>
          <a:bodyPr/>
          <a:lstStyle>
            <a:lvl1pPr>
              <a:defRPr spc="-201"/>
            </a:lvl1pPr>
          </a:lstStyle>
          <a:p>
            <a:r>
              <a:t>Title Text</a:t>
            </a:r>
          </a:p>
        </p:txBody>
      </p:sp>
      <p:sp>
        <p:nvSpPr>
          <p:cNvPr id="65" name="Body Level One…"/>
          <p:cNvSpPr txBox="1">
            <a:spLocks noGrp="1"/>
          </p:cNvSpPr>
          <p:nvPr>
            <p:ph type="body" sz="half" idx="1"/>
          </p:nvPr>
        </p:nvSpPr>
        <p:spPr>
          <a:xfrm>
            <a:off x="11315700" y="2593181"/>
            <a:ext cx="11836400" cy="9639301"/>
          </a:xfrm>
          <a:prstGeom prst="rect">
            <a:avLst/>
          </a:prstGeom>
        </p:spPr>
        <p:txBody>
          <a:bodyPr>
            <a:normAutofit/>
          </a:bodyPr>
          <a:lstStyle>
            <a:lvl1pPr>
              <a:defRPr sz="5200" b="0" spc="-104"/>
            </a:lvl1pPr>
            <a:lvl2pPr>
              <a:defRPr>
                <a:solidFill>
                  <a:srgbClr val="424242"/>
                </a:solidFill>
                <a:uFill>
                  <a:solidFill>
                    <a:srgbClr val="424242"/>
                  </a:solidFill>
                </a:uFill>
              </a:defRPr>
            </a:lvl2pPr>
            <a:lvl3pPr>
              <a:buSzPct val="80000"/>
            </a:lvl3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224"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lvl1pPr>
            <a:lvl2pPr marL="671152" indent="-671152">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226" name="Picture Placeholder 11"/>
          <p:cNvSpPr>
            <a:spLocks noGrp="1"/>
          </p:cNvSpPr>
          <p:nvPr>
            <p:ph type="pic" idx="14"/>
          </p:nvPr>
        </p:nvSpPr>
        <p:spPr>
          <a:xfrm>
            <a:off x="12192000" y="0"/>
            <a:ext cx="12192000" cy="137160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3429006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235"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lvl1pPr>
            <a:lvl2pPr marL="671152" indent="-671152">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6705600" y="2976035"/>
            <a:ext cx="4876800" cy="9217157"/>
          </a:xfrm>
          <a:prstGeom prst="rect">
            <a:avLst/>
          </a:prstGeom>
        </p:spPr>
        <p:txBody>
          <a:bodyPr>
            <a:normAutofit/>
          </a:bodyPr>
          <a:lstStyle/>
          <a:p>
            <a:endParaRPr/>
          </a:p>
        </p:txBody>
      </p:sp>
      <p:sp>
        <p:nvSpPr>
          <p:cNvPr id="237" name="Text Placeholder 8"/>
          <p:cNvSpPr>
            <a:spLocks noGrp="1"/>
          </p:cNvSpPr>
          <p:nvPr>
            <p:ph type="body" sz="half" idx="14"/>
          </p:nvPr>
        </p:nvSpPr>
        <p:spPr>
          <a:xfrm>
            <a:off x="12534379" y="2804167"/>
            <a:ext cx="11240021" cy="9217155"/>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920848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609600" y="512068"/>
            <a:ext cx="4876800" cy="11757325"/>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72216127"/>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609600" y="338667"/>
            <a:ext cx="10972800" cy="2281936"/>
          </a:xfrm>
          <a:prstGeom prst="rect">
            <a:avLst/>
          </a:prstGeom>
        </p:spPr>
        <p:txBody>
          <a:bodyPr/>
          <a:lstStyle/>
          <a:p>
            <a:r>
              <a:t>Title Text</a:t>
            </a:r>
          </a:p>
        </p:txBody>
      </p:sp>
      <p:sp>
        <p:nvSpPr>
          <p:cNvPr id="268" name="Body Level One…"/>
          <p:cNvSpPr txBox="1">
            <a:spLocks noGrp="1"/>
          </p:cNvSpPr>
          <p:nvPr>
            <p:ph type="body" sz="half" idx="1"/>
          </p:nvPr>
        </p:nvSpPr>
        <p:spPr>
          <a:xfrm>
            <a:off x="609600" y="3048000"/>
            <a:ext cx="10972800" cy="9558528"/>
          </a:xfrm>
          <a:prstGeom prst="rect">
            <a:avLst/>
          </a:prstGeom>
        </p:spPr>
        <p:txBody>
          <a:bodyPr>
            <a:normAutofit/>
          </a:bodyPr>
          <a:lstStyle>
            <a:lvl1pPr>
              <a:spcBef>
                <a:spcPts val="0"/>
              </a:spcBef>
              <a:tabLst>
                <a:tab pos="10701467" algn="r"/>
              </a:tabLst>
              <a:defRPr sz="2933"/>
            </a:lvl1pPr>
            <a:lvl2pPr marL="362543" indent="-362543">
              <a:spcBef>
                <a:spcPts val="0"/>
              </a:spcBef>
              <a:tabLst>
                <a:tab pos="10701467" algn="r"/>
              </a:tabLst>
              <a:defRPr sz="2933"/>
            </a:lvl2pPr>
            <a:lvl3pPr marL="959415" indent="-362543">
              <a:spcBef>
                <a:spcPts val="0"/>
              </a:spcBef>
              <a:tabLst>
                <a:tab pos="10701467" algn="r"/>
              </a:tabLst>
              <a:defRPr sz="2933"/>
            </a:lvl3pPr>
            <a:lvl4pPr marL="1571716" indent="-352564">
              <a:spcBef>
                <a:spcPts val="0"/>
              </a:spcBef>
              <a:tabLst>
                <a:tab pos="10701467" algn="r"/>
              </a:tabLst>
              <a:defRPr sz="2933"/>
            </a:lvl4pPr>
            <a:lvl5pPr marL="2043108" indent="-362538">
              <a:spcBef>
                <a:spcPts val="0"/>
              </a:spcBef>
              <a:tabLst>
                <a:tab pos="10701467" algn="r"/>
              </a:tabLst>
              <a:defRPr sz="2933"/>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9194315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609600" y="338674"/>
            <a:ext cx="10972800" cy="11983341"/>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9303939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609600" y="338667"/>
            <a:ext cx="10972800" cy="2281936"/>
          </a:xfrm>
          <a:prstGeom prst="rect">
            <a:avLst/>
          </a:prstGeom>
        </p:spPr>
        <p:txBody>
          <a:bodyPr/>
          <a:lstStyle/>
          <a:p>
            <a:r>
              <a:t>Title Text</a:t>
            </a:r>
          </a:p>
        </p:txBody>
      </p:sp>
      <p:sp>
        <p:nvSpPr>
          <p:cNvPr id="302" name="Body Level One…"/>
          <p:cNvSpPr txBox="1">
            <a:spLocks noGrp="1"/>
          </p:cNvSpPr>
          <p:nvPr>
            <p:ph type="body" sz="half" idx="1"/>
          </p:nvPr>
        </p:nvSpPr>
        <p:spPr>
          <a:xfrm>
            <a:off x="609600" y="2997200"/>
            <a:ext cx="10972800" cy="9558528"/>
          </a:xfrm>
          <a:prstGeom prst="rect">
            <a:avLst/>
          </a:prstGeom>
        </p:spPr>
        <p:txBody>
          <a:bodyPr>
            <a:normAutofit/>
          </a:bodyPr>
          <a:lstStyle>
            <a:lvl1pPr>
              <a:spcBef>
                <a:spcPts val="0"/>
              </a:spcBef>
              <a:tabLst>
                <a:tab pos="10701467" algn="r"/>
              </a:tabLst>
            </a:lvl1pPr>
            <a:lvl2pPr>
              <a:spcBef>
                <a:spcPts val="0"/>
              </a:spcBef>
              <a:tabLst>
                <a:tab pos="10701467" algn="r"/>
              </a:tabLst>
            </a:lvl2pPr>
            <a:lvl3pPr>
              <a:spcBef>
                <a:spcPts val="0"/>
              </a:spcBef>
              <a:tabLst>
                <a:tab pos="10701467" algn="r"/>
              </a:tabLst>
            </a:lvl3pPr>
            <a:lvl4pPr>
              <a:spcBef>
                <a:spcPts val="0"/>
              </a:spcBef>
              <a:tabLst>
                <a:tab pos="10701467" algn="r"/>
              </a:tabLst>
            </a:lvl4pPr>
            <a:lvl5pPr>
              <a:spcBef>
                <a:spcPts val="0"/>
              </a:spcBef>
              <a:tabLst>
                <a:tab pos="10701467"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12801600" y="2997200"/>
            <a:ext cx="10972800" cy="955852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6536372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609600" y="474135"/>
            <a:ext cx="10972800" cy="2676824"/>
          </a:xfrm>
          <a:prstGeom prst="rect">
            <a:avLst/>
          </a:prstGeom>
        </p:spPr>
        <p:txBody>
          <a:bodyPr/>
          <a:lstStyle>
            <a:lvl1pPr>
              <a:defRPr sz="4267"/>
            </a:lvl1pPr>
          </a:lstStyle>
          <a:p>
            <a:r>
              <a:t>Title Text</a:t>
            </a:r>
          </a:p>
        </p:txBody>
      </p:sp>
      <p:sp>
        <p:nvSpPr>
          <p:cNvPr id="312"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lvl1pPr>
            <a:lvl2pPr marL="3164000" indent="-3164000">
              <a:lnSpc>
                <a:spcPct val="90000"/>
              </a:lnSpc>
              <a:spcBef>
                <a:spcPts val="0"/>
              </a:spcBef>
              <a:defRPr sz="25600" b="1"/>
            </a:lvl2pPr>
            <a:lvl3pPr marL="3760882" indent="-3164000">
              <a:lnSpc>
                <a:spcPct val="90000"/>
              </a:lnSpc>
              <a:spcBef>
                <a:spcPts val="0"/>
              </a:spcBef>
              <a:defRPr sz="25600" b="1"/>
            </a:lvl3pPr>
            <a:lvl4pPr marL="4296064" indent="-3076910">
              <a:lnSpc>
                <a:spcPct val="90000"/>
              </a:lnSpc>
              <a:spcBef>
                <a:spcPts val="0"/>
              </a:spcBef>
              <a:defRPr sz="25600" b="1"/>
            </a:lvl4pPr>
            <a:lvl5pPr marL="4844570" indent="-3164000">
              <a:lnSpc>
                <a:spcPct val="90000"/>
              </a:lnSpc>
              <a:spcBef>
                <a:spcPts val="0"/>
              </a:spcBef>
              <a:defRPr sz="25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4029875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609600" y="474135"/>
            <a:ext cx="10972800" cy="2676824"/>
          </a:xfrm>
          <a:prstGeom prst="rect">
            <a:avLst/>
          </a:prstGeom>
        </p:spPr>
        <p:txBody>
          <a:bodyPr/>
          <a:lstStyle>
            <a:lvl1pPr>
              <a:defRPr sz="4267"/>
            </a:lvl1pPr>
          </a:lstStyle>
          <a:p>
            <a:r>
              <a:t>Title Text</a:t>
            </a:r>
          </a:p>
        </p:txBody>
      </p:sp>
      <p:sp>
        <p:nvSpPr>
          <p:cNvPr id="321"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lvl1pPr>
            <a:lvl2pPr marL="3164000" indent="-3164000">
              <a:lnSpc>
                <a:spcPct val="90000"/>
              </a:lnSpc>
              <a:spcBef>
                <a:spcPts val="0"/>
              </a:spcBef>
              <a:defRPr sz="25600" b="1"/>
            </a:lvl2pPr>
            <a:lvl3pPr marL="3760882" indent="-3164000">
              <a:lnSpc>
                <a:spcPct val="90000"/>
              </a:lnSpc>
              <a:spcBef>
                <a:spcPts val="0"/>
              </a:spcBef>
              <a:defRPr sz="25600" b="1"/>
            </a:lvl3pPr>
            <a:lvl4pPr marL="4296064" indent="-3076910">
              <a:lnSpc>
                <a:spcPct val="90000"/>
              </a:lnSpc>
              <a:spcBef>
                <a:spcPts val="0"/>
              </a:spcBef>
              <a:defRPr sz="25600" b="1"/>
            </a:lvl4pPr>
            <a:lvl5pPr marL="4844570" indent="-3164000">
              <a:lnSpc>
                <a:spcPct val="90000"/>
              </a:lnSpc>
              <a:spcBef>
                <a:spcPts val="0"/>
              </a:spcBef>
              <a:defRPr sz="25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5707427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609600" y="135474"/>
            <a:ext cx="23164800" cy="11929533"/>
          </a:xfrm>
          <a:prstGeom prst="rect">
            <a:avLst/>
          </a:prstGeom>
        </p:spPr>
        <p:txBody>
          <a:bodyPr/>
          <a:lstStyle>
            <a:lvl1pPr>
              <a:lnSpc>
                <a:spcPct val="80000"/>
              </a:lnSpc>
              <a:defRPr sz="25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511356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609607" y="338672"/>
            <a:ext cx="13833235" cy="12055483"/>
          </a:xfrm>
          <a:prstGeom prst="rect">
            <a:avLst/>
          </a:prstGeom>
        </p:spPr>
        <p:txBody>
          <a:bodyPr/>
          <a:lstStyle>
            <a:lvl1pPr marL="313255" indent="-313255"/>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8421553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IBM Design 16x9: Title - Center">
    <p:spTree>
      <p:nvGrpSpPr>
        <p:cNvPr id="1" name=""/>
        <p:cNvGrpSpPr/>
        <p:nvPr/>
      </p:nvGrpSpPr>
      <p:grpSpPr>
        <a:xfrm>
          <a:off x="0" y="0"/>
          <a:ext cx="0" cy="0"/>
          <a:chOff x="0" y="0"/>
          <a:chExt cx="0" cy="0"/>
        </a:xfrm>
      </p:grpSpPr>
      <p:sp>
        <p:nvSpPr>
          <p:cNvPr id="73" name="IBM  ::  IBM Confidential  ::  ©2015 IBM Corporation"/>
          <p:cNvSpPr txBox="1"/>
          <p:nvPr/>
        </p:nvSpPr>
        <p:spPr>
          <a:xfrm>
            <a:off x="943570" y="13218169"/>
            <a:ext cx="4463994"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a:t>
            </a:r>
            <a:r>
              <a:t>  ::  </a:t>
            </a:r>
            <a:r>
              <a:rPr i="1"/>
              <a:t>IBM Confidential</a:t>
            </a:r>
            <a:r>
              <a:t>  ::  ©2015 IBM Corporation </a:t>
            </a:r>
          </a:p>
        </p:txBody>
      </p:sp>
      <p:sp>
        <p:nvSpPr>
          <p:cNvPr id="74" name="Title Text"/>
          <p:cNvSpPr txBox="1">
            <a:spLocks noGrp="1"/>
          </p:cNvSpPr>
          <p:nvPr>
            <p:ph type="title"/>
          </p:nvPr>
        </p:nvSpPr>
        <p:spPr>
          <a:xfrm>
            <a:off x="2971998" y="3805584"/>
            <a:ext cx="18427701" cy="6083301"/>
          </a:xfrm>
          <a:prstGeom prst="rect">
            <a:avLst/>
          </a:prstGeom>
        </p:spPr>
        <p:txBody>
          <a:bodyPr lIns="0" tIns="0" rIns="0" bIns="0" anchor="ctr">
            <a:noAutofit/>
          </a:bodyPr>
          <a:lstStyle>
            <a:lvl1pPr algn="ctr">
              <a:lnSpc>
                <a:spcPct val="100000"/>
              </a:lnSpc>
              <a:defRPr sz="11400" spc="-341"/>
            </a:lvl1pPr>
          </a:lstStyle>
          <a:p>
            <a:r>
              <a:t>Title Text</a:t>
            </a:r>
          </a:p>
        </p:txBody>
      </p:sp>
      <p:sp>
        <p:nvSpPr>
          <p:cNvPr id="75" name="Slide Number"/>
          <p:cNvSpPr txBox="1">
            <a:spLocks noGrp="1"/>
          </p:cNvSpPr>
          <p:nvPr>
            <p:ph type="sldNum" sz="quarter" idx="2"/>
          </p:nvPr>
        </p:nvSpPr>
        <p:spPr>
          <a:xfrm>
            <a:off x="22901198" y="13195300"/>
            <a:ext cx="203357" cy="215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609600" y="914407"/>
            <a:ext cx="10972800" cy="11541469"/>
          </a:xfrm>
          <a:prstGeom prst="rect">
            <a:avLst/>
          </a:prstGeom>
        </p:spPr>
        <p:txBody>
          <a:bodyPr/>
          <a:lstStyle/>
          <a:p>
            <a:r>
              <a:t>Title Text</a:t>
            </a:r>
          </a:p>
        </p:txBody>
      </p:sp>
      <p:sp>
        <p:nvSpPr>
          <p:cNvPr id="347" name="Body Level One…"/>
          <p:cNvSpPr txBox="1">
            <a:spLocks noGrp="1"/>
          </p:cNvSpPr>
          <p:nvPr>
            <p:ph type="body" sz="half" idx="1"/>
          </p:nvPr>
        </p:nvSpPr>
        <p:spPr>
          <a:xfrm>
            <a:off x="12801600" y="1316743"/>
            <a:ext cx="10972800" cy="1119928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609600" y="534832"/>
            <a:ext cx="10972800" cy="800107"/>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5710573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609600" y="338673"/>
            <a:ext cx="10972800" cy="2558291"/>
          </a:xfrm>
          <a:prstGeom prst="rect">
            <a:avLst/>
          </a:prstGeom>
        </p:spPr>
        <p:txBody>
          <a:bodyPr/>
          <a:lstStyle/>
          <a:p>
            <a:r>
              <a:t>Title Text</a:t>
            </a:r>
          </a:p>
        </p:txBody>
      </p:sp>
      <p:sp>
        <p:nvSpPr>
          <p:cNvPr id="357" name="Body Level One…"/>
          <p:cNvSpPr txBox="1">
            <a:spLocks noGrp="1"/>
          </p:cNvSpPr>
          <p:nvPr>
            <p:ph type="body" sz="half" idx="1"/>
          </p:nvPr>
        </p:nvSpPr>
        <p:spPr>
          <a:xfrm>
            <a:off x="609600" y="3014133"/>
            <a:ext cx="10972800" cy="956225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12801600" y="2999235"/>
            <a:ext cx="10972800" cy="9562261"/>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1993473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609600" y="914407"/>
            <a:ext cx="17068800" cy="1706883"/>
          </a:xfrm>
          <a:prstGeom prst="rect">
            <a:avLst/>
          </a:prstGeom>
        </p:spPr>
        <p:txBody>
          <a:bodyPr/>
          <a:lstStyle/>
          <a:p>
            <a:r>
              <a:t>Title Text</a:t>
            </a:r>
          </a:p>
        </p:txBody>
      </p:sp>
      <p:sp>
        <p:nvSpPr>
          <p:cNvPr id="367" name="Body Level One…"/>
          <p:cNvSpPr txBox="1">
            <a:spLocks noGrp="1"/>
          </p:cNvSpPr>
          <p:nvPr>
            <p:ph type="body" sz="half" idx="1"/>
          </p:nvPr>
        </p:nvSpPr>
        <p:spPr>
          <a:xfrm>
            <a:off x="12801600" y="2915919"/>
            <a:ext cx="10972800" cy="9572424"/>
          </a:xfrm>
          <a:prstGeom prst="rect">
            <a:avLst/>
          </a:prstGeom>
        </p:spPr>
        <p:txBody>
          <a:bodyPr>
            <a:normAutofit/>
          </a:bodyPr>
          <a:lstStyle>
            <a:lvl1pPr>
              <a:defRPr sz="4267"/>
            </a:lvl1pPr>
            <a:lvl2pPr marL="527329" indent="-527329">
              <a:defRPr sz="4267"/>
            </a:lvl2pPr>
            <a:lvl3pPr marL="1124209" indent="-527329">
              <a:defRPr sz="4267"/>
            </a:lvl3pPr>
            <a:lvl4pPr marL="1731971" indent="-512814">
              <a:defRPr sz="4267"/>
            </a:lvl4pPr>
            <a:lvl5pPr marL="2207900" indent="-527332">
              <a:defRPr sz="4267"/>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369" name="Text Placeholder 6"/>
          <p:cNvSpPr>
            <a:spLocks noGrp="1"/>
          </p:cNvSpPr>
          <p:nvPr>
            <p:ph type="body" sz="half" idx="14"/>
          </p:nvPr>
        </p:nvSpPr>
        <p:spPr>
          <a:xfrm>
            <a:off x="609600" y="2915924"/>
            <a:ext cx="10972800" cy="9572419"/>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0265490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609600" y="338673"/>
            <a:ext cx="10972800" cy="1339091"/>
          </a:xfrm>
          <a:prstGeom prst="rect">
            <a:avLst/>
          </a:prstGeom>
        </p:spPr>
        <p:txBody>
          <a:bodyPr/>
          <a:lstStyle/>
          <a:p>
            <a:r>
              <a:t>Title Text</a:t>
            </a:r>
          </a:p>
        </p:txBody>
      </p:sp>
      <p:sp>
        <p:nvSpPr>
          <p:cNvPr id="378" name="Body Level One…"/>
          <p:cNvSpPr txBox="1">
            <a:spLocks noGrp="1"/>
          </p:cNvSpPr>
          <p:nvPr>
            <p:ph type="body" sz="half" idx="1"/>
          </p:nvPr>
        </p:nvSpPr>
        <p:spPr>
          <a:xfrm>
            <a:off x="609600" y="2607739"/>
            <a:ext cx="10972800" cy="9833621"/>
          </a:xfrm>
          <a:prstGeom prst="rect">
            <a:avLst/>
          </a:prstGeom>
        </p:spPr>
        <p:txBody>
          <a:bodyPr>
            <a:normAutofit/>
          </a:bodyPr>
          <a:lstStyle>
            <a:lvl1pPr>
              <a:defRPr sz="6400"/>
            </a:lvl1pPr>
            <a:lvl2pPr marL="790999" indent="-790999">
              <a:defRPr sz="6400"/>
            </a:lvl2pPr>
            <a:lvl3pPr marL="1387873" indent="-790999">
              <a:defRPr sz="6400"/>
            </a:lvl3pPr>
            <a:lvl4pPr marL="1988382" indent="-769228">
              <a:defRPr sz="6400"/>
            </a:lvl4pPr>
            <a:lvl5pPr marL="2471567" indent="-790999">
              <a:defRPr sz="6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149025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609600" y="914407"/>
            <a:ext cx="17068800" cy="1706883"/>
          </a:xfrm>
          <a:prstGeom prst="rect">
            <a:avLst/>
          </a:prstGeom>
        </p:spPr>
        <p:txBody>
          <a:bodyPr/>
          <a:lstStyle/>
          <a:p>
            <a:r>
              <a:t>Title Text</a:t>
            </a:r>
          </a:p>
        </p:txBody>
      </p:sp>
      <p:sp>
        <p:nvSpPr>
          <p:cNvPr id="387" name="Body Level One…"/>
          <p:cNvSpPr txBox="1">
            <a:spLocks noGrp="1"/>
          </p:cNvSpPr>
          <p:nvPr>
            <p:ph type="body" sz="quarter" idx="1"/>
          </p:nvPr>
        </p:nvSpPr>
        <p:spPr>
          <a:xfrm>
            <a:off x="12801600" y="2915924"/>
            <a:ext cx="4876800" cy="9572413"/>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389" name="Text Placeholder 6"/>
          <p:cNvSpPr>
            <a:spLocks noGrp="1"/>
          </p:cNvSpPr>
          <p:nvPr>
            <p:ph type="body" sz="quarter" idx="14"/>
          </p:nvPr>
        </p:nvSpPr>
        <p:spPr>
          <a:xfrm>
            <a:off x="609600" y="2915924"/>
            <a:ext cx="4876800" cy="9572413"/>
          </a:xfrm>
          <a:prstGeom prst="rect">
            <a:avLst/>
          </a:prstGeom>
        </p:spPr>
        <p:txBody>
          <a:bodyPr>
            <a:normAutofit/>
          </a:bodyPr>
          <a:lstStyle/>
          <a:p>
            <a:endParaRPr/>
          </a:p>
        </p:txBody>
      </p:sp>
      <p:sp>
        <p:nvSpPr>
          <p:cNvPr id="390" name="Text Placeholder 7"/>
          <p:cNvSpPr>
            <a:spLocks noGrp="1"/>
          </p:cNvSpPr>
          <p:nvPr>
            <p:ph type="body" sz="quarter" idx="15"/>
          </p:nvPr>
        </p:nvSpPr>
        <p:spPr>
          <a:xfrm>
            <a:off x="6705600" y="2915924"/>
            <a:ext cx="4876800" cy="9572413"/>
          </a:xfrm>
          <a:prstGeom prst="rect">
            <a:avLst/>
          </a:prstGeom>
        </p:spPr>
        <p:txBody>
          <a:bodyPr>
            <a:normAutofit/>
          </a:bodyPr>
          <a:lstStyle/>
          <a:p>
            <a:endParaRPr/>
          </a:p>
        </p:txBody>
      </p:sp>
      <p:sp>
        <p:nvSpPr>
          <p:cNvPr id="391" name="Text Placeholder 9"/>
          <p:cNvSpPr>
            <a:spLocks noGrp="1"/>
          </p:cNvSpPr>
          <p:nvPr>
            <p:ph type="body" sz="quarter" idx="16"/>
          </p:nvPr>
        </p:nvSpPr>
        <p:spPr>
          <a:xfrm>
            <a:off x="18897600" y="2915924"/>
            <a:ext cx="4876800" cy="9572413"/>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1714876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609600" y="914407"/>
            <a:ext cx="10972800" cy="1706883"/>
          </a:xfrm>
          <a:prstGeom prst="rect">
            <a:avLst/>
          </a:prstGeom>
        </p:spPr>
        <p:txBody>
          <a:bodyPr/>
          <a:lstStyle/>
          <a:p>
            <a:r>
              <a:t>Title Text</a:t>
            </a:r>
          </a:p>
        </p:txBody>
      </p:sp>
      <p:sp>
        <p:nvSpPr>
          <p:cNvPr id="401" name="Body Level One…"/>
          <p:cNvSpPr txBox="1">
            <a:spLocks noGrp="1"/>
          </p:cNvSpPr>
          <p:nvPr>
            <p:ph type="body" sz="quarter" idx="1"/>
          </p:nvPr>
        </p:nvSpPr>
        <p:spPr>
          <a:xfrm>
            <a:off x="609600" y="536455"/>
            <a:ext cx="10972800" cy="800099"/>
          </a:xfrm>
          <a:prstGeom prst="rect">
            <a:avLst/>
          </a:prstGeom>
        </p:spPr>
        <p:txBody>
          <a:bodyPr>
            <a:normAutofit/>
          </a:bodyPr>
          <a:lstStyle>
            <a:lvl1pPr>
              <a:defRPr sz="2933"/>
            </a:lvl1pPr>
            <a:lvl2pPr marL="362543" indent="-362543">
              <a:defRPr sz="2933"/>
            </a:lvl2pPr>
            <a:lvl3pPr marL="959415" indent="-362543">
              <a:defRPr sz="2933"/>
            </a:lvl3pPr>
            <a:lvl4pPr marL="1571716" indent="-352564">
              <a:defRPr sz="2933"/>
            </a:lvl4pPr>
            <a:lvl5pPr marL="2043108" indent="-362538">
              <a:defRPr sz="2933"/>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609600" y="2926080"/>
            <a:ext cx="10972800" cy="956225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5096386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609600" y="338673"/>
            <a:ext cx="10972800" cy="1706883"/>
          </a:xfrm>
          <a:prstGeom prst="rect">
            <a:avLst/>
          </a:prstGeom>
        </p:spPr>
        <p:txBody>
          <a:bodyPr/>
          <a:lstStyle/>
          <a:p>
            <a:r>
              <a:t>Title Text</a:t>
            </a:r>
          </a:p>
        </p:txBody>
      </p:sp>
      <p:sp>
        <p:nvSpPr>
          <p:cNvPr id="412" name="Body Level One…"/>
          <p:cNvSpPr txBox="1">
            <a:spLocks noGrp="1"/>
          </p:cNvSpPr>
          <p:nvPr>
            <p:ph type="body" sz="quarter" idx="1"/>
          </p:nvPr>
        </p:nvSpPr>
        <p:spPr>
          <a:xfrm>
            <a:off x="609600" y="2926075"/>
            <a:ext cx="4876800" cy="9562261"/>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6705600" y="2926075"/>
            <a:ext cx="4876800" cy="9562261"/>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9898290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609600" y="2607733"/>
            <a:ext cx="10972800" cy="9509760"/>
          </a:xfrm>
          <a:prstGeom prst="rect">
            <a:avLst/>
          </a:prstGeom>
        </p:spPr>
        <p:txBody>
          <a:bodyPr/>
          <a:lstStyle/>
          <a:p>
            <a:r>
              <a:t>Title Text</a:t>
            </a:r>
          </a:p>
        </p:txBody>
      </p:sp>
      <p:sp>
        <p:nvSpPr>
          <p:cNvPr id="422" name="Body Level One…"/>
          <p:cNvSpPr txBox="1">
            <a:spLocks noGrp="1"/>
          </p:cNvSpPr>
          <p:nvPr>
            <p:ph type="body" sz="quarter" idx="1"/>
          </p:nvPr>
        </p:nvSpPr>
        <p:spPr>
          <a:xfrm>
            <a:off x="12801600" y="2926083"/>
            <a:ext cx="4876800" cy="9337189"/>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424" name="Text Placeholder 9"/>
          <p:cNvSpPr>
            <a:spLocks noGrp="1"/>
          </p:cNvSpPr>
          <p:nvPr>
            <p:ph type="body" sz="quarter" idx="14"/>
          </p:nvPr>
        </p:nvSpPr>
        <p:spPr>
          <a:xfrm>
            <a:off x="18897600" y="2926079"/>
            <a:ext cx="4876800" cy="9337192"/>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8216204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609600" y="338672"/>
            <a:ext cx="10972800" cy="11741067"/>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8932508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609600" y="338672"/>
            <a:ext cx="10972800" cy="11741067"/>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280443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BM Design 16x9: Quote or Centered Text">
    <p:spTree>
      <p:nvGrpSpPr>
        <p:cNvPr id="1" name=""/>
        <p:cNvGrpSpPr/>
        <p:nvPr/>
      </p:nvGrpSpPr>
      <p:grpSpPr>
        <a:xfrm>
          <a:off x="0" y="0"/>
          <a:ext cx="0" cy="0"/>
          <a:chOff x="0" y="0"/>
          <a:chExt cx="0" cy="0"/>
        </a:xfrm>
      </p:grpSpPr>
      <p:sp>
        <p:nvSpPr>
          <p:cNvPr id="82" name="IBM Design  ::  IBM Confidential  ::  ©2013 IBM Corporation"/>
          <p:cNvSpPr txBox="1"/>
          <p:nvPr/>
        </p:nvSpPr>
        <p:spPr>
          <a:xfrm>
            <a:off x="943570" y="13218169"/>
            <a:ext cx="4592586"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 Design</a:t>
            </a:r>
            <a:r>
              <a:t>  ::  </a:t>
            </a:r>
            <a:r>
              <a:rPr i="1"/>
              <a:t>IBM Confidential</a:t>
            </a:r>
            <a:r>
              <a:t>  ::  ©2013 IBM Corporation </a:t>
            </a:r>
          </a:p>
        </p:txBody>
      </p:sp>
      <p:sp>
        <p:nvSpPr>
          <p:cNvPr id="83" name="— John Doe"/>
          <p:cNvSpPr txBox="1">
            <a:spLocks noGrp="1"/>
          </p:cNvSpPr>
          <p:nvPr>
            <p:ph type="body" sz="quarter" idx="13"/>
          </p:nvPr>
        </p:nvSpPr>
        <p:spPr>
          <a:xfrm>
            <a:off x="13153891" y="8648700"/>
            <a:ext cx="3510658" cy="863600"/>
          </a:xfrm>
          <a:prstGeom prst="rect">
            <a:avLst/>
          </a:prstGeom>
        </p:spPr>
        <p:txBody>
          <a:bodyPr wrap="none">
            <a:spAutoFit/>
          </a:bodyPr>
          <a:lstStyle>
            <a:lvl1pPr marL="57150" indent="0">
              <a:spcBef>
                <a:spcPts val="0"/>
              </a:spcBef>
              <a:buClrTx/>
              <a:buSzTx/>
              <a:buNone/>
              <a:defRPr sz="5000" b="0" spc="-150">
                <a:solidFill>
                  <a:srgbClr val="5E5E5E"/>
                </a:solidFill>
                <a:uFill>
                  <a:solidFill>
                    <a:srgbClr val="5E5E5E"/>
                  </a:solidFill>
                </a:uFill>
              </a:defRPr>
            </a:lvl1pPr>
          </a:lstStyle>
          <a:p>
            <a:r>
              <a:t>— John Doe</a:t>
            </a:r>
          </a:p>
        </p:txBody>
      </p:sp>
      <p:sp>
        <p:nvSpPr>
          <p:cNvPr id="84" name="“This is a quote that makes…"/>
          <p:cNvSpPr txBox="1">
            <a:spLocks noGrp="1"/>
          </p:cNvSpPr>
          <p:nvPr>
            <p:ph type="body" sz="quarter" idx="14"/>
          </p:nvPr>
        </p:nvSpPr>
        <p:spPr>
          <a:xfrm>
            <a:off x="7896228" y="5969000"/>
            <a:ext cx="8600514" cy="1879600"/>
          </a:xfrm>
          <a:prstGeom prst="rect">
            <a:avLst/>
          </a:prstGeom>
        </p:spPr>
        <p:txBody>
          <a:bodyPr wrap="none">
            <a:spAutoFit/>
          </a:bodyPr>
          <a:lstStyle/>
          <a:p>
            <a:pPr marL="57150" indent="0" algn="ctr">
              <a:spcBef>
                <a:spcPts val="0"/>
              </a:spcBef>
              <a:buClrTx/>
              <a:buSzTx/>
              <a:buNone/>
              <a:defRPr sz="5800" b="0" spc="-174">
                <a:solidFill>
                  <a:srgbClr val="5E5E5E"/>
                </a:solidFill>
                <a:uFill>
                  <a:solidFill>
                    <a:srgbClr val="5E5E5E"/>
                  </a:solidFill>
                </a:uFill>
              </a:defRPr>
            </a:pPr>
            <a:r>
              <a:t>“This is a quote that makes</a:t>
            </a:r>
          </a:p>
          <a:p>
            <a:pPr marL="57150" indent="0" algn="ctr">
              <a:spcBef>
                <a:spcPts val="0"/>
              </a:spcBef>
              <a:buClrTx/>
              <a:buSzTx/>
              <a:buNone/>
              <a:defRPr sz="5800" b="0" spc="-174">
                <a:solidFill>
                  <a:srgbClr val="5E5E5E"/>
                </a:solidFill>
                <a:uFill>
                  <a:solidFill>
                    <a:srgbClr val="5E5E5E"/>
                  </a:solidFill>
                </a:uFill>
              </a:defRPr>
            </a:pPr>
            <a:r>
              <a:t>a great point”</a:t>
            </a:r>
          </a:p>
        </p:txBody>
      </p:sp>
      <p:sp>
        <p:nvSpPr>
          <p:cNvPr id="85" name="Slide Number"/>
          <p:cNvSpPr txBox="1">
            <a:spLocks noGrp="1"/>
          </p:cNvSpPr>
          <p:nvPr>
            <p:ph type="sldNum" sz="quarter" idx="2"/>
          </p:nvPr>
        </p:nvSpPr>
        <p:spPr>
          <a:xfrm>
            <a:off x="22901198" y="13195300"/>
            <a:ext cx="203357" cy="215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609600" y="372533"/>
            <a:ext cx="10972800" cy="1016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9184164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609600" y="512064"/>
            <a:ext cx="10972800" cy="80010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609600" y="2926087"/>
            <a:ext cx="10972800" cy="9303283"/>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8616884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478" name="Body Level One…"/>
          <p:cNvSpPr txBox="1">
            <a:spLocks noGrp="1"/>
          </p:cNvSpPr>
          <p:nvPr>
            <p:ph type="body" sz="quarter" idx="1"/>
          </p:nvPr>
        </p:nvSpPr>
        <p:spPr>
          <a:xfrm>
            <a:off x="609600" y="2926083"/>
            <a:ext cx="4876800" cy="9337189"/>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2513288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487" name="Body Level One…"/>
          <p:cNvSpPr txBox="1">
            <a:spLocks noGrp="1"/>
          </p:cNvSpPr>
          <p:nvPr>
            <p:ph type="body" sz="quarter" idx="1"/>
          </p:nvPr>
        </p:nvSpPr>
        <p:spPr>
          <a:xfrm>
            <a:off x="609600" y="2977303"/>
            <a:ext cx="4876800" cy="9211741"/>
          </a:xfrm>
          <a:prstGeom prst="rect">
            <a:avLst/>
          </a:prstGeom>
        </p:spPr>
        <p:txBody>
          <a:bodyPr>
            <a:normAutofit/>
          </a:bodyPr>
          <a:lstStyle>
            <a:lvl2pPr marL="587253" indent="-587253"/>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6117400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496" name="Body Level One…"/>
          <p:cNvSpPr txBox="1">
            <a:spLocks noGrp="1"/>
          </p:cNvSpPr>
          <p:nvPr>
            <p:ph type="body" sz="quarter" idx="1"/>
          </p:nvPr>
        </p:nvSpPr>
        <p:spPr>
          <a:xfrm>
            <a:off x="609600" y="2977303"/>
            <a:ext cx="4876800" cy="9211741"/>
          </a:xfrm>
          <a:prstGeom prst="rect">
            <a:avLst/>
          </a:prstGeom>
        </p:spPr>
        <p:txBody>
          <a:bodyPr>
            <a:normAutofit/>
          </a:bodyPr>
          <a:lstStyle>
            <a:lvl2pPr marL="587253" indent="-587253"/>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3678323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505"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lvl1pPr>
            <a:lvl2pPr marL="671152" indent="-671152">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507" name="Picture Placeholder 11"/>
          <p:cNvSpPr>
            <a:spLocks noGrp="1"/>
          </p:cNvSpPr>
          <p:nvPr>
            <p:ph type="pic" idx="14"/>
          </p:nvPr>
        </p:nvSpPr>
        <p:spPr>
          <a:xfrm>
            <a:off x="12192000" y="0"/>
            <a:ext cx="12192000" cy="137160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72378073"/>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609600" y="338672"/>
            <a:ext cx="10972800" cy="2386731"/>
          </a:xfrm>
          <a:prstGeom prst="rect">
            <a:avLst/>
          </a:prstGeom>
        </p:spPr>
        <p:txBody>
          <a:bodyPr/>
          <a:lstStyle/>
          <a:p>
            <a:r>
              <a:t>Title Text</a:t>
            </a:r>
          </a:p>
        </p:txBody>
      </p:sp>
      <p:sp>
        <p:nvSpPr>
          <p:cNvPr id="516" name="Body Level One…"/>
          <p:cNvSpPr txBox="1">
            <a:spLocks noGrp="1"/>
          </p:cNvSpPr>
          <p:nvPr>
            <p:ph type="body" sz="quarter" idx="1"/>
          </p:nvPr>
        </p:nvSpPr>
        <p:spPr>
          <a:xfrm>
            <a:off x="609600" y="2926087"/>
            <a:ext cx="4876800" cy="9339075"/>
          </a:xfrm>
          <a:prstGeom prst="rect">
            <a:avLst/>
          </a:prstGeom>
        </p:spPr>
        <p:txBody>
          <a:bodyPr>
            <a:normAutofit/>
          </a:bodyPr>
          <a:lstStyle>
            <a:lvl1pPr>
              <a:defRPr sz="4267"/>
            </a:lvl1pPr>
            <a:lvl2pPr marL="671152" indent="-671152">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6705600" y="2999232"/>
            <a:ext cx="4876800" cy="9217157"/>
          </a:xfrm>
          <a:prstGeom prst="rect">
            <a:avLst/>
          </a:prstGeom>
        </p:spPr>
        <p:txBody>
          <a:bodyPr>
            <a:normAutofit/>
          </a:bodyPr>
          <a:lstStyle/>
          <a:p>
            <a:endParaRPr/>
          </a:p>
        </p:txBody>
      </p:sp>
      <p:sp>
        <p:nvSpPr>
          <p:cNvPr id="518" name="Text Placeholder 8"/>
          <p:cNvSpPr>
            <a:spLocks noGrp="1"/>
          </p:cNvSpPr>
          <p:nvPr>
            <p:ph type="body" sz="half" idx="14"/>
          </p:nvPr>
        </p:nvSpPr>
        <p:spPr>
          <a:xfrm>
            <a:off x="12534379" y="2909236"/>
            <a:ext cx="11240021" cy="9217155"/>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0937334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609600" y="512068"/>
            <a:ext cx="4876800" cy="11757325"/>
          </a:xfrm>
          <a:prstGeom prst="rect">
            <a:avLst/>
          </a:prstGeom>
        </p:spPr>
        <p:txBody>
          <a:bodyPr>
            <a:normAutofit/>
          </a:bodyPr>
          <a:lstStyle>
            <a:lvl1pPr>
              <a:defRPr sz="4267"/>
            </a:lvl1pPr>
            <a:lvl2pPr marL="0" indent="0">
              <a:buSzTx/>
              <a:buNone/>
              <a:defRPr sz="4267"/>
            </a:lvl2pPr>
            <a:lvl3pPr marL="1268024" indent="-671152">
              <a:defRPr sz="4267"/>
            </a:lvl3pPr>
            <a:lvl4pPr marL="1871829" indent="-652677">
              <a:defRPr sz="4267"/>
            </a:lvl4pPr>
            <a:lvl5pPr marL="2351720" indent="-671152">
              <a:defRPr sz="4267"/>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0436379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87040604"/>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607554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BM Design 16x9: Blank">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xfrm>
            <a:off x="22901198" y="13195300"/>
            <a:ext cx="203357" cy="215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609600" y="338667"/>
            <a:ext cx="10972800" cy="2281936"/>
          </a:xfrm>
          <a:prstGeom prst="rect">
            <a:avLst/>
          </a:prstGeom>
        </p:spPr>
        <p:txBody>
          <a:bodyPr/>
          <a:lstStyle/>
          <a:p>
            <a:r>
              <a:t>Title Text</a:t>
            </a:r>
          </a:p>
        </p:txBody>
      </p:sp>
      <p:sp>
        <p:nvSpPr>
          <p:cNvPr id="549" name="Body Level One…"/>
          <p:cNvSpPr txBox="1">
            <a:spLocks noGrp="1"/>
          </p:cNvSpPr>
          <p:nvPr>
            <p:ph type="body" sz="half" idx="1"/>
          </p:nvPr>
        </p:nvSpPr>
        <p:spPr>
          <a:xfrm>
            <a:off x="609600" y="3048000"/>
            <a:ext cx="10972800" cy="9558528"/>
          </a:xfrm>
          <a:prstGeom prst="rect">
            <a:avLst/>
          </a:prstGeom>
        </p:spPr>
        <p:txBody>
          <a:bodyPr>
            <a:normAutofit/>
          </a:bodyPr>
          <a:lstStyle>
            <a:lvl1pPr>
              <a:spcBef>
                <a:spcPts val="0"/>
              </a:spcBef>
              <a:tabLst>
                <a:tab pos="10701467" algn="r"/>
              </a:tabLst>
              <a:defRPr sz="2933"/>
            </a:lvl1pPr>
            <a:lvl2pPr marL="362543" indent="-362543">
              <a:spcBef>
                <a:spcPts val="0"/>
              </a:spcBef>
              <a:tabLst>
                <a:tab pos="10701467" algn="r"/>
              </a:tabLst>
              <a:defRPr sz="2933"/>
            </a:lvl2pPr>
            <a:lvl3pPr marL="959415" indent="-362543">
              <a:spcBef>
                <a:spcPts val="0"/>
              </a:spcBef>
              <a:tabLst>
                <a:tab pos="10701467" algn="r"/>
              </a:tabLst>
              <a:defRPr sz="2933"/>
            </a:lvl3pPr>
            <a:lvl4pPr marL="1571716" indent="-352564">
              <a:spcBef>
                <a:spcPts val="0"/>
              </a:spcBef>
              <a:tabLst>
                <a:tab pos="10701467" algn="r"/>
              </a:tabLst>
              <a:defRPr sz="2933"/>
            </a:lvl4pPr>
            <a:lvl5pPr marL="2043108" indent="-362538">
              <a:spcBef>
                <a:spcPts val="0"/>
              </a:spcBef>
              <a:tabLst>
                <a:tab pos="10701467" algn="r"/>
              </a:tabLst>
              <a:defRPr sz="2933"/>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6554120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9207" y="5829740"/>
            <a:ext cx="3445592" cy="1402931"/>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2436912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609603" y="338672"/>
            <a:ext cx="10972805" cy="11944923"/>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83500" y="12547559"/>
            <a:ext cx="1390909" cy="563928"/>
          </a:xfrm>
          <a:prstGeom prst="rect">
            <a:avLst/>
          </a:prstGeom>
          <a:ln w="12700">
            <a:miter lim="400000"/>
          </a:ln>
        </p:spPr>
      </p:pic>
      <p:sp>
        <p:nvSpPr>
          <p:cNvPr id="567" name="Slide Number"/>
          <p:cNvSpPr txBox="1">
            <a:spLocks noGrp="1"/>
          </p:cNvSpPr>
          <p:nvPr>
            <p:ph type="sldNum" sz="quarter" idx="2"/>
          </p:nvPr>
        </p:nvSpPr>
        <p:spPr>
          <a:xfrm>
            <a:off x="17088883" y="12589596"/>
            <a:ext cx="386324" cy="24622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6065034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609600" y="338674"/>
            <a:ext cx="10972800" cy="11983341"/>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6431596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609600" y="338667"/>
            <a:ext cx="10972800" cy="228193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609600" y="2997200"/>
            <a:ext cx="10972800" cy="9558528"/>
          </a:xfrm>
          <a:prstGeom prst="rect">
            <a:avLst/>
          </a:prstGeom>
        </p:spPr>
        <p:txBody>
          <a:bodyPr>
            <a:normAutofit/>
          </a:bodyPr>
          <a:lstStyle>
            <a:lvl1pPr>
              <a:spcBef>
                <a:spcPts val="0"/>
              </a:spcBef>
              <a:tabLst>
                <a:tab pos="10701467" algn="r"/>
              </a:tabLst>
              <a:defRPr>
                <a:solidFill>
                  <a:srgbClr val="000000"/>
                </a:solidFill>
              </a:defRPr>
            </a:lvl1pPr>
            <a:lvl2pPr>
              <a:spcBef>
                <a:spcPts val="0"/>
              </a:spcBef>
              <a:tabLst>
                <a:tab pos="10701467" algn="r"/>
              </a:tabLst>
              <a:defRPr>
                <a:solidFill>
                  <a:srgbClr val="000000"/>
                </a:solidFill>
              </a:defRPr>
            </a:lvl2pPr>
            <a:lvl3pPr>
              <a:spcBef>
                <a:spcPts val="0"/>
              </a:spcBef>
              <a:tabLst>
                <a:tab pos="10701467" algn="r"/>
              </a:tabLst>
              <a:defRPr>
                <a:solidFill>
                  <a:srgbClr val="000000"/>
                </a:solidFill>
              </a:defRPr>
            </a:lvl3pPr>
            <a:lvl4pPr>
              <a:spcBef>
                <a:spcPts val="0"/>
              </a:spcBef>
              <a:tabLst>
                <a:tab pos="10701467" algn="r"/>
              </a:tabLst>
              <a:defRPr>
                <a:solidFill>
                  <a:srgbClr val="000000"/>
                </a:solidFill>
              </a:defRPr>
            </a:lvl4pPr>
            <a:lvl5pPr>
              <a:spcBef>
                <a:spcPts val="0"/>
              </a:spcBef>
              <a:tabLst>
                <a:tab pos="10701467"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12801600" y="2997200"/>
            <a:ext cx="10972800" cy="955852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5245817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609600" y="474135"/>
            <a:ext cx="10972800" cy="2676824"/>
          </a:xfrm>
          <a:prstGeom prst="rect">
            <a:avLst/>
          </a:prstGeom>
        </p:spPr>
        <p:txBody>
          <a:bodyPr/>
          <a:lstStyle>
            <a:lvl1pPr>
              <a:defRPr sz="4267">
                <a:solidFill>
                  <a:srgbClr val="000000"/>
                </a:solidFill>
              </a:defRPr>
            </a:lvl1pPr>
          </a:lstStyle>
          <a:p>
            <a:r>
              <a:t>Title Text</a:t>
            </a:r>
          </a:p>
        </p:txBody>
      </p:sp>
      <p:sp>
        <p:nvSpPr>
          <p:cNvPr id="593"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solidFill>
                  <a:srgbClr val="000000"/>
                </a:solidFill>
              </a:defRPr>
            </a:lvl1pPr>
            <a:lvl2pPr marL="3164000" indent="-3164000">
              <a:lnSpc>
                <a:spcPct val="90000"/>
              </a:lnSpc>
              <a:spcBef>
                <a:spcPts val="0"/>
              </a:spcBef>
              <a:defRPr sz="25600" b="1">
                <a:solidFill>
                  <a:srgbClr val="000000"/>
                </a:solidFill>
              </a:defRPr>
            </a:lvl2pPr>
            <a:lvl3pPr marL="3760882" indent="-3164000">
              <a:lnSpc>
                <a:spcPct val="90000"/>
              </a:lnSpc>
              <a:spcBef>
                <a:spcPts val="0"/>
              </a:spcBef>
              <a:defRPr sz="25600" b="1">
                <a:solidFill>
                  <a:srgbClr val="000000"/>
                </a:solidFill>
              </a:defRPr>
            </a:lvl3pPr>
            <a:lvl4pPr marL="4296064" indent="-3076910">
              <a:lnSpc>
                <a:spcPct val="90000"/>
              </a:lnSpc>
              <a:spcBef>
                <a:spcPts val="0"/>
              </a:spcBef>
              <a:defRPr sz="25600" b="1">
                <a:solidFill>
                  <a:srgbClr val="000000"/>
                </a:solidFill>
              </a:defRPr>
            </a:lvl4pPr>
            <a:lvl5pPr marL="4844570" indent="-3164000">
              <a:lnSpc>
                <a:spcPct val="90000"/>
              </a:lnSpc>
              <a:spcBef>
                <a:spcPts val="0"/>
              </a:spcBef>
              <a:defRPr sz="25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69849432"/>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609600" y="474135"/>
            <a:ext cx="10972800" cy="2676824"/>
          </a:xfrm>
          <a:prstGeom prst="rect">
            <a:avLst/>
          </a:prstGeom>
        </p:spPr>
        <p:txBody>
          <a:bodyPr/>
          <a:lstStyle>
            <a:lvl1pPr>
              <a:defRPr sz="4267">
                <a:solidFill>
                  <a:srgbClr val="000000"/>
                </a:solidFill>
              </a:defRPr>
            </a:lvl1pPr>
          </a:lstStyle>
          <a:p>
            <a:r>
              <a:t>Title Text</a:t>
            </a:r>
          </a:p>
        </p:txBody>
      </p:sp>
      <p:sp>
        <p:nvSpPr>
          <p:cNvPr id="602" name="Body Level One…"/>
          <p:cNvSpPr txBox="1">
            <a:spLocks noGrp="1"/>
          </p:cNvSpPr>
          <p:nvPr>
            <p:ph type="body" sz="half" idx="1"/>
          </p:nvPr>
        </p:nvSpPr>
        <p:spPr>
          <a:xfrm>
            <a:off x="609600" y="3522136"/>
            <a:ext cx="10972800" cy="8290565"/>
          </a:xfrm>
          <a:prstGeom prst="rect">
            <a:avLst/>
          </a:prstGeom>
        </p:spPr>
        <p:txBody>
          <a:bodyPr>
            <a:normAutofit/>
          </a:bodyPr>
          <a:lstStyle>
            <a:lvl1pPr>
              <a:lnSpc>
                <a:spcPct val="90000"/>
              </a:lnSpc>
              <a:spcBef>
                <a:spcPts val="0"/>
              </a:spcBef>
              <a:defRPr sz="25600" b="1">
                <a:solidFill>
                  <a:srgbClr val="000000"/>
                </a:solidFill>
              </a:defRPr>
            </a:lvl1pPr>
            <a:lvl2pPr marL="3164000" indent="-3164000">
              <a:lnSpc>
                <a:spcPct val="90000"/>
              </a:lnSpc>
              <a:spcBef>
                <a:spcPts val="0"/>
              </a:spcBef>
              <a:defRPr sz="25600" b="1">
                <a:solidFill>
                  <a:srgbClr val="000000"/>
                </a:solidFill>
              </a:defRPr>
            </a:lvl2pPr>
            <a:lvl3pPr marL="3760882" indent="-3164000">
              <a:lnSpc>
                <a:spcPct val="90000"/>
              </a:lnSpc>
              <a:spcBef>
                <a:spcPts val="0"/>
              </a:spcBef>
              <a:defRPr sz="25600" b="1">
                <a:solidFill>
                  <a:srgbClr val="000000"/>
                </a:solidFill>
              </a:defRPr>
            </a:lvl3pPr>
            <a:lvl4pPr marL="4296064" indent="-3076910">
              <a:lnSpc>
                <a:spcPct val="90000"/>
              </a:lnSpc>
              <a:spcBef>
                <a:spcPts val="0"/>
              </a:spcBef>
              <a:defRPr sz="25600" b="1">
                <a:solidFill>
                  <a:srgbClr val="000000"/>
                </a:solidFill>
              </a:defRPr>
            </a:lvl4pPr>
            <a:lvl5pPr marL="4844570" indent="-3164000">
              <a:lnSpc>
                <a:spcPct val="90000"/>
              </a:lnSpc>
              <a:spcBef>
                <a:spcPts val="0"/>
              </a:spcBef>
              <a:defRPr sz="25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5410766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609600" y="135474"/>
            <a:ext cx="23164800" cy="11929533"/>
          </a:xfrm>
          <a:prstGeom prst="rect">
            <a:avLst/>
          </a:prstGeom>
        </p:spPr>
        <p:txBody>
          <a:bodyPr/>
          <a:lstStyle>
            <a:lvl1pPr>
              <a:lnSpc>
                <a:spcPct val="80000"/>
              </a:lnSpc>
              <a:defRPr sz="25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6539051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609607" y="338672"/>
            <a:ext cx="13833235" cy="12055483"/>
          </a:xfrm>
          <a:prstGeom prst="rect">
            <a:avLst/>
          </a:prstGeom>
        </p:spPr>
        <p:txBody>
          <a:bodyPr/>
          <a:lstStyle>
            <a:lvl1pPr marL="313255" indent="-313255">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33617124"/>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609600" y="927944"/>
            <a:ext cx="10972800" cy="1154147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12801600" y="1316743"/>
            <a:ext cx="10972800" cy="1119928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609600" y="534832"/>
            <a:ext cx="10972800" cy="800107"/>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7505149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BM Design 16x9: Blank with Footer">
    <p:spTree>
      <p:nvGrpSpPr>
        <p:cNvPr id="1" name=""/>
        <p:cNvGrpSpPr/>
        <p:nvPr/>
      </p:nvGrpSpPr>
      <p:grpSpPr>
        <a:xfrm>
          <a:off x="0" y="0"/>
          <a:ext cx="0" cy="0"/>
          <a:chOff x="0" y="0"/>
          <a:chExt cx="0" cy="0"/>
        </a:xfrm>
      </p:grpSpPr>
      <p:sp>
        <p:nvSpPr>
          <p:cNvPr id="99" name="IBM Design  ::  IBM Confidential  ::  ©2013 IBM Corporation"/>
          <p:cNvSpPr txBox="1"/>
          <p:nvPr/>
        </p:nvSpPr>
        <p:spPr>
          <a:xfrm>
            <a:off x="943570" y="13218169"/>
            <a:ext cx="4592586"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mn-lt"/>
                <a:ea typeface="+mn-ea"/>
                <a:cs typeface="+mn-cs"/>
                <a:sym typeface="Helvetica"/>
              </a:defRPr>
            </a:pPr>
            <a:r>
              <a:rPr>
                <a:solidFill>
                  <a:srgbClr val="6F6F6F"/>
                </a:solidFill>
                <a:uFill>
                  <a:solidFill>
                    <a:srgbClr val="6F6F6F"/>
                  </a:solidFill>
                </a:uFill>
              </a:rPr>
              <a:t>IBM Design</a:t>
            </a:r>
            <a:r>
              <a:t>  ::  </a:t>
            </a:r>
            <a:r>
              <a:rPr i="1"/>
              <a:t>IBM Confidential</a:t>
            </a:r>
            <a:r>
              <a:t>  ::  ©2013 IBM Corporation </a:t>
            </a:r>
          </a:p>
        </p:txBody>
      </p:sp>
      <p:sp>
        <p:nvSpPr>
          <p:cNvPr id="100" name="Slide Number"/>
          <p:cNvSpPr txBox="1">
            <a:spLocks noGrp="1"/>
          </p:cNvSpPr>
          <p:nvPr>
            <p:ph type="sldNum" sz="quarter" idx="2"/>
          </p:nvPr>
        </p:nvSpPr>
        <p:spPr>
          <a:xfrm>
            <a:off x="22901198" y="13195300"/>
            <a:ext cx="203357" cy="215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609600" y="338673"/>
            <a:ext cx="10972800" cy="2558291"/>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609600" y="2999235"/>
            <a:ext cx="10972800" cy="956226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12801600" y="2999235"/>
            <a:ext cx="10972800" cy="9562261"/>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8356187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609600" y="914407"/>
            <a:ext cx="17068800" cy="1706883"/>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12801600" y="2915919"/>
            <a:ext cx="10972800" cy="9572424"/>
          </a:xfrm>
          <a:prstGeom prst="rect">
            <a:avLst/>
          </a:prstGeom>
        </p:spPr>
        <p:txBody>
          <a:bodyPr>
            <a:normAutofit/>
          </a:bodyPr>
          <a:lstStyle>
            <a:lvl1pPr>
              <a:defRPr sz="4267">
                <a:solidFill>
                  <a:srgbClr val="000000"/>
                </a:solidFill>
              </a:defRPr>
            </a:lvl1pPr>
            <a:lvl2pPr marL="527329" indent="-527329">
              <a:defRPr sz="4267">
                <a:solidFill>
                  <a:srgbClr val="000000"/>
                </a:solidFill>
              </a:defRPr>
            </a:lvl2pPr>
            <a:lvl3pPr marL="1124209" indent="-527329">
              <a:defRPr sz="4267">
                <a:solidFill>
                  <a:srgbClr val="000000"/>
                </a:solidFill>
              </a:defRPr>
            </a:lvl3pPr>
            <a:lvl4pPr marL="1731971" indent="-512814">
              <a:defRPr sz="4267">
                <a:solidFill>
                  <a:srgbClr val="000000"/>
                </a:solidFill>
              </a:defRPr>
            </a:lvl4pPr>
            <a:lvl5pPr marL="2207900" indent="-52733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650" name="Text Placeholder 6"/>
          <p:cNvSpPr>
            <a:spLocks noGrp="1"/>
          </p:cNvSpPr>
          <p:nvPr>
            <p:ph type="body" sz="half" idx="14"/>
          </p:nvPr>
        </p:nvSpPr>
        <p:spPr>
          <a:xfrm>
            <a:off x="609600" y="2915924"/>
            <a:ext cx="10972800" cy="9572419"/>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74162194"/>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609600" y="338673"/>
            <a:ext cx="10972800" cy="1339091"/>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609600" y="2654715"/>
            <a:ext cx="10972800" cy="9833621"/>
          </a:xfrm>
          <a:prstGeom prst="rect">
            <a:avLst/>
          </a:prstGeom>
        </p:spPr>
        <p:txBody>
          <a:bodyPr>
            <a:normAutofit/>
          </a:bodyPr>
          <a:lstStyle>
            <a:lvl1pPr>
              <a:defRPr sz="6400">
                <a:solidFill>
                  <a:srgbClr val="000000"/>
                </a:solidFill>
              </a:defRPr>
            </a:lvl1pPr>
            <a:lvl2pPr marL="790999" indent="-790999">
              <a:defRPr sz="6400">
                <a:solidFill>
                  <a:srgbClr val="000000"/>
                </a:solidFill>
              </a:defRPr>
            </a:lvl2pPr>
            <a:lvl3pPr marL="1387873" indent="-790999">
              <a:defRPr sz="6400">
                <a:solidFill>
                  <a:srgbClr val="000000"/>
                </a:solidFill>
              </a:defRPr>
            </a:lvl3pPr>
            <a:lvl4pPr marL="1988382" indent="-769228">
              <a:defRPr sz="6400">
                <a:solidFill>
                  <a:srgbClr val="000000"/>
                </a:solidFill>
              </a:defRPr>
            </a:lvl4pPr>
            <a:lvl5pPr marL="2471567" indent="-790999">
              <a:defRPr sz="6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3892560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609600" y="914407"/>
            <a:ext cx="17068800" cy="1706883"/>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12801600" y="2915924"/>
            <a:ext cx="4876800" cy="9572413"/>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670" name="Text Placeholder 6"/>
          <p:cNvSpPr>
            <a:spLocks noGrp="1"/>
          </p:cNvSpPr>
          <p:nvPr>
            <p:ph type="body" sz="quarter" idx="14"/>
          </p:nvPr>
        </p:nvSpPr>
        <p:spPr>
          <a:xfrm>
            <a:off x="609600" y="2915924"/>
            <a:ext cx="4876800" cy="9572413"/>
          </a:xfrm>
          <a:prstGeom prst="rect">
            <a:avLst/>
          </a:prstGeom>
        </p:spPr>
        <p:txBody>
          <a:bodyPr>
            <a:normAutofit/>
          </a:bodyPr>
          <a:lstStyle/>
          <a:p>
            <a:endParaRPr/>
          </a:p>
        </p:txBody>
      </p:sp>
      <p:sp>
        <p:nvSpPr>
          <p:cNvPr id="671" name="Text Placeholder 7"/>
          <p:cNvSpPr>
            <a:spLocks noGrp="1"/>
          </p:cNvSpPr>
          <p:nvPr>
            <p:ph type="body" sz="quarter" idx="15"/>
          </p:nvPr>
        </p:nvSpPr>
        <p:spPr>
          <a:xfrm>
            <a:off x="6705600" y="2915924"/>
            <a:ext cx="4876800" cy="9572413"/>
          </a:xfrm>
          <a:prstGeom prst="rect">
            <a:avLst/>
          </a:prstGeom>
        </p:spPr>
        <p:txBody>
          <a:bodyPr>
            <a:normAutofit/>
          </a:bodyPr>
          <a:lstStyle/>
          <a:p>
            <a:endParaRPr/>
          </a:p>
        </p:txBody>
      </p:sp>
      <p:sp>
        <p:nvSpPr>
          <p:cNvPr id="672" name="Text Placeholder 9"/>
          <p:cNvSpPr>
            <a:spLocks noGrp="1"/>
          </p:cNvSpPr>
          <p:nvPr>
            <p:ph type="body" sz="quarter" idx="16"/>
          </p:nvPr>
        </p:nvSpPr>
        <p:spPr>
          <a:xfrm>
            <a:off x="18897600" y="2915924"/>
            <a:ext cx="4876800" cy="9572413"/>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36726276"/>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609600" y="914407"/>
            <a:ext cx="10972800" cy="1706883"/>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609600" y="536455"/>
            <a:ext cx="10972800" cy="800099"/>
          </a:xfrm>
          <a:prstGeom prst="rect">
            <a:avLst/>
          </a:prstGeom>
        </p:spPr>
        <p:txBody>
          <a:bodyPr>
            <a:normAutofit/>
          </a:bodyPr>
          <a:lstStyle>
            <a:lvl1pPr>
              <a:defRPr sz="2933">
                <a:solidFill>
                  <a:srgbClr val="000000"/>
                </a:solidFill>
              </a:defRPr>
            </a:lvl1pPr>
            <a:lvl2pPr marL="362543" indent="-362543">
              <a:defRPr sz="2933">
                <a:solidFill>
                  <a:srgbClr val="000000"/>
                </a:solidFill>
              </a:defRPr>
            </a:lvl2pPr>
            <a:lvl3pPr marL="959415" indent="-362543">
              <a:defRPr sz="2933">
                <a:solidFill>
                  <a:srgbClr val="000000"/>
                </a:solidFill>
              </a:defRPr>
            </a:lvl3pPr>
            <a:lvl4pPr marL="1571716" indent="-352564">
              <a:defRPr sz="2933">
                <a:solidFill>
                  <a:srgbClr val="000000"/>
                </a:solidFill>
              </a:defRPr>
            </a:lvl4pPr>
            <a:lvl5pPr marL="2043108" indent="-362538">
              <a:defRPr sz="29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609600" y="2926080"/>
            <a:ext cx="10972800" cy="956225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27868644"/>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609600" y="338673"/>
            <a:ext cx="10972800" cy="1706883"/>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609600" y="2926075"/>
            <a:ext cx="4876800" cy="9562261"/>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6705600" y="2926075"/>
            <a:ext cx="4876800" cy="9562261"/>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3119768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609600" y="2607733"/>
            <a:ext cx="10972800" cy="95097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12801600" y="2926083"/>
            <a:ext cx="4876800" cy="9337189"/>
          </a:xfrm>
          <a:prstGeom prst="rect">
            <a:avLst/>
          </a:prstGeom>
        </p:spPr>
        <p:txBody>
          <a:bodyPr>
            <a:normAutofit/>
          </a:bodyPr>
          <a:lstStyle>
            <a:lvl1pPr>
              <a:defRPr sz="4267">
                <a:solidFill>
                  <a:srgbClr val="000000"/>
                </a:solidFill>
              </a:defRPr>
            </a:lvl1pPr>
            <a:lvl2pPr marL="0" indent="0">
              <a:buSzTx/>
              <a:buNone/>
              <a:defRPr sz="4267">
                <a:solidFill>
                  <a:srgbClr val="000000"/>
                </a:solidFill>
              </a:defRPr>
            </a:lvl2pPr>
            <a:lvl3pPr marL="1268024" indent="-671152">
              <a:defRPr sz="4267">
                <a:solidFill>
                  <a:srgbClr val="000000"/>
                </a:solidFill>
              </a:defRPr>
            </a:lvl3pPr>
            <a:lvl4pPr marL="1871829" indent="-652677">
              <a:defRPr sz="4267">
                <a:solidFill>
                  <a:srgbClr val="000000"/>
                </a:solidFill>
              </a:defRPr>
            </a:lvl4pPr>
            <a:lvl5pPr marL="2351720" indent="-671152">
              <a:defRPr sz="42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705" name="Text Placeholder 9"/>
          <p:cNvSpPr>
            <a:spLocks noGrp="1"/>
          </p:cNvSpPr>
          <p:nvPr>
            <p:ph type="body" sz="quarter" idx="14"/>
          </p:nvPr>
        </p:nvSpPr>
        <p:spPr>
          <a:xfrm>
            <a:off x="18897600" y="2926079"/>
            <a:ext cx="4876800" cy="9337192"/>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65076289"/>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12192000" y="0"/>
            <a:ext cx="12192000" cy="13716000"/>
          </a:xfrm>
          <a:prstGeom prst="rect">
            <a:avLst/>
          </a:prstGeom>
          <a:solidFill>
            <a:srgbClr val="000000"/>
          </a:solidFill>
          <a:ln w="12700">
            <a:miter lim="400000"/>
          </a:ln>
        </p:spPr>
        <p:txBody>
          <a:bodyPr lIns="0" tIns="0" rIns="0" bIns="0" anchor="ctr"/>
          <a:lstStyle/>
          <a:p>
            <a:pPr algn="ctr" defTabSz="1828732" hangingPunct="0">
              <a:defRPr sz="1200">
                <a:solidFill>
                  <a:srgbClr val="FFFFFF"/>
                </a:solidFill>
                <a:latin typeface="Arial"/>
                <a:ea typeface="Arial"/>
                <a:cs typeface="Arial"/>
                <a:sym typeface="Arial"/>
              </a:defRPr>
            </a:pPr>
            <a:endParaRPr sz="3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609600" y="2607733"/>
            <a:ext cx="10972800" cy="95097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12801600" y="2963431"/>
            <a:ext cx="10972800" cy="9337192"/>
          </a:xfrm>
          <a:prstGeom prst="rect">
            <a:avLst/>
          </a:prstGeom>
        </p:spPr>
        <p:txBody>
          <a:bodyPr>
            <a:normAutofit/>
          </a:bodyPr>
          <a:lstStyle>
            <a:lvl2pPr marL="0" indent="0">
              <a:buSzTx/>
              <a:buNone/>
            </a:lvl2pPr>
            <a:lvl3pPr marL="1184132" indent="-587253"/>
            <a:lvl4pPr marL="1790246" indent="-571092"/>
            <a:lvl5pPr marL="2267826" indent="-58725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609600" y="536448"/>
            <a:ext cx="10972800" cy="800107"/>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1089105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12192000" y="0"/>
            <a:ext cx="12192000" cy="137160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609600" y="338672"/>
            <a:ext cx="10972800" cy="11741067"/>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47807765"/>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609600" y="338672"/>
            <a:ext cx="10972800" cy="11741067"/>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3597723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8.xml"/><Relationship Id="rId117" Type="http://schemas.openxmlformats.org/officeDocument/2006/relationships/slideLayout" Target="../slideLayouts/slideLayout149.xml"/><Relationship Id="rId21" Type="http://schemas.openxmlformats.org/officeDocument/2006/relationships/slideLayout" Target="../slideLayouts/slideLayout53.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63" Type="http://schemas.openxmlformats.org/officeDocument/2006/relationships/slideLayout" Target="../slideLayouts/slideLayout95.xml"/><Relationship Id="rId68" Type="http://schemas.openxmlformats.org/officeDocument/2006/relationships/slideLayout" Target="../slideLayouts/slideLayout100.xml"/><Relationship Id="rId84" Type="http://schemas.openxmlformats.org/officeDocument/2006/relationships/slideLayout" Target="../slideLayouts/slideLayout116.xml"/><Relationship Id="rId89" Type="http://schemas.openxmlformats.org/officeDocument/2006/relationships/slideLayout" Target="../slideLayouts/slideLayout121.xml"/><Relationship Id="rId112" Type="http://schemas.openxmlformats.org/officeDocument/2006/relationships/slideLayout" Target="../slideLayouts/slideLayout144.xml"/><Relationship Id="rId16" Type="http://schemas.openxmlformats.org/officeDocument/2006/relationships/slideLayout" Target="../slideLayouts/slideLayout48.xml"/><Relationship Id="rId107" Type="http://schemas.openxmlformats.org/officeDocument/2006/relationships/slideLayout" Target="../slideLayouts/slideLayout139.xml"/><Relationship Id="rId11" Type="http://schemas.openxmlformats.org/officeDocument/2006/relationships/slideLayout" Target="../slideLayouts/slideLayout43.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74" Type="http://schemas.openxmlformats.org/officeDocument/2006/relationships/slideLayout" Target="../slideLayouts/slideLayout106.xml"/><Relationship Id="rId79" Type="http://schemas.openxmlformats.org/officeDocument/2006/relationships/slideLayout" Target="../slideLayouts/slideLayout111.xml"/><Relationship Id="rId102" Type="http://schemas.openxmlformats.org/officeDocument/2006/relationships/slideLayout" Target="../slideLayouts/slideLayout134.xml"/><Relationship Id="rId123" Type="http://schemas.openxmlformats.org/officeDocument/2006/relationships/slideLayout" Target="../slideLayouts/slideLayout155.xml"/><Relationship Id="rId5" Type="http://schemas.openxmlformats.org/officeDocument/2006/relationships/slideLayout" Target="../slideLayouts/slideLayout37.xml"/><Relationship Id="rId90" Type="http://schemas.openxmlformats.org/officeDocument/2006/relationships/slideLayout" Target="../slideLayouts/slideLayout122.xml"/><Relationship Id="rId95" Type="http://schemas.openxmlformats.org/officeDocument/2006/relationships/slideLayout" Target="../slideLayouts/slideLayout127.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64" Type="http://schemas.openxmlformats.org/officeDocument/2006/relationships/slideLayout" Target="../slideLayouts/slideLayout96.xml"/><Relationship Id="rId69" Type="http://schemas.openxmlformats.org/officeDocument/2006/relationships/slideLayout" Target="../slideLayouts/slideLayout101.xml"/><Relationship Id="rId113" Type="http://schemas.openxmlformats.org/officeDocument/2006/relationships/slideLayout" Target="../slideLayouts/slideLayout145.xml"/><Relationship Id="rId118" Type="http://schemas.openxmlformats.org/officeDocument/2006/relationships/slideLayout" Target="../slideLayouts/slideLayout150.xml"/><Relationship Id="rId80" Type="http://schemas.openxmlformats.org/officeDocument/2006/relationships/slideLayout" Target="../slideLayouts/slideLayout112.xml"/><Relationship Id="rId85" Type="http://schemas.openxmlformats.org/officeDocument/2006/relationships/slideLayout" Target="../slideLayouts/slideLayout117.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59" Type="http://schemas.openxmlformats.org/officeDocument/2006/relationships/slideLayout" Target="../slideLayouts/slideLayout91.xml"/><Relationship Id="rId103" Type="http://schemas.openxmlformats.org/officeDocument/2006/relationships/slideLayout" Target="../slideLayouts/slideLayout135.xml"/><Relationship Id="rId108" Type="http://schemas.openxmlformats.org/officeDocument/2006/relationships/slideLayout" Target="../slideLayouts/slideLayout140.xml"/><Relationship Id="rId124" Type="http://schemas.openxmlformats.org/officeDocument/2006/relationships/slideLayout" Target="../slideLayouts/slideLayout156.xml"/><Relationship Id="rId54" Type="http://schemas.openxmlformats.org/officeDocument/2006/relationships/slideLayout" Target="../slideLayouts/slideLayout86.xml"/><Relationship Id="rId70" Type="http://schemas.openxmlformats.org/officeDocument/2006/relationships/slideLayout" Target="../slideLayouts/slideLayout102.xml"/><Relationship Id="rId75" Type="http://schemas.openxmlformats.org/officeDocument/2006/relationships/slideLayout" Target="../slideLayouts/slideLayout107.xml"/><Relationship Id="rId91" Type="http://schemas.openxmlformats.org/officeDocument/2006/relationships/slideLayout" Target="../slideLayouts/slideLayout123.xml"/><Relationship Id="rId96" Type="http://schemas.openxmlformats.org/officeDocument/2006/relationships/slideLayout" Target="../slideLayouts/slideLayout12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49" Type="http://schemas.openxmlformats.org/officeDocument/2006/relationships/slideLayout" Target="../slideLayouts/slideLayout81.xml"/><Relationship Id="rId114" Type="http://schemas.openxmlformats.org/officeDocument/2006/relationships/slideLayout" Target="../slideLayouts/slideLayout146.xml"/><Relationship Id="rId119" Type="http://schemas.openxmlformats.org/officeDocument/2006/relationships/slideLayout" Target="../slideLayouts/slideLayout151.xml"/><Relationship Id="rId44" Type="http://schemas.openxmlformats.org/officeDocument/2006/relationships/slideLayout" Target="../slideLayouts/slideLayout76.xml"/><Relationship Id="rId60" Type="http://schemas.openxmlformats.org/officeDocument/2006/relationships/slideLayout" Target="../slideLayouts/slideLayout92.xml"/><Relationship Id="rId65" Type="http://schemas.openxmlformats.org/officeDocument/2006/relationships/slideLayout" Target="../slideLayouts/slideLayout97.xml"/><Relationship Id="rId81" Type="http://schemas.openxmlformats.org/officeDocument/2006/relationships/slideLayout" Target="../slideLayouts/slideLayout113.xml"/><Relationship Id="rId86" Type="http://schemas.openxmlformats.org/officeDocument/2006/relationships/slideLayout" Target="../slideLayouts/slideLayout118.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9" Type="http://schemas.openxmlformats.org/officeDocument/2006/relationships/slideLayout" Target="../slideLayouts/slideLayout71.xml"/><Relationship Id="rId109" Type="http://schemas.openxmlformats.org/officeDocument/2006/relationships/slideLayout" Target="../slideLayouts/slideLayout141.xml"/><Relationship Id="rId34" Type="http://schemas.openxmlformats.org/officeDocument/2006/relationships/slideLayout" Target="../slideLayouts/slideLayout66.xml"/><Relationship Id="rId50" Type="http://schemas.openxmlformats.org/officeDocument/2006/relationships/slideLayout" Target="../slideLayouts/slideLayout82.xml"/><Relationship Id="rId55" Type="http://schemas.openxmlformats.org/officeDocument/2006/relationships/slideLayout" Target="../slideLayouts/slideLayout87.xml"/><Relationship Id="rId76" Type="http://schemas.openxmlformats.org/officeDocument/2006/relationships/slideLayout" Target="../slideLayouts/slideLayout108.xml"/><Relationship Id="rId97" Type="http://schemas.openxmlformats.org/officeDocument/2006/relationships/slideLayout" Target="../slideLayouts/slideLayout129.xml"/><Relationship Id="rId104" Type="http://schemas.openxmlformats.org/officeDocument/2006/relationships/slideLayout" Target="../slideLayouts/slideLayout136.xml"/><Relationship Id="rId120" Type="http://schemas.openxmlformats.org/officeDocument/2006/relationships/slideLayout" Target="../slideLayouts/slideLayout152.xml"/><Relationship Id="rId125" Type="http://schemas.openxmlformats.org/officeDocument/2006/relationships/theme" Target="../theme/theme2.xml"/><Relationship Id="rId7" Type="http://schemas.openxmlformats.org/officeDocument/2006/relationships/slideLayout" Target="../slideLayouts/slideLayout39.xml"/><Relationship Id="rId71" Type="http://schemas.openxmlformats.org/officeDocument/2006/relationships/slideLayout" Target="../slideLayouts/slideLayout103.xml"/><Relationship Id="rId92" Type="http://schemas.openxmlformats.org/officeDocument/2006/relationships/slideLayout" Target="../slideLayouts/slideLayout124.xml"/><Relationship Id="rId2" Type="http://schemas.openxmlformats.org/officeDocument/2006/relationships/slideLayout" Target="../slideLayouts/slideLayout34.xml"/><Relationship Id="rId29" Type="http://schemas.openxmlformats.org/officeDocument/2006/relationships/slideLayout" Target="../slideLayouts/slideLayout61.xml"/><Relationship Id="rId24" Type="http://schemas.openxmlformats.org/officeDocument/2006/relationships/slideLayout" Target="../slideLayouts/slideLayout56.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66" Type="http://schemas.openxmlformats.org/officeDocument/2006/relationships/slideLayout" Target="../slideLayouts/slideLayout98.xml"/><Relationship Id="rId87" Type="http://schemas.openxmlformats.org/officeDocument/2006/relationships/slideLayout" Target="../slideLayouts/slideLayout119.xml"/><Relationship Id="rId110" Type="http://schemas.openxmlformats.org/officeDocument/2006/relationships/slideLayout" Target="../slideLayouts/slideLayout142.xml"/><Relationship Id="rId115" Type="http://schemas.openxmlformats.org/officeDocument/2006/relationships/slideLayout" Target="../slideLayouts/slideLayout147.xml"/><Relationship Id="rId61" Type="http://schemas.openxmlformats.org/officeDocument/2006/relationships/slideLayout" Target="../slideLayouts/slideLayout93.xml"/><Relationship Id="rId82" Type="http://schemas.openxmlformats.org/officeDocument/2006/relationships/slideLayout" Target="../slideLayouts/slideLayout114.xml"/><Relationship Id="rId19" Type="http://schemas.openxmlformats.org/officeDocument/2006/relationships/slideLayout" Target="../slideLayouts/slideLayout51.xml"/><Relationship Id="rId14" Type="http://schemas.openxmlformats.org/officeDocument/2006/relationships/slideLayout" Target="../slideLayouts/slideLayout46.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56" Type="http://schemas.openxmlformats.org/officeDocument/2006/relationships/slideLayout" Target="../slideLayouts/slideLayout88.xml"/><Relationship Id="rId77" Type="http://schemas.openxmlformats.org/officeDocument/2006/relationships/slideLayout" Target="../slideLayouts/slideLayout109.xml"/><Relationship Id="rId100" Type="http://schemas.openxmlformats.org/officeDocument/2006/relationships/slideLayout" Target="../slideLayouts/slideLayout132.xml"/><Relationship Id="rId105" Type="http://schemas.openxmlformats.org/officeDocument/2006/relationships/slideLayout" Target="../slideLayouts/slideLayout137.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72" Type="http://schemas.openxmlformats.org/officeDocument/2006/relationships/slideLayout" Target="../slideLayouts/slideLayout104.xml"/><Relationship Id="rId93" Type="http://schemas.openxmlformats.org/officeDocument/2006/relationships/slideLayout" Target="../slideLayouts/slideLayout125.xml"/><Relationship Id="rId98" Type="http://schemas.openxmlformats.org/officeDocument/2006/relationships/slideLayout" Target="../slideLayouts/slideLayout130.xml"/><Relationship Id="rId121" Type="http://schemas.openxmlformats.org/officeDocument/2006/relationships/slideLayout" Target="../slideLayouts/slideLayout153.xml"/><Relationship Id="rId3" Type="http://schemas.openxmlformats.org/officeDocument/2006/relationships/slideLayout" Target="../slideLayouts/slideLayout35.xml"/><Relationship Id="rId25" Type="http://schemas.openxmlformats.org/officeDocument/2006/relationships/slideLayout" Target="../slideLayouts/slideLayout57.xml"/><Relationship Id="rId46" Type="http://schemas.openxmlformats.org/officeDocument/2006/relationships/slideLayout" Target="../slideLayouts/slideLayout78.xml"/><Relationship Id="rId67" Type="http://schemas.openxmlformats.org/officeDocument/2006/relationships/slideLayout" Target="../slideLayouts/slideLayout99.xml"/><Relationship Id="rId116" Type="http://schemas.openxmlformats.org/officeDocument/2006/relationships/slideLayout" Target="../slideLayouts/slideLayout148.xml"/><Relationship Id="rId20" Type="http://schemas.openxmlformats.org/officeDocument/2006/relationships/slideLayout" Target="../slideLayouts/slideLayout52.xml"/><Relationship Id="rId41" Type="http://schemas.openxmlformats.org/officeDocument/2006/relationships/slideLayout" Target="../slideLayouts/slideLayout73.xml"/><Relationship Id="rId62" Type="http://schemas.openxmlformats.org/officeDocument/2006/relationships/slideLayout" Target="../slideLayouts/slideLayout94.xml"/><Relationship Id="rId83" Type="http://schemas.openxmlformats.org/officeDocument/2006/relationships/slideLayout" Target="../slideLayouts/slideLayout115.xml"/><Relationship Id="rId88" Type="http://schemas.openxmlformats.org/officeDocument/2006/relationships/slideLayout" Target="../slideLayouts/slideLayout120.xml"/><Relationship Id="rId111" Type="http://schemas.openxmlformats.org/officeDocument/2006/relationships/slideLayout" Target="../slideLayouts/slideLayout143.xml"/><Relationship Id="rId15" Type="http://schemas.openxmlformats.org/officeDocument/2006/relationships/slideLayout" Target="../slideLayouts/slideLayout47.xml"/><Relationship Id="rId36" Type="http://schemas.openxmlformats.org/officeDocument/2006/relationships/slideLayout" Target="../slideLayouts/slideLayout68.xml"/><Relationship Id="rId57" Type="http://schemas.openxmlformats.org/officeDocument/2006/relationships/slideLayout" Target="../slideLayouts/slideLayout89.xml"/><Relationship Id="rId106" Type="http://schemas.openxmlformats.org/officeDocument/2006/relationships/slideLayout" Target="../slideLayouts/slideLayout138.xml"/><Relationship Id="rId10" Type="http://schemas.openxmlformats.org/officeDocument/2006/relationships/slideLayout" Target="../slideLayouts/slideLayout42.xml"/><Relationship Id="rId31" Type="http://schemas.openxmlformats.org/officeDocument/2006/relationships/slideLayout" Target="../slideLayouts/slideLayout63.xml"/><Relationship Id="rId52" Type="http://schemas.openxmlformats.org/officeDocument/2006/relationships/slideLayout" Target="../slideLayouts/slideLayout84.xml"/><Relationship Id="rId73" Type="http://schemas.openxmlformats.org/officeDocument/2006/relationships/slideLayout" Target="../slideLayouts/slideLayout105.xml"/><Relationship Id="rId78" Type="http://schemas.openxmlformats.org/officeDocument/2006/relationships/slideLayout" Target="../slideLayouts/slideLayout110.xml"/><Relationship Id="rId94" Type="http://schemas.openxmlformats.org/officeDocument/2006/relationships/slideLayout" Target="../slideLayouts/slideLayout126.xml"/><Relationship Id="rId99" Type="http://schemas.openxmlformats.org/officeDocument/2006/relationships/slideLayout" Target="../slideLayouts/slideLayout131.xml"/><Relationship Id="rId101" Type="http://schemas.openxmlformats.org/officeDocument/2006/relationships/slideLayout" Target="../slideLayouts/slideLayout133.xml"/><Relationship Id="rId122" Type="http://schemas.openxmlformats.org/officeDocument/2006/relationships/slideLayout" Target="../slideLayouts/slideLayout15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theme" Target="../theme/theme3.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8" Type="http://schemas.openxmlformats.org/officeDocument/2006/relationships/slideLayout" Target="../slideLayouts/slideLayout16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2015 IBM Corporation"/>
          <p:cNvSpPr txBox="1"/>
          <p:nvPr/>
        </p:nvSpPr>
        <p:spPr>
          <a:xfrm>
            <a:off x="943570" y="13182451"/>
            <a:ext cx="4463994"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a:buClr>
                <a:srgbClr val="A9A9A9"/>
              </a:buClr>
              <a:buFont typeface="Arial"/>
              <a:defRPr sz="1400" spc="-28">
                <a:solidFill>
                  <a:srgbClr val="7A7A7A"/>
                </a:solidFill>
                <a:uFill>
                  <a:solidFill>
                    <a:srgbClr val="7A7A7A"/>
                  </a:solidFill>
                </a:uFill>
                <a:latin typeface="+mn-lt"/>
                <a:ea typeface="+mn-ea"/>
                <a:cs typeface="+mn-cs"/>
                <a:sym typeface="Helvetica"/>
              </a:defRPr>
            </a:lvl1pPr>
          </a:lstStyle>
          <a:p>
            <a:r>
              <a:t>©2015 IBM Corporation </a:t>
            </a:r>
          </a:p>
        </p:txBody>
      </p:sp>
      <p:sp>
        <p:nvSpPr>
          <p:cNvPr id="4" name="Title Text"/>
          <p:cNvSpPr txBox="1">
            <a:spLocks noGrp="1"/>
          </p:cNvSpPr>
          <p:nvPr>
            <p:ph type="title"/>
          </p:nvPr>
        </p:nvSpPr>
        <p:spPr>
          <a:xfrm>
            <a:off x="952500" y="588912"/>
            <a:ext cx="22148800" cy="176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r>
              <a:t>Title Text</a:t>
            </a:r>
          </a:p>
        </p:txBody>
      </p:sp>
      <p:sp>
        <p:nvSpPr>
          <p:cNvPr id="5" name="Body Level One…"/>
          <p:cNvSpPr txBox="1">
            <a:spLocks noGrp="1"/>
          </p:cNvSpPr>
          <p:nvPr>
            <p:ph type="body" idx="1"/>
          </p:nvPr>
        </p:nvSpPr>
        <p:spPr>
          <a:xfrm>
            <a:off x="1003300" y="3218259"/>
            <a:ext cx="22148800" cy="963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marL="635000" indent="-317500">
              <a:spcBef>
                <a:spcPts val="800"/>
              </a:spcBef>
              <a:buClr>
                <a:srgbClr val="6C9AD1"/>
              </a:buClr>
              <a:buFont typeface="Gill Sans"/>
              <a:defRPr sz="3700" b="0" spc="-74">
                <a:solidFill>
                  <a:srgbClr val="5E5E5E"/>
                </a:solidFill>
                <a:uFill>
                  <a:solidFill>
                    <a:srgbClr val="5E5E5E"/>
                  </a:solidFill>
                </a:uFill>
              </a:defRPr>
            </a:lvl2pPr>
            <a:lvl3pPr marL="952500" indent="-317500">
              <a:spcBef>
                <a:spcPts val="800"/>
              </a:spcBef>
              <a:buClr>
                <a:srgbClr val="19A548"/>
              </a:buClr>
              <a:buChar char="-"/>
              <a:defRPr sz="2800" b="0" spc="-56"/>
            </a:lvl3pPr>
            <a:lvl4pPr marL="1270000" indent="-317500">
              <a:spcBef>
                <a:spcPts val="800"/>
              </a:spcBef>
              <a:buClrTx/>
              <a:buChar char="-"/>
              <a:defRPr sz="2100" b="0" spc="-42"/>
            </a:lvl4pPr>
            <a:lvl5pPr marL="1524000" indent="-254000">
              <a:spcBef>
                <a:spcPts val="800"/>
              </a:spcBef>
              <a:buClrTx/>
              <a:buChar char="-"/>
              <a:defRPr sz="2100" b="0" spc="-42"/>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2901198" y="13157200"/>
            <a:ext cx="203357" cy="215900"/>
          </a:xfrm>
          <a:prstGeom prst="rect">
            <a:avLst/>
          </a:prstGeom>
          <a:ln w="12700">
            <a:miter lim="400000"/>
          </a:ln>
        </p:spPr>
        <p:txBody>
          <a:bodyPr wrap="none" lIns="0" tIns="0" rIns="0" bIns="0">
            <a:spAutoFit/>
          </a:bodyPr>
          <a:lstStyle>
            <a:lvl1pPr marL="0" marR="0" defTabSz="825500">
              <a:defRPr sz="1400" spc="-28">
                <a:solidFill>
                  <a:srgbClr val="6F6F6F"/>
                </a:solidFill>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5" r:id="rId14"/>
    <p:sldLayoutId id="2147483667" r:id="rId15"/>
    <p:sldLayoutId id="2147483668" r:id="rId16"/>
    <p:sldLayoutId id="2147483669" r:id="rId17"/>
    <p:sldLayoutId id="2147483670" r:id="rId18"/>
    <p:sldLayoutId id="2147483671" r:id="rId19"/>
    <p:sldLayoutId id="2147483673" r:id="rId20"/>
    <p:sldLayoutId id="2147483674" r:id="rId21"/>
    <p:sldLayoutId id="2147483677" r:id="rId22"/>
    <p:sldLayoutId id="2147483678" r:id="rId23"/>
    <p:sldLayoutId id="2147483679" r:id="rId24"/>
    <p:sldLayoutId id="2147483680" r:id="rId25"/>
    <p:sldLayoutId id="2147483681" r:id="rId26"/>
    <p:sldLayoutId id="2147483682" r:id="rId27"/>
    <p:sldLayoutId id="2147483684" r:id="rId28"/>
    <p:sldLayoutId id="2147483688" r:id="rId29"/>
    <p:sldLayoutId id="2147483689" r:id="rId30"/>
    <p:sldLayoutId id="2147483690" r:id="rId31"/>
    <p:sldLayoutId id="2147483691" r:id="rId32"/>
  </p:sldLayoutIdLst>
  <p:transition spd="med"/>
  <p:txStyles>
    <p:titleStyle>
      <a:lvl1pPr marL="0" marR="57150" indent="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1pPr>
      <a:lvl2pPr marL="0" marR="57150" indent="2286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2pPr>
      <a:lvl3pPr marL="0" marR="57150" indent="4572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3pPr>
      <a:lvl4pPr marL="0" marR="57150" indent="6858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4pPr>
      <a:lvl5pPr marL="0" marR="57150" indent="9144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5pPr>
      <a:lvl6pPr marL="0" marR="57150" indent="11430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6pPr>
      <a:lvl7pPr marL="0" marR="57150" indent="13716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7pPr>
      <a:lvl8pPr marL="0" marR="57150" indent="16002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8pPr>
      <a:lvl9pPr marL="0" marR="57150" indent="1828800" algn="l" defTabSz="1282700" latinLnBrk="0">
        <a:lnSpc>
          <a:spcPct val="80000"/>
        </a:lnSpc>
        <a:spcBef>
          <a:spcPts val="0"/>
        </a:spcBef>
        <a:spcAft>
          <a:spcPts val="0"/>
        </a:spcAft>
        <a:buClrTx/>
        <a:buSzTx/>
        <a:buFontTx/>
        <a:buNone/>
        <a:tabLst/>
        <a:defRPr sz="6700" b="0" i="0" u="none" strike="noStrike" cap="none" spc="-133" baseline="0">
          <a:solidFill>
            <a:srgbClr val="5E5E5E"/>
          </a:solidFill>
          <a:uFill>
            <a:solidFill>
              <a:srgbClr val="5E5E5E"/>
            </a:solidFill>
          </a:uFill>
          <a:latin typeface="+mn-lt"/>
          <a:ea typeface="+mn-ea"/>
          <a:cs typeface="+mn-cs"/>
          <a:sym typeface="Helvetica"/>
        </a:defRPr>
      </a:lvl9pPr>
    </p:titleStyle>
    <p:bodyStyle>
      <a:lvl1pPr marL="317500" marR="57150" indent="-317500" algn="l" defTabSz="1282700" rtl="0" latinLnBrk="0">
        <a:lnSpc>
          <a:spcPct val="100000"/>
        </a:lnSpc>
        <a:spcBef>
          <a:spcPts val="2500"/>
        </a:spcBef>
        <a:spcAft>
          <a:spcPts val="0"/>
        </a:spcAft>
        <a:buClr>
          <a:srgbClr val="E68A35"/>
        </a:buClr>
        <a:buSzPct val="8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1pPr>
      <a:lvl2pPr marL="789459" marR="57150" indent="-471959" algn="l" defTabSz="1282700" rtl="0" latinLnBrk="0">
        <a:lnSpc>
          <a:spcPct val="100000"/>
        </a:lnSpc>
        <a:spcBef>
          <a:spcPts val="2500"/>
        </a:spcBef>
        <a:spcAft>
          <a:spcPts val="0"/>
        </a:spcAft>
        <a:buClr>
          <a:srgbClr val="E68A35"/>
        </a:buClr>
        <a:buSzPct val="9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2pPr>
      <a:lvl3pPr marL="1258660" marR="57150" indent="-623660" algn="l" defTabSz="1282700" rtl="0" latinLnBrk="0">
        <a:lnSpc>
          <a:spcPct val="100000"/>
        </a:lnSpc>
        <a:spcBef>
          <a:spcPts val="2500"/>
        </a:spcBef>
        <a:spcAft>
          <a:spcPts val="0"/>
        </a:spcAft>
        <a:buClr>
          <a:srgbClr val="E68A35"/>
        </a:buClr>
        <a:buSzPct val="9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3pPr>
      <a:lvl4pPr marL="1784047" marR="57150" indent="-831547" algn="l" defTabSz="1282700" rtl="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4pPr>
      <a:lvl5pPr marL="1935238" marR="57150" indent="-665238" algn="l" defTabSz="1282700" rtl="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5pPr>
      <a:lvl6pPr marL="2252738" marR="57150" indent="-665238" algn="l" defTabSz="1282700" rtl="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6pPr>
      <a:lvl7pPr marL="2570238" marR="57150" indent="-665238" algn="l" defTabSz="1282700" rtl="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7pPr>
      <a:lvl8pPr marL="2887738" marR="57150" indent="-665238" algn="l" defTabSz="1282700" rtl="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8pPr>
      <a:lvl9pPr marL="3205238" marR="57150" indent="-665238" algn="l" defTabSz="1282700" rtl="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mn-lt"/>
          <a:ea typeface="+mn-ea"/>
          <a:cs typeface="+mn-cs"/>
          <a:sym typeface="Helvetica"/>
        </a:defRPr>
      </a:lvl9pPr>
    </p:bodyStyle>
    <p:otherStyle>
      <a:lvl1pPr marL="0" marR="0" indent="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333255"/>
            <a:ext cx="10972800" cy="119833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13610172" y="4876800"/>
            <a:ext cx="9550403" cy="8839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388077" y="12930388"/>
            <a:ext cx="386323" cy="246221"/>
          </a:xfrm>
          <a:prstGeom prst="rect">
            <a:avLst/>
          </a:prstGeom>
          <a:ln w="12700">
            <a:miter lim="400000"/>
          </a:ln>
        </p:spPr>
        <p:txBody>
          <a:bodyPr wrap="none" lIns="0" tIns="0" rIns="0" bIns="0" anchor="ctr">
            <a:spAutoFit/>
          </a:bodyPr>
          <a:lstStyle>
            <a:lvl1pPr algn="r">
              <a:defRPr sz="1600">
                <a:solidFill>
                  <a:srgbClr val="FFFFFF"/>
                </a:solidFill>
                <a:latin typeface="IBM Plex Sans"/>
                <a:ea typeface="IBM Plex Sans"/>
                <a:cs typeface="IBM Plex Sans"/>
                <a:sym typeface="IBM Plex Sans"/>
              </a:defRPr>
            </a:lvl1pPr>
          </a:lstStyle>
          <a:p>
            <a:pPr defTabSz="1828732"/>
            <a:fld id="{86CB4B4D-7CA3-9044-876B-883B54F8677D}" type="slidenum">
              <a:rPr lang="uk-UA" smtClean="0"/>
              <a:pPr defTabSz="1828732"/>
              <a:t>‹#›</a:t>
            </a:fld>
            <a:endParaRPr lang="uk-UA"/>
          </a:p>
        </p:txBody>
      </p:sp>
    </p:spTree>
    <p:extLst>
      <p:ext uri="{BB962C8B-B14F-4D97-AF65-F5344CB8AC3E}">
        <p14:creationId xmlns:p14="http://schemas.microsoft.com/office/powerpoint/2010/main" val="349508044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 id="2147483747" r:id="rId55"/>
    <p:sldLayoutId id="2147483748" r:id="rId56"/>
    <p:sldLayoutId id="2147483749" r:id="rId57"/>
    <p:sldLayoutId id="2147483750" r:id="rId58"/>
    <p:sldLayoutId id="2147483751" r:id="rId59"/>
    <p:sldLayoutId id="2147483752" r:id="rId60"/>
    <p:sldLayoutId id="2147483753" r:id="rId61"/>
    <p:sldLayoutId id="2147483754" r:id="rId62"/>
    <p:sldLayoutId id="2147483755" r:id="rId63"/>
    <p:sldLayoutId id="2147483756" r:id="rId64"/>
    <p:sldLayoutId id="2147483757" r:id="rId65"/>
    <p:sldLayoutId id="2147483758" r:id="rId66"/>
    <p:sldLayoutId id="2147483759" r:id="rId67"/>
    <p:sldLayoutId id="2147483760" r:id="rId68"/>
    <p:sldLayoutId id="2147483761" r:id="rId69"/>
    <p:sldLayoutId id="2147483762" r:id="rId70"/>
    <p:sldLayoutId id="2147483763" r:id="rId71"/>
    <p:sldLayoutId id="2147483764" r:id="rId72"/>
    <p:sldLayoutId id="2147483765" r:id="rId73"/>
    <p:sldLayoutId id="2147483766" r:id="rId74"/>
    <p:sldLayoutId id="2147483767" r:id="rId75"/>
    <p:sldLayoutId id="2147483768" r:id="rId76"/>
    <p:sldLayoutId id="2147483769" r:id="rId77"/>
    <p:sldLayoutId id="2147483770" r:id="rId78"/>
    <p:sldLayoutId id="2147483771" r:id="rId79"/>
    <p:sldLayoutId id="2147483772" r:id="rId80"/>
    <p:sldLayoutId id="2147483773" r:id="rId81"/>
    <p:sldLayoutId id="2147483774" r:id="rId82"/>
    <p:sldLayoutId id="2147483775" r:id="rId83"/>
    <p:sldLayoutId id="2147483776" r:id="rId84"/>
    <p:sldLayoutId id="2147483777" r:id="rId85"/>
    <p:sldLayoutId id="2147483778" r:id="rId86"/>
    <p:sldLayoutId id="2147483779" r:id="rId87"/>
    <p:sldLayoutId id="2147483780" r:id="rId88"/>
    <p:sldLayoutId id="2147483781" r:id="rId89"/>
    <p:sldLayoutId id="2147483782" r:id="rId90"/>
    <p:sldLayoutId id="2147483783" r:id="rId91"/>
    <p:sldLayoutId id="2147483784" r:id="rId92"/>
    <p:sldLayoutId id="2147483785" r:id="rId93"/>
    <p:sldLayoutId id="2147483786" r:id="rId94"/>
    <p:sldLayoutId id="2147483787" r:id="rId95"/>
    <p:sldLayoutId id="2147483788" r:id="rId96"/>
    <p:sldLayoutId id="2147483789" r:id="rId97"/>
    <p:sldLayoutId id="2147483790" r:id="rId98"/>
    <p:sldLayoutId id="2147483791" r:id="rId99"/>
    <p:sldLayoutId id="2147483792" r:id="rId100"/>
    <p:sldLayoutId id="2147483793" r:id="rId101"/>
    <p:sldLayoutId id="2147483794" r:id="rId102"/>
    <p:sldLayoutId id="2147483795" r:id="rId103"/>
    <p:sldLayoutId id="2147483796" r:id="rId104"/>
    <p:sldLayoutId id="2147483797" r:id="rId105"/>
    <p:sldLayoutId id="2147483798" r:id="rId106"/>
    <p:sldLayoutId id="2147483799" r:id="rId107"/>
    <p:sldLayoutId id="2147483800" r:id="rId108"/>
    <p:sldLayoutId id="2147483801" r:id="rId109"/>
    <p:sldLayoutId id="2147483802" r:id="rId110"/>
    <p:sldLayoutId id="2147483803" r:id="rId111"/>
    <p:sldLayoutId id="2147483804" r:id="rId112"/>
    <p:sldLayoutId id="2147483805" r:id="rId113"/>
    <p:sldLayoutId id="2147483806" r:id="rId114"/>
    <p:sldLayoutId id="2147483807" r:id="rId115"/>
    <p:sldLayoutId id="2147483808" r:id="rId116"/>
    <p:sldLayoutId id="2147483809" r:id="rId117"/>
    <p:sldLayoutId id="2147483810" r:id="rId118"/>
    <p:sldLayoutId id="2147483811" r:id="rId119"/>
    <p:sldLayoutId id="2147483812" r:id="rId120"/>
    <p:sldLayoutId id="2147483813" r:id="rId121"/>
    <p:sldLayoutId id="2147483814" r:id="rId122"/>
    <p:sldLayoutId id="2147483815" r:id="rId123"/>
    <p:sldLayoutId id="2147483817" r:id="rId124"/>
  </p:sldLayoutIdLst>
  <p:transition spd="med"/>
  <p:hf hdr="0" ftr="0" dt="0"/>
  <p:txStyles>
    <p:titleStyle>
      <a:lvl1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1219157" rtl="0" latinLnBrk="0">
        <a:lnSpc>
          <a:spcPct val="90000"/>
        </a:lnSpc>
        <a:spcBef>
          <a:spcPts val="0"/>
        </a:spcBef>
        <a:spcAft>
          <a:spcPts val="0"/>
        </a:spcAft>
        <a:buClrTx/>
        <a:buSzTx/>
        <a:buFontTx/>
        <a:buNone/>
        <a:tabLst/>
        <a:defRPr sz="6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1219157" rtl="0" latinLnBrk="0">
        <a:lnSpc>
          <a:spcPct val="100000"/>
        </a:lnSpc>
        <a:spcBef>
          <a:spcPts val="2933"/>
        </a:spcBef>
        <a:spcAft>
          <a:spcPts val="0"/>
        </a:spcAft>
        <a:buClrTx/>
        <a:buSzTx/>
        <a:buFontTx/>
        <a:buNone/>
        <a:tabLst/>
        <a:defRPr sz="3733" b="0" i="0" u="none" strike="noStrike" cap="none" spc="0" baseline="0">
          <a:ln>
            <a:noFill/>
          </a:ln>
          <a:solidFill>
            <a:srgbClr val="FFFFFF"/>
          </a:solidFill>
          <a:uFillTx/>
          <a:latin typeface="IBM Plex Sans"/>
          <a:ea typeface="IBM Plex Sans"/>
          <a:cs typeface="IBM Plex Sans"/>
          <a:sym typeface="IBM Plex Sans"/>
        </a:defRPr>
      </a:lvl1pPr>
      <a:lvl2pPr marL="461416" marR="0" indent="-461416"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2pPr>
      <a:lvl3pPr marL="1058293" marR="0" indent="-461416"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3pPr>
      <a:lvl4pPr marL="1667874" marR="0" indent="-448718"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4pPr>
      <a:lvl5pPr marL="2141987" marR="0" indent="-461416"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5pPr>
      <a:lvl6pPr marL="6522476" marR="0" indent="-426704"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6pPr>
      <a:lvl7pPr marL="7741630" marR="0" indent="-426704"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7pPr>
      <a:lvl8pPr marL="8960784" marR="0" indent="-426704"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8pPr>
      <a:lvl9pPr marL="10179941" marR="0" indent="-426704" algn="l" defTabSz="1219157" rtl="0" latinLnBrk="0">
        <a:lnSpc>
          <a:spcPct val="100000"/>
        </a:lnSpc>
        <a:spcBef>
          <a:spcPts val="2933"/>
        </a:spcBef>
        <a:spcAft>
          <a:spcPts val="0"/>
        </a:spcAft>
        <a:buClrTx/>
        <a:buSzPct val="100000"/>
        <a:buFontTx/>
        <a:buChar char="•"/>
        <a:tabLst/>
        <a:defRPr sz="3733"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1pPr>
      <a:lvl2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2pPr>
      <a:lvl3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3pPr>
      <a:lvl4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4pPr>
      <a:lvl5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5pPr>
      <a:lvl6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6pPr>
      <a:lvl7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7pPr>
      <a:lvl8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8pPr>
      <a:lvl9pPr marL="0" marR="0" indent="0" algn="r" defTabSz="1828732"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609776" y="12767737"/>
            <a:ext cx="10972624" cy="444499"/>
          </a:xfrm>
          <a:prstGeom prst="rect">
            <a:avLst/>
          </a:prstGeom>
        </p:spPr>
        <p:txBody>
          <a:bodyPr vert="horz" lIns="0" tIns="0" rIns="0" bIns="0" rtlCol="0" anchor="ctr"/>
          <a:lstStyle>
            <a:lvl1pPr marL="0" marR="0" indent="0" algn="l" defTabSz="1827482" rtl="0" eaLnBrk="1" fontAlgn="auto" latinLnBrk="0" hangingPunct="1">
              <a:lnSpc>
                <a:spcPct val="100000"/>
              </a:lnSpc>
              <a:spcBef>
                <a:spcPts val="0"/>
              </a:spcBef>
              <a:spcAft>
                <a:spcPts val="0"/>
              </a:spcAft>
              <a:buClrTx/>
              <a:buSzTx/>
              <a:buFontTx/>
              <a:buNone/>
              <a:tabLst/>
              <a:defRPr sz="1597">
                <a:solidFill>
                  <a:schemeClr val="bg1"/>
                </a:solidFill>
              </a:defRPr>
            </a:lvl1pPr>
          </a:lstStyle>
          <a:p>
            <a:r>
              <a:rPr lang="de-DE" dirty="0"/>
              <a:t>IBM Cloud / © 2019 IBM Corporation</a:t>
            </a:r>
            <a:endParaRPr lang="en-US" dirty="0"/>
          </a:p>
        </p:txBody>
      </p:sp>
      <p:sp>
        <p:nvSpPr>
          <p:cNvPr id="8" name="Slide Number Placeholder 7"/>
          <p:cNvSpPr>
            <a:spLocks noGrp="1"/>
          </p:cNvSpPr>
          <p:nvPr>
            <p:ph type="sldNum" sz="quarter" idx="4"/>
          </p:nvPr>
        </p:nvSpPr>
        <p:spPr>
          <a:xfrm>
            <a:off x="18897600" y="12767737"/>
            <a:ext cx="4876619" cy="444499"/>
          </a:xfrm>
          <a:prstGeom prst="rect">
            <a:avLst/>
          </a:prstGeom>
        </p:spPr>
        <p:txBody>
          <a:bodyPr vert="horz" lIns="0" tIns="0" rIns="0" bIns="0" rtlCol="0" anchor="ctr"/>
          <a:lstStyle>
            <a:lvl1pPr algn="r">
              <a:defRPr sz="1597">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790735"/>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Lst>
  <p:hf hdr="0" dt="0"/>
  <p:txStyles>
    <p:titleStyle>
      <a:lvl1pPr algn="l" rtl="0" eaLnBrk="1" fontAlgn="base" hangingPunct="1">
        <a:lnSpc>
          <a:spcPct val="90000"/>
        </a:lnSpc>
        <a:spcBef>
          <a:spcPct val="0"/>
        </a:spcBef>
        <a:spcAft>
          <a:spcPct val="0"/>
        </a:spcAft>
        <a:defRPr sz="6395"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881"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77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650"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536"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1">
          <a:solidFill>
            <a:schemeClr val="bg1"/>
          </a:solidFill>
          <a:latin typeface="IBM Plex Sans" charset="0"/>
          <a:ea typeface="IBM Plex Sans" charset="0"/>
          <a:cs typeface="IBM Plex Sans" charset="0"/>
        </a:defRPr>
      </a:lvl1pPr>
      <a:lvl2pPr marL="456750" indent="-456750" algn="l" rtl="0" eaLnBrk="1" fontAlgn="base" hangingPunct="1">
        <a:lnSpc>
          <a:spcPct val="100000"/>
        </a:lnSpc>
        <a:spcBef>
          <a:spcPts val="2931"/>
        </a:spcBef>
        <a:spcAft>
          <a:spcPct val="0"/>
        </a:spcAft>
        <a:buClr>
          <a:schemeClr val="bg1"/>
        </a:buClr>
        <a:buSzPct val="100000"/>
        <a:buFont typeface=".AppleSystemUIFont" charset="-120"/>
        <a:buChar char="–"/>
        <a:tabLst/>
        <a:defRPr sz="3731">
          <a:solidFill>
            <a:schemeClr val="bg1"/>
          </a:solidFill>
          <a:latin typeface="IBM Plex Sans" charset="0"/>
          <a:ea typeface="IBM Plex Sans" charset="0"/>
          <a:cs typeface="IBM Plex Sans" charset="0"/>
        </a:defRPr>
      </a:lvl2pPr>
      <a:lvl3pPr marL="913497" indent="-376397"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1">
          <a:solidFill>
            <a:schemeClr val="bg1"/>
          </a:solidFill>
          <a:latin typeface="IBM Plex Sans" charset="0"/>
          <a:ea typeface="IBM Plex Sans" charset="0"/>
          <a:cs typeface="IBM Plex Sans" charset="0"/>
        </a:defRPr>
      </a:lvl3pPr>
      <a:lvl4pPr marL="1674744" indent="-515956" algn="l" rtl="0" eaLnBrk="1" fontAlgn="base" hangingPunct="1">
        <a:lnSpc>
          <a:spcPct val="100000"/>
        </a:lnSpc>
        <a:spcBef>
          <a:spcPts val="2931"/>
        </a:spcBef>
        <a:spcAft>
          <a:spcPct val="0"/>
        </a:spcAft>
        <a:buClr>
          <a:schemeClr val="bg1"/>
        </a:buClr>
        <a:buSzPct val="100000"/>
        <a:buFont typeface=".AppleSystemUIFont" charset="-120"/>
        <a:buChar char="–"/>
        <a:tabLst/>
        <a:defRPr sz="3731" baseline="0">
          <a:solidFill>
            <a:schemeClr val="bg1"/>
          </a:solidFill>
          <a:latin typeface="IBM Plex Sans" charset="0"/>
          <a:ea typeface="IBM Plex Sans" charset="0"/>
          <a:cs typeface="IBM Plex Sans" charset="0"/>
        </a:defRPr>
      </a:lvl4pPr>
      <a:lvl5pPr marL="2139952" indent="-456750" algn="l" rtl="0" eaLnBrk="1" fontAlgn="base" hangingPunct="1">
        <a:lnSpc>
          <a:spcPct val="100000"/>
        </a:lnSpc>
        <a:spcBef>
          <a:spcPts val="2931"/>
        </a:spcBef>
        <a:spcAft>
          <a:spcPct val="0"/>
        </a:spcAft>
        <a:buClr>
          <a:schemeClr val="bg1"/>
        </a:buClr>
        <a:buFont typeface=".AppleSystemUIFont" charset="-120"/>
        <a:buChar char="»"/>
        <a:tabLst/>
        <a:defRPr sz="3731">
          <a:solidFill>
            <a:schemeClr val="bg1"/>
          </a:solidFill>
          <a:latin typeface="IBM Plex Sans" charset="0"/>
          <a:ea typeface="IBM Plex Sans" charset="0"/>
          <a:cs typeface="IBM Plex Sans" charset="0"/>
        </a:defRPr>
      </a:lvl5pPr>
      <a:lvl6pPr marL="4219031" indent="-345439" algn="l" rtl="0" eaLnBrk="1" fontAlgn="base" hangingPunct="1">
        <a:spcBef>
          <a:spcPct val="20000"/>
        </a:spcBef>
        <a:spcAft>
          <a:spcPct val="0"/>
        </a:spcAft>
        <a:buClr>
          <a:schemeClr val="bg1"/>
        </a:buClr>
        <a:buChar char="»"/>
        <a:defRPr sz="3381">
          <a:solidFill>
            <a:schemeClr val="bg1"/>
          </a:solidFill>
          <a:latin typeface="Arial" charset="0"/>
        </a:defRPr>
      </a:lvl6pPr>
      <a:lvl7pPr marL="5184918" indent="-345439" algn="l" rtl="0" eaLnBrk="1" fontAlgn="base" hangingPunct="1">
        <a:spcBef>
          <a:spcPct val="20000"/>
        </a:spcBef>
        <a:spcAft>
          <a:spcPct val="0"/>
        </a:spcAft>
        <a:buClr>
          <a:schemeClr val="bg1"/>
        </a:buClr>
        <a:buChar char="»"/>
        <a:defRPr sz="3381">
          <a:solidFill>
            <a:schemeClr val="bg1"/>
          </a:solidFill>
          <a:latin typeface="Arial" charset="0"/>
        </a:defRPr>
      </a:lvl7pPr>
      <a:lvl8pPr marL="6150802" indent="-345439" algn="l" rtl="0" eaLnBrk="1" fontAlgn="base" hangingPunct="1">
        <a:spcBef>
          <a:spcPct val="20000"/>
        </a:spcBef>
        <a:spcAft>
          <a:spcPct val="0"/>
        </a:spcAft>
        <a:buClr>
          <a:schemeClr val="bg1"/>
        </a:buClr>
        <a:buChar char="»"/>
        <a:defRPr sz="3381">
          <a:solidFill>
            <a:schemeClr val="bg1"/>
          </a:solidFill>
          <a:latin typeface="Arial" charset="0"/>
        </a:defRPr>
      </a:lvl8pPr>
      <a:lvl9pPr marL="7116689" indent="-345439"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771" rtl="0" eaLnBrk="1" latinLnBrk="0" hangingPunct="1">
        <a:defRPr sz="3805" kern="1200">
          <a:solidFill>
            <a:schemeClr val="tx1"/>
          </a:solidFill>
          <a:latin typeface="+mn-lt"/>
          <a:ea typeface="+mn-ea"/>
          <a:cs typeface="+mn-cs"/>
        </a:defRPr>
      </a:lvl1pPr>
      <a:lvl2pPr marL="965881" algn="l" defTabSz="1931771" rtl="0" eaLnBrk="1" latinLnBrk="0" hangingPunct="1">
        <a:defRPr sz="3805" kern="1200">
          <a:solidFill>
            <a:schemeClr val="tx1"/>
          </a:solidFill>
          <a:latin typeface="+mn-lt"/>
          <a:ea typeface="+mn-ea"/>
          <a:cs typeface="+mn-cs"/>
        </a:defRPr>
      </a:lvl2pPr>
      <a:lvl3pPr marL="1931771" algn="l" defTabSz="1931771" rtl="0" eaLnBrk="1" latinLnBrk="0" hangingPunct="1">
        <a:defRPr sz="3805" kern="1200">
          <a:solidFill>
            <a:schemeClr val="tx1"/>
          </a:solidFill>
          <a:latin typeface="+mn-lt"/>
          <a:ea typeface="+mn-ea"/>
          <a:cs typeface="+mn-cs"/>
        </a:defRPr>
      </a:lvl3pPr>
      <a:lvl4pPr marL="2897650" algn="l" defTabSz="1931771" rtl="0" eaLnBrk="1" latinLnBrk="0" hangingPunct="1">
        <a:defRPr sz="3805" kern="1200">
          <a:solidFill>
            <a:schemeClr val="tx1"/>
          </a:solidFill>
          <a:latin typeface="+mn-lt"/>
          <a:ea typeface="+mn-ea"/>
          <a:cs typeface="+mn-cs"/>
        </a:defRPr>
      </a:lvl4pPr>
      <a:lvl5pPr marL="3863536" algn="l" defTabSz="1931771" rtl="0" eaLnBrk="1" latinLnBrk="0" hangingPunct="1">
        <a:defRPr sz="3805" kern="1200">
          <a:solidFill>
            <a:schemeClr val="tx1"/>
          </a:solidFill>
          <a:latin typeface="+mn-lt"/>
          <a:ea typeface="+mn-ea"/>
          <a:cs typeface="+mn-cs"/>
        </a:defRPr>
      </a:lvl5pPr>
      <a:lvl6pPr marL="4829420" algn="l" defTabSz="1931771" rtl="0" eaLnBrk="1" latinLnBrk="0" hangingPunct="1">
        <a:defRPr sz="3805" kern="1200">
          <a:solidFill>
            <a:schemeClr val="tx1"/>
          </a:solidFill>
          <a:latin typeface="+mn-lt"/>
          <a:ea typeface="+mn-ea"/>
          <a:cs typeface="+mn-cs"/>
        </a:defRPr>
      </a:lvl6pPr>
      <a:lvl7pPr marL="5795304" algn="l" defTabSz="1931771" rtl="0" eaLnBrk="1" latinLnBrk="0" hangingPunct="1">
        <a:defRPr sz="3805" kern="1200">
          <a:solidFill>
            <a:schemeClr val="tx1"/>
          </a:solidFill>
          <a:latin typeface="+mn-lt"/>
          <a:ea typeface="+mn-ea"/>
          <a:cs typeface="+mn-cs"/>
        </a:defRPr>
      </a:lvl7pPr>
      <a:lvl8pPr marL="6761186" algn="l" defTabSz="1931771" rtl="0" eaLnBrk="1" latinLnBrk="0" hangingPunct="1">
        <a:defRPr sz="3805" kern="1200">
          <a:solidFill>
            <a:schemeClr val="tx1"/>
          </a:solidFill>
          <a:latin typeface="+mn-lt"/>
          <a:ea typeface="+mn-ea"/>
          <a:cs typeface="+mn-cs"/>
        </a:defRPr>
      </a:lvl8pPr>
      <a:lvl9pPr marL="7727070" algn="l" defTabSz="1931771" rtl="0" eaLnBrk="1" latinLnBrk="0" hangingPunct="1">
        <a:defRPr sz="38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IBM Data &amp; AI, Hybrid Data Management…"/>
          <p:cNvSpPr txBox="1"/>
          <p:nvPr/>
        </p:nvSpPr>
        <p:spPr>
          <a:xfrm>
            <a:off x="943570" y="13106251"/>
            <a:ext cx="4463994"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b="1">
                <a:solidFill>
                  <a:srgbClr val="6F6F6F"/>
                </a:solidFill>
                <a:uFill>
                  <a:solidFill>
                    <a:srgbClr val="6F6F6F"/>
                  </a:solidFill>
                </a:uFill>
              </a:rPr>
              <a:t>IBM Data &amp; AI, Hybrid Data Management</a:t>
            </a:r>
          </a:p>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t>©2020 IBM Corporation </a:t>
            </a:r>
          </a:p>
        </p:txBody>
      </p:sp>
      <p:sp>
        <p:nvSpPr>
          <p:cNvPr id="3" name="Title Text"/>
          <p:cNvSpPr txBox="1">
            <a:spLocks noGrp="1"/>
          </p:cNvSpPr>
          <p:nvPr>
            <p:ph type="title"/>
          </p:nvPr>
        </p:nvSpPr>
        <p:spPr>
          <a:xfrm>
            <a:off x="952500" y="588912"/>
            <a:ext cx="22148800" cy="17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r>
              <a:t>Title Text</a:t>
            </a:r>
          </a:p>
        </p:txBody>
      </p:sp>
      <p:sp>
        <p:nvSpPr>
          <p:cNvPr id="4" name="Body Level One…"/>
          <p:cNvSpPr txBox="1">
            <a:spLocks noGrp="1"/>
          </p:cNvSpPr>
          <p:nvPr>
            <p:ph type="body" idx="1"/>
          </p:nvPr>
        </p:nvSpPr>
        <p:spPr>
          <a:xfrm>
            <a:off x="1003300" y="3218259"/>
            <a:ext cx="22148800" cy="963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marL="635000" indent="-317500">
              <a:spcBef>
                <a:spcPts val="800"/>
              </a:spcBef>
              <a:buClr>
                <a:srgbClr val="6C9AD1"/>
              </a:buClr>
              <a:buFont typeface="Gill Sans"/>
              <a:defRPr sz="3700" b="0" spc="-74">
                <a:solidFill>
                  <a:srgbClr val="5E5E5E"/>
                </a:solidFill>
                <a:uFill>
                  <a:solidFill>
                    <a:srgbClr val="5E5E5E"/>
                  </a:solidFill>
                </a:uFill>
              </a:defRPr>
            </a:lvl2pPr>
            <a:lvl3pPr marL="952500" indent="-317500">
              <a:spcBef>
                <a:spcPts val="800"/>
              </a:spcBef>
              <a:buClr>
                <a:srgbClr val="19A548"/>
              </a:buClr>
              <a:buChar char="-"/>
              <a:defRPr sz="2800" b="0" spc="-56"/>
            </a:lvl3pPr>
            <a:lvl4pPr marL="1270000" indent="-317500">
              <a:spcBef>
                <a:spcPts val="800"/>
              </a:spcBef>
              <a:buClrTx/>
              <a:buChar char="-"/>
              <a:defRPr sz="2100" b="0" spc="-42"/>
            </a:lvl4pPr>
            <a:lvl5pPr marL="1524000" indent="-254000">
              <a:spcBef>
                <a:spcPts val="800"/>
              </a:spcBef>
              <a:buClrTx/>
              <a:buChar char="-"/>
              <a:defRPr sz="2100" b="0" spc="-42"/>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2893402" y="13157200"/>
            <a:ext cx="218949" cy="228600"/>
          </a:xfrm>
          <a:prstGeom prst="rect">
            <a:avLst/>
          </a:prstGeom>
          <a:ln w="12700">
            <a:miter lim="400000"/>
          </a:ln>
        </p:spPr>
        <p:txBody>
          <a:bodyPr wrap="none" lIns="0" tIns="0" rIns="0" bIns="0">
            <a:spAutoFit/>
          </a:bodyPr>
          <a:lstStyle>
            <a:lvl1pPr marL="0" marR="0" defTabSz="825500">
              <a:defRPr sz="1400" spc="-28">
                <a:solidFill>
                  <a:srgbClr val="6F6F6F"/>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4084811925"/>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Lst>
  <p:transition spd="med"/>
  <p:txStyles>
    <p:titleStyle>
      <a:lvl1pPr marL="0" marR="57150" indent="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1pPr>
      <a:lvl2pPr marL="0" marR="57150" indent="2286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2pPr>
      <a:lvl3pPr marL="0" marR="57150" indent="4572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3pPr>
      <a:lvl4pPr marL="0" marR="57150" indent="6858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4pPr>
      <a:lvl5pPr marL="0" marR="57150" indent="9144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5pPr>
      <a:lvl6pPr marL="0" marR="57150" indent="11430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6pPr>
      <a:lvl7pPr marL="0" marR="57150" indent="13716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7pPr>
      <a:lvl8pPr marL="0" marR="57150" indent="16002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8pPr>
      <a:lvl9pPr marL="0" marR="57150" indent="1828800" algn="l" defTabSz="1282700" latinLnBrk="0">
        <a:lnSpc>
          <a:spcPct val="80000"/>
        </a:lnSpc>
        <a:spcBef>
          <a:spcPts val="0"/>
        </a:spcBef>
        <a:spcAft>
          <a:spcPts val="0"/>
        </a:spcAft>
        <a:buClrTx/>
        <a:buSzTx/>
        <a:buFontTx/>
        <a:buNone/>
        <a:tabLst/>
        <a:defRPr sz="6700" b="0" i="0" u="none" strike="noStrike" cap="none" spc="-133" baseline="0">
          <a:solidFill>
            <a:srgbClr val="000000"/>
          </a:solidFill>
          <a:uFill>
            <a:solidFill>
              <a:srgbClr val="5E5E5E"/>
            </a:solidFill>
          </a:uFill>
          <a:latin typeface="IBM Plex Sans"/>
          <a:ea typeface="IBM Plex Sans"/>
          <a:cs typeface="IBM Plex Sans"/>
          <a:sym typeface="IBM Plex Sans"/>
        </a:defRPr>
      </a:lvl9pPr>
    </p:titleStyle>
    <p:bodyStyle>
      <a:lvl1pPr marL="317500" marR="57150" indent="-317500" algn="l" defTabSz="1282700" latinLnBrk="0">
        <a:lnSpc>
          <a:spcPct val="100000"/>
        </a:lnSpc>
        <a:spcBef>
          <a:spcPts val="2500"/>
        </a:spcBef>
        <a:spcAft>
          <a:spcPts val="0"/>
        </a:spcAft>
        <a:buClr>
          <a:srgbClr val="E68A35"/>
        </a:buClr>
        <a:buSzPct val="8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1pPr>
      <a:lvl2pPr marL="789459" marR="57150" indent="-471959" algn="l" defTabSz="1282700" latinLnBrk="0">
        <a:lnSpc>
          <a:spcPct val="100000"/>
        </a:lnSpc>
        <a:spcBef>
          <a:spcPts val="2500"/>
        </a:spcBef>
        <a:spcAft>
          <a:spcPts val="0"/>
        </a:spcAft>
        <a:buClr>
          <a:srgbClr val="E68A35"/>
        </a:buClr>
        <a:buSzPct val="9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2pPr>
      <a:lvl3pPr marL="1258660" marR="57150" indent="-623660" algn="l" defTabSz="1282700" latinLnBrk="0">
        <a:lnSpc>
          <a:spcPct val="100000"/>
        </a:lnSpc>
        <a:spcBef>
          <a:spcPts val="2500"/>
        </a:spcBef>
        <a:spcAft>
          <a:spcPts val="0"/>
        </a:spcAft>
        <a:buClr>
          <a:srgbClr val="E68A35"/>
        </a:buClr>
        <a:buSzPct val="9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3pPr>
      <a:lvl4pPr marL="1784047" marR="57150" indent="-831547" algn="l" defTabSz="128270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4pPr>
      <a:lvl5pPr marL="1935238" marR="57150" indent="-665238" algn="l" defTabSz="128270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5pPr>
      <a:lvl6pPr marL="2252738" marR="57150" indent="-665238" algn="l" defTabSz="128270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6pPr>
      <a:lvl7pPr marL="2570238" marR="57150" indent="-665238" algn="l" defTabSz="128270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7pPr>
      <a:lvl8pPr marL="2887738" marR="57150" indent="-665238" algn="l" defTabSz="128270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8pPr>
      <a:lvl9pPr marL="3205238" marR="57150" indent="-665238" algn="l" defTabSz="1282700" latinLnBrk="0">
        <a:lnSpc>
          <a:spcPct val="100000"/>
        </a:lnSpc>
        <a:spcBef>
          <a:spcPts val="2500"/>
        </a:spcBef>
        <a:spcAft>
          <a:spcPts val="0"/>
        </a:spcAft>
        <a:buClr>
          <a:srgbClr val="E68A35"/>
        </a:buClr>
        <a:buSzPct val="100000"/>
        <a:buFontTx/>
        <a:buChar char="•"/>
        <a:tabLst/>
        <a:defRPr sz="5500" b="1" i="0" u="none" strike="noStrike" cap="none" spc="-110" baseline="0">
          <a:solidFill>
            <a:srgbClr val="424242"/>
          </a:solidFill>
          <a:uFill>
            <a:solidFill>
              <a:srgbClr val="424242"/>
            </a:solidFill>
          </a:uFill>
          <a:latin typeface="IBM Plex Sans"/>
          <a:ea typeface="IBM Plex Sans"/>
          <a:cs typeface="IBM Plex Sans"/>
          <a:sym typeface="IBM Plex Sans"/>
        </a:defRPr>
      </a:lvl9pPr>
    </p:bodyStyle>
    <p:otherStyle>
      <a:lvl1pPr marL="0" marR="0" indent="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1pPr>
      <a:lvl2pPr marL="0" marR="0" indent="2286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2pPr>
      <a:lvl3pPr marL="0" marR="0" indent="4572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3pPr>
      <a:lvl4pPr marL="0" marR="0" indent="6858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4pPr>
      <a:lvl5pPr marL="0" marR="0" indent="9144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5pPr>
      <a:lvl6pPr marL="0" marR="0" indent="11430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6pPr>
      <a:lvl7pPr marL="0" marR="0" indent="13716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7pPr>
      <a:lvl8pPr marL="0" marR="0" indent="16002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8pPr>
      <a:lvl9pPr marL="0" marR="0" indent="1828800" algn="ctr" defTabSz="825500" latinLnBrk="0">
        <a:lnSpc>
          <a:spcPct val="100000"/>
        </a:lnSpc>
        <a:spcBef>
          <a:spcPts val="0"/>
        </a:spcBef>
        <a:spcAft>
          <a:spcPts val="0"/>
        </a:spcAft>
        <a:buClrTx/>
        <a:buSzTx/>
        <a:buFontTx/>
        <a:buNone/>
        <a:tabLst/>
        <a:defRPr sz="1400" b="0" i="0" u="none" strike="noStrike" cap="none" spc="-28" baseline="0">
          <a:solidFill>
            <a:schemeClr val="tx1"/>
          </a:solidFill>
          <a:uFill>
            <a:solidFill>
              <a:srgbClr val="000000"/>
            </a:solidFill>
          </a:uFill>
          <a:latin typeface="+mn-lt"/>
          <a:ea typeface="+mn-ea"/>
          <a:cs typeface="+mn-cs"/>
          <a:sym typeface="IBM Plex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Relationship Id="rId1" Type="http://schemas.openxmlformats.org/officeDocument/2006/relationships/slideLayout" Target="../slideLayouts/slideLayout21.xml"/><Relationship Id="rId5" Type="http://schemas.openxmlformats.org/officeDocument/2006/relationships/image" Target="../media/image29.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xml"/><Relationship Id="rId1" Type="http://schemas.openxmlformats.org/officeDocument/2006/relationships/slideLayout" Target="../slideLayouts/slideLayout191.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le 1"/>
          <p:cNvSpPr txBox="1">
            <a:spLocks noGrp="1"/>
          </p:cNvSpPr>
          <p:nvPr>
            <p:ph type="title"/>
          </p:nvPr>
        </p:nvSpPr>
        <p:spPr>
          <a:xfrm>
            <a:off x="609596" y="543415"/>
            <a:ext cx="10972805" cy="5213471"/>
          </a:xfrm>
          <a:prstGeom prst="rect">
            <a:avLst/>
          </a:prstGeom>
        </p:spPr>
        <p:txBody>
          <a:bodyPr/>
          <a:lstStyle/>
          <a:p>
            <a:pPr>
              <a:defRPr sz="8800"/>
            </a:pPr>
            <a:r>
              <a:rPr b="1" dirty="0"/>
              <a:t>IBM Db2</a:t>
            </a:r>
            <a:r>
              <a:rPr lang="en-US" b="1" dirty="0"/>
              <a:t> to Db2</a:t>
            </a:r>
            <a:endParaRPr b="1" dirty="0"/>
          </a:p>
          <a:p>
            <a:r>
              <a:rPr sz="8800" dirty="0"/>
              <a:t>on Cloud</a:t>
            </a:r>
            <a:br>
              <a:rPr dirty="0"/>
            </a:br>
            <a:br>
              <a:rPr dirty="0"/>
            </a:br>
            <a:endParaRPr sz="3800" dirty="0"/>
          </a:p>
        </p:txBody>
      </p:sp>
      <p:grpSp>
        <p:nvGrpSpPr>
          <p:cNvPr id="3" name="Group">
            <a:extLst>
              <a:ext uri="{FF2B5EF4-FFF2-40B4-BE49-F238E27FC236}">
                <a16:creationId xmlns:a16="http://schemas.microsoft.com/office/drawing/2014/main" id="{335E5588-1F81-344D-B2C9-45AB99EE1063}"/>
              </a:ext>
            </a:extLst>
          </p:cNvPr>
          <p:cNvGrpSpPr/>
          <p:nvPr/>
        </p:nvGrpSpPr>
        <p:grpSpPr>
          <a:xfrm>
            <a:off x="609596" y="11195979"/>
            <a:ext cx="4730300" cy="1935173"/>
            <a:chOff x="0" y="41434"/>
            <a:chExt cx="4730299" cy="1935171"/>
          </a:xfrm>
        </p:grpSpPr>
        <p:sp>
          <p:nvSpPr>
            <p:cNvPr id="4" name="IBM">
              <a:extLst>
                <a:ext uri="{FF2B5EF4-FFF2-40B4-BE49-F238E27FC236}">
                  <a16:creationId xmlns:a16="http://schemas.microsoft.com/office/drawing/2014/main" id="{B4F8E662-AC8E-3140-A36A-4CDD4F404DE8}"/>
                </a:ext>
              </a:extLst>
            </p:cNvPr>
            <p:cNvSpPr txBox="1"/>
            <p:nvPr/>
          </p:nvSpPr>
          <p:spPr>
            <a:xfrm>
              <a:off x="2189078" y="41434"/>
              <a:ext cx="2019784" cy="1149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6800" b="1">
                  <a:latin typeface="IBM Plex Sans"/>
                  <a:ea typeface="IBM Plex Sans"/>
                  <a:cs typeface="IBM Plex Sans"/>
                  <a:sym typeface="IBM Plex Sans"/>
                </a:defRPr>
              </a:pPr>
              <a:r>
                <a:rPr b="0" dirty="0">
                  <a:solidFill>
                    <a:schemeClr val="bg2"/>
                  </a:solidFill>
                  <a:latin typeface="IBM Plex Sans Light"/>
                  <a:ea typeface="IBM Plex Sans Light"/>
                  <a:cs typeface="IBM Plex Sans Light"/>
                  <a:sym typeface="IBM Plex Sans Light"/>
                </a:rPr>
                <a:t>IBM</a:t>
              </a:r>
              <a:r>
                <a:rPr dirty="0"/>
                <a:t> </a:t>
              </a:r>
            </a:p>
          </p:txBody>
        </p:sp>
        <p:pic>
          <p:nvPicPr>
            <p:cNvPr id="5" name="Picture 7" descr="Picture 7">
              <a:extLst>
                <a:ext uri="{FF2B5EF4-FFF2-40B4-BE49-F238E27FC236}">
                  <a16:creationId xmlns:a16="http://schemas.microsoft.com/office/drawing/2014/main" id="{D825E584-8729-164E-9D65-3713E9B4DBFB}"/>
                </a:ext>
              </a:extLst>
            </p:cNvPr>
            <p:cNvPicPr>
              <a:picLocks noChangeAspect="1"/>
            </p:cNvPicPr>
            <p:nvPr/>
          </p:nvPicPr>
          <p:blipFill>
            <a:blip r:embed="rId2"/>
            <a:srcRect l="22751" t="24338" r="22751" b="24338"/>
            <a:stretch>
              <a:fillRect/>
            </a:stretch>
          </p:blipFill>
          <p:spPr>
            <a:xfrm>
              <a:off x="0" y="105280"/>
              <a:ext cx="1957258" cy="1727961"/>
            </a:xfrm>
            <a:prstGeom prst="rect">
              <a:avLst/>
            </a:prstGeom>
            <a:ln w="12700" cap="flat">
              <a:noFill/>
              <a:miter lim="400000"/>
            </a:ln>
            <a:effectLst/>
          </p:spPr>
        </p:pic>
        <p:sp>
          <p:nvSpPr>
            <p:cNvPr id="6" name="Cloud">
              <a:extLst>
                <a:ext uri="{FF2B5EF4-FFF2-40B4-BE49-F238E27FC236}">
                  <a16:creationId xmlns:a16="http://schemas.microsoft.com/office/drawing/2014/main" id="{F705A3B9-3985-D140-A97A-F0EECF64BACA}"/>
                </a:ext>
              </a:extLst>
            </p:cNvPr>
            <p:cNvSpPr txBox="1"/>
            <p:nvPr/>
          </p:nvSpPr>
          <p:spPr>
            <a:xfrm>
              <a:off x="2138244" y="827573"/>
              <a:ext cx="2592055" cy="1149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6800" b="1">
                  <a:latin typeface="IBM Plex Sans"/>
                  <a:ea typeface="IBM Plex Sans"/>
                  <a:cs typeface="IBM Plex Sans"/>
                  <a:sym typeface="IBM Plex Sans"/>
                </a:defRPr>
              </a:lvl1pPr>
            </a:lstStyle>
            <a:p>
              <a:r>
                <a:rPr dirty="0">
                  <a:solidFill>
                    <a:schemeClr val="bg2"/>
                  </a:solidFill>
                </a:rPr>
                <a:t>Cloud</a:t>
              </a:r>
            </a:p>
          </p:txBody>
        </p:sp>
      </p:grpSp>
      <p:pic>
        <p:nvPicPr>
          <p:cNvPr id="7" name="Image" descr="Image">
            <a:extLst>
              <a:ext uri="{FF2B5EF4-FFF2-40B4-BE49-F238E27FC236}">
                <a16:creationId xmlns:a16="http://schemas.microsoft.com/office/drawing/2014/main" id="{711CF3EF-8FE4-8F4C-80C9-DC1D111A7664}"/>
              </a:ext>
            </a:extLst>
          </p:cNvPr>
          <p:cNvPicPr>
            <a:picLocks noChangeAspect="1"/>
          </p:cNvPicPr>
          <p:nvPr/>
        </p:nvPicPr>
        <p:blipFill>
          <a:blip r:embed="rId3"/>
          <a:stretch>
            <a:fillRect/>
          </a:stretch>
        </p:blipFill>
        <p:spPr>
          <a:xfrm>
            <a:off x="6010986" y="11363242"/>
            <a:ext cx="2714362" cy="1624546"/>
          </a:xfrm>
          <a:prstGeom prst="rect">
            <a:avLst/>
          </a:prstGeom>
          <a:ln w="25400"/>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IBM ©2019 IBM Corporation"/>
          <p:cNvSpPr txBox="1"/>
          <p:nvPr/>
        </p:nvSpPr>
        <p:spPr>
          <a:xfrm>
            <a:off x="943570" y="13182451"/>
            <a:ext cx="4463994"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411"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412" name="Slide Number"/>
          <p:cNvSpPr txBox="1">
            <a:spLocks noGrp="1"/>
          </p:cNvSpPr>
          <p:nvPr>
            <p:ph type="sldNum" sz="quarter" idx="2"/>
          </p:nvPr>
        </p:nvSpPr>
        <p:spPr>
          <a:xfrm>
            <a:off x="22939376" y="13157200"/>
            <a:ext cx="127001" cy="228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413" name="Rectangle"/>
          <p:cNvSpPr/>
          <p:nvPr/>
        </p:nvSpPr>
        <p:spPr>
          <a:xfrm>
            <a:off x="-12881" y="1705"/>
            <a:ext cx="7928912" cy="6353190"/>
          </a:xfrm>
          <a:prstGeom prst="rect">
            <a:avLst/>
          </a:prstGeom>
          <a:solidFill>
            <a:srgbClr val="000000"/>
          </a:solidFill>
          <a:ln w="12700">
            <a:miter lim="400000"/>
          </a:ln>
        </p:spPr>
        <p:txBody>
          <a:bodyPr lIns="482600" tIns="482600" rIns="482600" bIns="482600"/>
          <a:lstStyle/>
          <a:p>
            <a:pPr algn="l">
              <a:defRPr sz="17400" b="1">
                <a:solidFill>
                  <a:srgbClr val="FFFFFF"/>
                </a:solidFill>
                <a:latin typeface="IBM Plex Sans"/>
                <a:ea typeface="IBM Plex Sans"/>
                <a:cs typeface="IBM Plex Sans"/>
                <a:sym typeface="IBM Plex Sans"/>
              </a:defRPr>
            </a:pPr>
            <a:endParaRPr/>
          </a:p>
        </p:txBody>
      </p:sp>
      <p:sp>
        <p:nvSpPr>
          <p:cNvPr id="414" name="Rectangle"/>
          <p:cNvSpPr/>
          <p:nvPr/>
        </p:nvSpPr>
        <p:spPr>
          <a:xfrm>
            <a:off x="7891307" y="1707"/>
            <a:ext cx="16526000" cy="6353190"/>
          </a:xfrm>
          <a:prstGeom prst="rect">
            <a:avLst/>
          </a:prstGeom>
          <a:solidFill>
            <a:srgbClr val="00B0DE"/>
          </a:solidFill>
          <a:ln w="12700">
            <a:miter lim="400000"/>
          </a:ln>
        </p:spPr>
        <p:txBody>
          <a:bodyPr lIns="482600" tIns="482600" rIns="482600" bIns="482600"/>
          <a:lstStyle/>
          <a:p>
            <a:pPr algn="l">
              <a:defRPr sz="9100" b="1">
                <a:solidFill>
                  <a:srgbClr val="FFFFFF"/>
                </a:solidFill>
                <a:latin typeface="IBM Plex Sans"/>
                <a:ea typeface="IBM Plex Sans"/>
                <a:cs typeface="IBM Plex Sans"/>
                <a:sym typeface="IBM Plex Sans"/>
              </a:defRPr>
            </a:pPr>
            <a:endParaRPr/>
          </a:p>
        </p:txBody>
      </p:sp>
      <p:sp>
        <p:nvSpPr>
          <p:cNvPr id="415" name="Fully managed…"/>
          <p:cNvSpPr/>
          <p:nvPr/>
        </p:nvSpPr>
        <p:spPr>
          <a:xfrm>
            <a:off x="1024306" y="6824639"/>
            <a:ext cx="11266938" cy="508545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lstStyle/>
          <a:p>
            <a:pPr marR="63500" indent="6350" algn="l">
              <a:defRPr sz="3300" b="1">
                <a:latin typeface="IBM Plex Sans"/>
                <a:ea typeface="IBM Plex Sans"/>
                <a:cs typeface="IBM Plex Sans"/>
                <a:sym typeface="IBM Plex Sans"/>
              </a:defRPr>
            </a:pPr>
            <a:r>
              <a:rPr dirty="0"/>
              <a:t>Fully managed</a:t>
            </a:r>
          </a:p>
          <a:p>
            <a:pPr marR="63500" indent="6350" algn="l">
              <a:defRPr sz="3300">
                <a:latin typeface="IBM Plex Sans"/>
                <a:ea typeface="IBM Plex Sans"/>
                <a:cs typeface="IBM Plex Sans"/>
                <a:sym typeface="IBM Plex Sans"/>
              </a:defRPr>
            </a:pPr>
            <a:r>
              <a:rPr dirty="0"/>
              <a:t>by our DevOps team 24x7x365</a:t>
            </a:r>
          </a:p>
          <a:p>
            <a:pPr marR="63500" indent="6350" algn="l">
              <a:defRPr sz="3300">
                <a:latin typeface="IBM Plex Sans"/>
                <a:ea typeface="IBM Plex Sans"/>
                <a:cs typeface="IBM Plex Sans"/>
                <a:sym typeface="IBM Plex Sans"/>
              </a:defRPr>
            </a:pPr>
            <a:endParaRPr dirty="0"/>
          </a:p>
          <a:p>
            <a:pPr marR="63500" indent="6350" algn="l">
              <a:defRPr sz="3300" b="1">
                <a:latin typeface="IBM Plex Sans"/>
                <a:ea typeface="IBM Plex Sans"/>
                <a:cs typeface="IBM Plex Sans"/>
                <a:sym typeface="IBM Plex Sans"/>
              </a:defRPr>
            </a:pPr>
            <a:r>
              <a:rPr lang="en-US" dirty="0"/>
              <a:t>Highly-available</a:t>
            </a:r>
            <a:endParaRPr dirty="0"/>
          </a:p>
          <a:p>
            <a:pPr marR="63500" indent="6350" algn="l">
              <a:defRPr sz="3300">
                <a:latin typeface="IBM Plex Sans"/>
                <a:ea typeface="IBM Plex Sans"/>
                <a:cs typeface="IBM Plex Sans"/>
                <a:sym typeface="IBM Plex Sans"/>
              </a:defRPr>
            </a:pPr>
            <a:r>
              <a:rPr lang="en-CA" dirty="0"/>
              <a:t>99.99% uptime with high availability node</a:t>
            </a:r>
          </a:p>
          <a:p>
            <a:pPr marR="63500" indent="6350" algn="l">
              <a:defRPr sz="3300">
                <a:latin typeface="IBM Plex Sans"/>
                <a:ea typeface="IBM Plex Sans"/>
                <a:cs typeface="IBM Plex Sans"/>
                <a:sym typeface="IBM Plex Sans"/>
              </a:defRPr>
            </a:pPr>
            <a:endParaRPr dirty="0"/>
          </a:p>
          <a:p>
            <a:pPr marR="63500" indent="6350" algn="l">
              <a:defRPr sz="3300" b="1">
                <a:latin typeface="IBM Plex Sans"/>
                <a:ea typeface="IBM Plex Sans"/>
                <a:cs typeface="IBM Plex Sans"/>
                <a:sym typeface="IBM Plex Sans"/>
              </a:defRPr>
            </a:pPr>
            <a:r>
              <a:rPr dirty="0"/>
              <a:t>Scalable &amp; elastic</a:t>
            </a:r>
          </a:p>
          <a:p>
            <a:pPr marR="63500" indent="6350" algn="l">
              <a:defRPr sz="3300">
                <a:latin typeface="IBM Plex Sans"/>
                <a:ea typeface="IBM Plex Sans"/>
                <a:cs typeface="IBM Plex Sans"/>
                <a:sym typeface="IBM Plex Sans"/>
              </a:defRPr>
            </a:pPr>
            <a:r>
              <a:rPr dirty="0"/>
              <a:t>with independent scaling of storage &amp; compute</a:t>
            </a:r>
          </a:p>
        </p:txBody>
      </p:sp>
      <p:sp>
        <p:nvSpPr>
          <p:cNvPr id="416" name="Highly available…"/>
          <p:cNvSpPr/>
          <p:nvPr/>
        </p:nvSpPr>
        <p:spPr>
          <a:xfrm>
            <a:off x="13021727" y="6824639"/>
            <a:ext cx="11360753" cy="569639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lstStyle/>
          <a:p>
            <a:pPr marR="63500" indent="6350" algn="l">
              <a:defRPr sz="3300" b="1">
                <a:latin typeface="IBM Plex Sans"/>
                <a:ea typeface="IBM Plex Sans"/>
                <a:cs typeface="IBM Plex Sans"/>
                <a:sym typeface="IBM Plex Sans"/>
              </a:defRPr>
            </a:pPr>
            <a:r>
              <a:rPr lang="en-US" dirty="0"/>
              <a:t>High performance and easy to use</a:t>
            </a:r>
            <a:endParaRPr dirty="0"/>
          </a:p>
          <a:p>
            <a:pPr marR="63500" indent="6350" algn="l">
              <a:defRPr sz="3300">
                <a:latin typeface="IBM Plex Sans"/>
                <a:ea typeface="IBM Plex Sans"/>
                <a:cs typeface="IBM Plex Sans"/>
                <a:sym typeface="IBM Plex Sans"/>
              </a:defRPr>
            </a:pPr>
            <a:r>
              <a:rPr lang="en-US" dirty="0"/>
              <a:t>Powered by the Db2 engine</a:t>
            </a:r>
            <a:endParaRPr dirty="0"/>
          </a:p>
          <a:p>
            <a:pPr marR="63500" indent="6350" algn="l">
              <a:defRPr sz="3300">
                <a:latin typeface="IBM Plex Sans"/>
                <a:ea typeface="IBM Plex Sans"/>
                <a:cs typeface="IBM Plex Sans"/>
                <a:sym typeface="IBM Plex Sans"/>
              </a:defRPr>
            </a:pPr>
            <a:endParaRPr dirty="0"/>
          </a:p>
          <a:p>
            <a:pPr marR="63500" indent="6350" algn="l">
              <a:defRPr sz="3300" b="1">
                <a:latin typeface="IBM Plex Sans"/>
                <a:ea typeface="IBM Plex Sans"/>
                <a:cs typeface="IBM Plex Sans"/>
                <a:sym typeface="IBM Plex Sans"/>
              </a:defRPr>
            </a:pPr>
            <a:r>
              <a:rPr dirty="0"/>
              <a:t>Reliable</a:t>
            </a:r>
          </a:p>
          <a:p>
            <a:pPr marR="63500" indent="6350" algn="l">
              <a:defRPr sz="3300">
                <a:latin typeface="IBM Plex Sans"/>
                <a:ea typeface="IBM Plex Sans"/>
                <a:cs typeface="IBM Plex Sans"/>
                <a:sym typeface="IBM Plex Sans"/>
              </a:defRPr>
            </a:pPr>
            <a:r>
              <a:rPr lang="en-US" dirty="0"/>
              <a:t>Offsite DR node and 14 day backup</a:t>
            </a:r>
          </a:p>
          <a:p>
            <a:pPr marR="63500" indent="6350" algn="l">
              <a:defRPr sz="3300">
                <a:latin typeface="IBM Plex Sans"/>
                <a:ea typeface="IBM Plex Sans"/>
                <a:cs typeface="IBM Plex Sans"/>
                <a:sym typeface="IBM Plex Sans"/>
              </a:defRPr>
            </a:pPr>
            <a:endParaRPr lang="en-CA" dirty="0"/>
          </a:p>
          <a:p>
            <a:pPr marR="63500" indent="6350" algn="l">
              <a:defRPr sz="3300">
                <a:latin typeface="IBM Plex Sans"/>
                <a:ea typeface="IBM Plex Sans"/>
                <a:cs typeface="IBM Plex Sans"/>
                <a:sym typeface="IBM Plex Sans"/>
              </a:defRPr>
            </a:pPr>
            <a:r>
              <a:rPr lang="en-CA" b="1" dirty="0"/>
              <a:t>No vendor lock-in</a:t>
            </a:r>
          </a:p>
          <a:p>
            <a:pPr marR="63500" indent="6350" algn="l">
              <a:defRPr sz="3300">
                <a:latin typeface="IBM Plex Sans"/>
                <a:ea typeface="IBM Plex Sans"/>
                <a:cs typeface="IBM Plex Sans"/>
                <a:sym typeface="IBM Plex Sans"/>
              </a:defRPr>
            </a:pPr>
            <a:r>
              <a:rPr lang="en-CA" dirty="0"/>
              <a:t>Now available on AWS and IBM Cloud</a:t>
            </a:r>
            <a:endParaRPr dirty="0"/>
          </a:p>
        </p:txBody>
      </p:sp>
      <p:sp>
        <p:nvSpPr>
          <p:cNvPr id="417" name="IBM"/>
          <p:cNvSpPr txBox="1"/>
          <p:nvPr/>
        </p:nvSpPr>
        <p:spPr>
          <a:xfrm>
            <a:off x="1805210" y="3255041"/>
            <a:ext cx="4292728" cy="297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17400">
                <a:solidFill>
                  <a:srgbClr val="FFFFFF"/>
                </a:solidFill>
                <a:latin typeface="IBM Plex Sans"/>
                <a:ea typeface="IBM Plex Sans"/>
                <a:cs typeface="IBM Plex Sans"/>
                <a:sym typeface="IBM Plex Sans"/>
              </a:defRPr>
            </a:lvl1pPr>
          </a:lstStyle>
          <a:p>
            <a:r>
              <a:t>IBM</a:t>
            </a:r>
          </a:p>
        </p:txBody>
      </p:sp>
      <p:sp>
        <p:nvSpPr>
          <p:cNvPr id="418" name="Db2 Warehouse"/>
          <p:cNvSpPr txBox="1"/>
          <p:nvPr/>
        </p:nvSpPr>
        <p:spPr>
          <a:xfrm>
            <a:off x="9106754" y="3904815"/>
            <a:ext cx="8135240" cy="167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10200">
                <a:solidFill>
                  <a:srgbClr val="FFFFFF"/>
                </a:solidFill>
                <a:latin typeface="IBM Plex Sans"/>
                <a:ea typeface="IBM Plex Sans"/>
                <a:cs typeface="IBM Plex Sans"/>
                <a:sym typeface="IBM Plex Sans"/>
              </a:defRPr>
            </a:lvl1pPr>
          </a:lstStyle>
          <a:p>
            <a:r>
              <a:rPr lang="en-US" dirty="0"/>
              <a:t>Db2 on Cloud</a:t>
            </a:r>
            <a:endParaRPr dirty="0"/>
          </a:p>
        </p:txBody>
      </p:sp>
      <p:sp>
        <p:nvSpPr>
          <p:cNvPr id="419" name="Netezza-compatible: 98%+ DDL, 95%+ DML, 90%+ stored procedures — with improvements continuously rolled out"/>
          <p:cNvSpPr/>
          <p:nvPr/>
        </p:nvSpPr>
        <p:spPr>
          <a:xfrm>
            <a:off x="-25582" y="12842131"/>
            <a:ext cx="24435164" cy="896540"/>
          </a:xfrm>
          <a:prstGeom prst="rect">
            <a:avLst/>
          </a:prstGeom>
          <a:solidFill>
            <a:srgbClr val="DCDE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 tIns="63500" rIns="63500" bIns="63500" anchor="ctr"/>
          <a:lstStyle/>
          <a:p>
            <a:pPr>
              <a:defRPr sz="2600" b="1" i="1">
                <a:latin typeface="IBM Plex Sans"/>
                <a:ea typeface="IBM Plex Sans"/>
                <a:cs typeface="IBM Plex Sans"/>
                <a:sym typeface="IBM Plex Sans"/>
              </a:defRPr>
            </a:pPr>
            <a:endParaRPr b="0" dirty="0"/>
          </a:p>
        </p:txBody>
      </p:sp>
    </p:spTree>
    <p:extLst>
      <p:ext uri="{BB962C8B-B14F-4D97-AF65-F5344CB8AC3E}">
        <p14:creationId xmlns:p14="http://schemas.microsoft.com/office/powerpoint/2010/main" val="21600570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513"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5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515" name="Rectangle"/>
          <p:cNvSpPr/>
          <p:nvPr/>
        </p:nvSpPr>
        <p:spPr>
          <a:xfrm>
            <a:off x="-12882" y="11800"/>
            <a:ext cx="24409764" cy="478377"/>
          </a:xfrm>
          <a:prstGeom prst="rect">
            <a:avLst/>
          </a:prstGeom>
          <a:solidFill>
            <a:srgbClr val="DCDEE0"/>
          </a:solidFill>
          <a:ln w="12700">
            <a:miter lim="400000"/>
          </a:ln>
        </p:spPr>
        <p:txBody>
          <a:bodyPr lIns="50800" tIns="50800" rIns="50800" bIns="50800" anchor="ctr"/>
          <a:lstStyle/>
          <a:p>
            <a:endParaRPr/>
          </a:p>
        </p:txBody>
      </p:sp>
      <p:pic>
        <p:nvPicPr>
          <p:cNvPr id="516" name="Image" descr="Image"/>
          <p:cNvPicPr>
            <a:picLocks noChangeAspect="1"/>
          </p:cNvPicPr>
          <p:nvPr/>
        </p:nvPicPr>
        <p:blipFill>
          <a:blip r:embed="rId2"/>
          <a:stretch>
            <a:fillRect/>
          </a:stretch>
        </p:blipFill>
        <p:spPr>
          <a:xfrm>
            <a:off x="19197178" y="4928705"/>
            <a:ext cx="2714362" cy="1624546"/>
          </a:xfrm>
          <a:prstGeom prst="rect">
            <a:avLst/>
          </a:prstGeom>
          <a:ln w="25400"/>
        </p:spPr>
      </p:pic>
      <p:sp>
        <p:nvSpPr>
          <p:cNvPr id="517" name="Rectangle"/>
          <p:cNvSpPr/>
          <p:nvPr/>
        </p:nvSpPr>
        <p:spPr>
          <a:xfrm>
            <a:off x="88718" y="13172011"/>
            <a:ext cx="24409764" cy="478378"/>
          </a:xfrm>
          <a:prstGeom prst="rect">
            <a:avLst/>
          </a:prstGeom>
          <a:solidFill>
            <a:srgbClr val="DCDEE0"/>
          </a:solidFill>
          <a:ln w="12700">
            <a:miter lim="400000"/>
          </a:ln>
        </p:spPr>
        <p:txBody>
          <a:bodyPr lIns="50800" tIns="50800" rIns="50800" bIns="50800" anchor="ctr"/>
          <a:lstStyle/>
          <a:p>
            <a:endParaRPr/>
          </a:p>
        </p:txBody>
      </p:sp>
      <p:sp>
        <p:nvSpPr>
          <p:cNvPr id="518" name="Choose from two…"/>
          <p:cNvSpPr txBox="1"/>
          <p:nvPr/>
        </p:nvSpPr>
        <p:spPr>
          <a:xfrm>
            <a:off x="967224" y="4534478"/>
            <a:ext cx="10170034" cy="241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sz="7000" b="1" i="1">
                <a:latin typeface="IBM Plex Sans"/>
                <a:ea typeface="IBM Plex Sans"/>
                <a:cs typeface="IBM Plex Sans"/>
                <a:sym typeface="IBM Plex Sans"/>
              </a:defRPr>
            </a:pPr>
            <a:r>
              <a:t>Choose from two </a:t>
            </a:r>
          </a:p>
          <a:p>
            <a:pPr algn="r">
              <a:defRPr sz="7000" i="1">
                <a:latin typeface="IBM Plex Sans"/>
                <a:ea typeface="IBM Plex Sans"/>
                <a:cs typeface="IBM Plex Sans"/>
                <a:sym typeface="IBM Plex Sans"/>
              </a:defRPr>
            </a:pPr>
            <a:r>
              <a:t>cloud deployment options</a:t>
            </a:r>
          </a:p>
        </p:txBody>
      </p:sp>
      <p:sp>
        <p:nvSpPr>
          <p:cNvPr id="519" name="Line"/>
          <p:cNvSpPr/>
          <p:nvPr/>
        </p:nvSpPr>
        <p:spPr>
          <a:xfrm flipV="1">
            <a:off x="12451711" y="3455771"/>
            <a:ext cx="1" cy="5164069"/>
          </a:xfrm>
          <a:prstGeom prst="line">
            <a:avLst/>
          </a:prstGeom>
          <a:ln w="50800">
            <a:solidFill>
              <a:srgbClr val="A6AAA9"/>
            </a:solidFill>
          </a:ln>
        </p:spPr>
        <p:txBody>
          <a:bodyPr lIns="0" tIns="0" rIns="0" bIns="0"/>
          <a:lstStyle/>
          <a:p>
            <a:endParaRPr/>
          </a:p>
        </p:txBody>
      </p:sp>
      <p:grpSp>
        <p:nvGrpSpPr>
          <p:cNvPr id="523" name="Group"/>
          <p:cNvGrpSpPr/>
          <p:nvPr/>
        </p:nvGrpSpPr>
        <p:grpSpPr>
          <a:xfrm>
            <a:off x="13766164" y="4731958"/>
            <a:ext cx="4660414" cy="2018040"/>
            <a:chOff x="0" y="0"/>
            <a:chExt cx="4660413" cy="2018038"/>
          </a:xfrm>
        </p:grpSpPr>
        <p:sp>
          <p:nvSpPr>
            <p:cNvPr id="520" name="IBM"/>
            <p:cNvSpPr txBox="1"/>
            <p:nvPr/>
          </p:nvSpPr>
          <p:spPr>
            <a:xfrm>
              <a:off x="2189078" y="-1"/>
              <a:ext cx="1957376" cy="123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6800" b="1">
                  <a:latin typeface="IBM Plex Sans"/>
                  <a:ea typeface="IBM Plex Sans"/>
                  <a:cs typeface="IBM Plex Sans"/>
                  <a:sym typeface="IBM Plex Sans"/>
                </a:defRPr>
              </a:pPr>
              <a:r>
                <a:rPr b="0">
                  <a:latin typeface="IBM Plex Sans Light"/>
                  <a:ea typeface="IBM Plex Sans Light"/>
                  <a:cs typeface="IBM Plex Sans Light"/>
                  <a:sym typeface="IBM Plex Sans Light"/>
                </a:rPr>
                <a:t>IBM</a:t>
              </a:r>
              <a:r>
                <a:t> </a:t>
              </a:r>
            </a:p>
          </p:txBody>
        </p:sp>
        <p:pic>
          <p:nvPicPr>
            <p:cNvPr id="521" name="Picture 7" descr="Picture 7"/>
            <p:cNvPicPr>
              <a:picLocks noChangeAspect="1"/>
            </p:cNvPicPr>
            <p:nvPr/>
          </p:nvPicPr>
          <p:blipFill>
            <a:blip r:embed="rId3"/>
            <a:srcRect l="22751" t="24338" r="22751" b="24338"/>
            <a:stretch>
              <a:fillRect/>
            </a:stretch>
          </p:blipFill>
          <p:spPr>
            <a:xfrm>
              <a:off x="0" y="105280"/>
              <a:ext cx="1957258" cy="1727961"/>
            </a:xfrm>
            <a:prstGeom prst="rect">
              <a:avLst/>
            </a:prstGeom>
            <a:ln w="12700" cap="flat">
              <a:noFill/>
              <a:miter lim="400000"/>
            </a:ln>
            <a:effectLst/>
          </p:spPr>
        </p:pic>
        <p:sp>
          <p:nvSpPr>
            <p:cNvPr id="522" name="Cloud"/>
            <p:cNvSpPr txBox="1"/>
            <p:nvPr/>
          </p:nvSpPr>
          <p:spPr>
            <a:xfrm>
              <a:off x="2138244" y="786138"/>
              <a:ext cx="2522170" cy="123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6800" b="1">
                  <a:latin typeface="IBM Plex Sans"/>
                  <a:ea typeface="IBM Plex Sans"/>
                  <a:cs typeface="IBM Plex Sans"/>
                  <a:sym typeface="IBM Plex Sans"/>
                </a:defRPr>
              </a:lvl1pPr>
            </a:lstStyle>
            <a:p>
              <a:r>
                <a:rPr dirty="0"/>
                <a:t>Cloud</a:t>
              </a:r>
            </a:p>
          </p:txBody>
        </p:sp>
      </p:grpSp>
      <p:sp>
        <p:nvSpPr>
          <p:cNvPr id="14" name="First-time use…">
            <a:extLst>
              <a:ext uri="{FF2B5EF4-FFF2-40B4-BE49-F238E27FC236}">
                <a16:creationId xmlns:a16="http://schemas.microsoft.com/office/drawing/2014/main" id="{0A4CE142-DDBF-0B40-938B-D35386CFF397}"/>
              </a:ext>
            </a:extLst>
          </p:cNvPr>
          <p:cNvSpPr txBox="1"/>
          <p:nvPr/>
        </p:nvSpPr>
        <p:spPr>
          <a:xfrm>
            <a:off x="13392776" y="10953162"/>
            <a:ext cx="12060530" cy="14568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48" marR="57148" algn="l" defTabSz="1282670">
              <a:buClr>
                <a:srgbClr val="19A548"/>
              </a:buClr>
              <a:buSzPct val="80000"/>
              <a:defRPr sz="3200">
                <a:latin typeface="IBM Plex Sans"/>
                <a:ea typeface="IBM Plex Sans"/>
                <a:cs typeface="IBM Plex Sans"/>
                <a:sym typeface="IBM Plex Sans"/>
              </a:defRPr>
            </a:pPr>
            <a:r>
              <a:rPr lang="en-CA" sz="8800" dirty="0">
                <a:latin typeface="IBM Plex Sans Thin" panose="020B0203050203000203" pitchFamily="34" charset="0"/>
                <a:ea typeface="IBM Plex Sans"/>
                <a:cs typeface="IBM Plex Sans"/>
                <a:sym typeface="IBM Plex Sans"/>
              </a:rPr>
              <a:t>The future is choice</a:t>
            </a:r>
            <a:endParaRPr sz="9600" dirty="0">
              <a:latin typeface="IBM Plex Sans Thin" panose="020B0203050203000203" pitchFamily="34" charset="0"/>
              <a:ea typeface="IBM Plex Sans"/>
              <a:cs typeface="IBM Plex Sans"/>
              <a:sym typeface="IBM Plex Sans"/>
            </a:endParaRPr>
          </a:p>
        </p:txBody>
      </p:sp>
    </p:spTree>
    <p:extLst>
      <p:ext uri="{BB962C8B-B14F-4D97-AF65-F5344CB8AC3E}">
        <p14:creationId xmlns:p14="http://schemas.microsoft.com/office/powerpoint/2010/main" val="36975689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IBM ©2019 IBM Corporation"/>
          <p:cNvSpPr txBox="1"/>
          <p:nvPr/>
        </p:nvSpPr>
        <p:spPr>
          <a:xfrm>
            <a:off x="943570" y="13182451"/>
            <a:ext cx="4463994"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422"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423" name="Slide Number"/>
          <p:cNvSpPr txBox="1">
            <a:spLocks noGrp="1"/>
          </p:cNvSpPr>
          <p:nvPr>
            <p:ph type="sldNum" sz="quarter" idx="2"/>
          </p:nvPr>
        </p:nvSpPr>
        <p:spPr>
          <a:xfrm>
            <a:off x="22939376" y="13157200"/>
            <a:ext cx="127001" cy="228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424"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425" name="Fully-managed…"/>
          <p:cNvSpPr/>
          <p:nvPr/>
        </p:nvSpPr>
        <p:spPr>
          <a:xfrm>
            <a:off x="-7539" y="-49095"/>
            <a:ext cx="8128001" cy="13814189"/>
          </a:xfrm>
          <a:prstGeom prst="rect">
            <a:avLst/>
          </a:prstGeom>
          <a:solidFill>
            <a:srgbClr val="00B0D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82600" tIns="482600" rIns="482600" bIns="482600" anchor="ctr"/>
          <a:lstStyle/>
          <a:p>
            <a:pPr algn="l">
              <a:defRPr sz="9400">
                <a:solidFill>
                  <a:srgbClr val="FFFFFF"/>
                </a:solidFill>
                <a:latin typeface="IBM Plex Sans"/>
                <a:ea typeface="IBM Plex Sans"/>
                <a:cs typeface="IBM Plex Sans"/>
                <a:sym typeface="IBM Plex Sans"/>
              </a:defRPr>
            </a:pPr>
            <a:r>
              <a:rPr sz="8300" b="1" dirty="0"/>
              <a:t>Fully-managed</a:t>
            </a:r>
            <a:br>
              <a:rPr dirty="0"/>
            </a:br>
            <a:endParaRPr sz="3000" dirty="0"/>
          </a:p>
          <a:p>
            <a:pPr algn="l">
              <a:defRPr sz="5400">
                <a:solidFill>
                  <a:srgbClr val="FFFFFF"/>
                </a:solidFill>
                <a:latin typeface="IBM Plex Sans"/>
                <a:ea typeface="IBM Plex Sans"/>
                <a:cs typeface="IBM Plex Sans"/>
                <a:sym typeface="IBM Plex Sans"/>
              </a:defRPr>
            </a:pPr>
            <a:r>
              <a:rPr dirty="0"/>
              <a:t>by our world-class DevOps team, 24x7x365</a:t>
            </a:r>
          </a:p>
          <a:p>
            <a:pPr algn="l">
              <a:defRPr sz="5400">
                <a:solidFill>
                  <a:srgbClr val="FFFFFF"/>
                </a:solidFill>
                <a:latin typeface="IBM Plex Sans"/>
                <a:ea typeface="IBM Plex Sans"/>
                <a:cs typeface="IBM Plex Sans"/>
                <a:sym typeface="IBM Plex Sans"/>
              </a:defRPr>
            </a:pPr>
            <a:endParaRPr dirty="0"/>
          </a:p>
        </p:txBody>
      </p:sp>
      <p:sp>
        <p:nvSpPr>
          <p:cNvPr id="426" name="Our DevOps team is composed of experts in managing Db2 and cloud-based offerings.…"/>
          <p:cNvSpPr txBox="1"/>
          <p:nvPr/>
        </p:nvSpPr>
        <p:spPr>
          <a:xfrm>
            <a:off x="9268620" y="4883690"/>
            <a:ext cx="14053293" cy="7504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700" i="1">
                <a:latin typeface="IBM Plex Sans"/>
                <a:ea typeface="IBM Plex Sans"/>
                <a:cs typeface="IBM Plex Sans"/>
                <a:sym typeface="IBM Plex Sans"/>
              </a:defRPr>
            </a:pPr>
            <a:r>
              <a:rPr lang="en-CA" b="1" dirty="0"/>
              <a:t>Our DevOps team is composed of experts in managing Db2 and cloud-based offerings. </a:t>
            </a:r>
            <a:endParaRPr b="1" dirty="0"/>
          </a:p>
          <a:p>
            <a:pPr algn="l">
              <a:defRPr sz="3700" i="1">
                <a:latin typeface="IBM Plex Sans"/>
                <a:ea typeface="IBM Plex Sans"/>
                <a:cs typeface="IBM Plex Sans"/>
                <a:sym typeface="IBM Plex Sans"/>
              </a:defRPr>
            </a:pPr>
            <a:endParaRPr b="1" dirty="0"/>
          </a:p>
          <a:p>
            <a:pPr algn="l">
              <a:defRPr sz="3700" i="1">
                <a:latin typeface="IBM Plex Sans"/>
                <a:ea typeface="IBM Plex Sans"/>
                <a:cs typeface="IBM Plex Sans"/>
                <a:sym typeface="IBM Plex Sans"/>
              </a:defRPr>
            </a:pPr>
            <a:r>
              <a:rPr b="1" dirty="0"/>
              <a:t>We take care of…</a:t>
            </a:r>
          </a:p>
          <a:p>
            <a:pPr algn="l">
              <a:defRPr sz="3700">
                <a:latin typeface="IBM Plex Sans"/>
                <a:ea typeface="IBM Plex Sans"/>
                <a:cs typeface="IBM Plex Sans"/>
                <a:sym typeface="IBM Plex Sans"/>
              </a:defRPr>
            </a:pPr>
            <a:endParaRPr b="1" dirty="0"/>
          </a:p>
          <a:p>
            <a:pPr marL="952394" indent="-497416" algn="l">
              <a:buClr>
                <a:srgbClr val="424242"/>
              </a:buClr>
              <a:buSzPct val="127000"/>
              <a:buFont typeface="Gill Sans"/>
              <a:buChar char="•"/>
              <a:defRPr sz="3700">
                <a:latin typeface="IBM Plex Sans"/>
                <a:ea typeface="IBM Plex Sans"/>
                <a:cs typeface="IBM Plex Sans"/>
                <a:sym typeface="IBM Plex Sans"/>
              </a:defRPr>
            </a:pPr>
            <a:r>
              <a:rPr dirty="0"/>
              <a:t>operating system updates and patches</a:t>
            </a:r>
          </a:p>
          <a:p>
            <a:pPr marL="952394" indent="-497416" algn="l">
              <a:buClr>
                <a:srgbClr val="424242"/>
              </a:buClr>
              <a:buSzPct val="127000"/>
              <a:buFont typeface="Gill Sans"/>
              <a:buChar char="•"/>
              <a:defRPr sz="3700">
                <a:latin typeface="IBM Plex Sans"/>
                <a:ea typeface="IBM Plex Sans"/>
                <a:cs typeface="IBM Plex Sans"/>
                <a:sym typeface="IBM Plex Sans"/>
              </a:defRPr>
            </a:pPr>
            <a:r>
              <a:rPr dirty="0"/>
              <a:t>rollout of new offering features, including engine updates and console enhancements</a:t>
            </a:r>
          </a:p>
          <a:p>
            <a:pPr marL="952394" indent="-497416" algn="l">
              <a:buClr>
                <a:srgbClr val="424242"/>
              </a:buClr>
              <a:buSzPct val="127000"/>
              <a:buFont typeface="Gill Sans"/>
              <a:buChar char="•"/>
              <a:defRPr sz="3700">
                <a:latin typeface="IBM Plex Sans"/>
                <a:ea typeface="IBM Plex Sans"/>
                <a:cs typeface="IBM Plex Sans"/>
                <a:sym typeface="IBM Plex Sans"/>
              </a:defRPr>
            </a:pPr>
            <a:r>
              <a:rPr lang="en-US" dirty="0"/>
              <a:t>self healing for </a:t>
            </a:r>
            <a:r>
              <a:rPr dirty="0"/>
              <a:t>unexpected software and hardware failure </a:t>
            </a:r>
          </a:p>
          <a:p>
            <a:pPr marL="952394" indent="-497416" algn="l">
              <a:buClr>
                <a:srgbClr val="424242"/>
              </a:buClr>
              <a:buSzPct val="127000"/>
              <a:buFont typeface="Gill Sans"/>
              <a:buChar char="•"/>
              <a:defRPr sz="3700">
                <a:latin typeface="IBM Plex Sans"/>
                <a:ea typeface="IBM Plex Sans"/>
                <a:cs typeface="IBM Plex Sans"/>
                <a:sym typeface="IBM Plex Sans"/>
              </a:defRPr>
            </a:pPr>
            <a:r>
              <a:rPr dirty="0"/>
              <a:t>automated daily backups for the worst case scenario</a:t>
            </a:r>
            <a:br>
              <a:rPr dirty="0"/>
            </a:br>
            <a:endParaRPr dirty="0"/>
          </a:p>
          <a:p>
            <a:pPr algn="l">
              <a:defRPr sz="3700" b="1" i="1">
                <a:latin typeface="IBM Plex Sans"/>
                <a:ea typeface="IBM Plex Sans"/>
                <a:cs typeface="IBM Plex Sans"/>
                <a:sym typeface="IBM Plex Sans"/>
              </a:defRPr>
            </a:pPr>
            <a:r>
              <a:rPr dirty="0"/>
              <a:t>…we’re on-call 24x7x365, so you can focus </a:t>
            </a:r>
          </a:p>
          <a:p>
            <a:pPr algn="l">
              <a:defRPr sz="3700" b="1" i="1">
                <a:latin typeface="IBM Plex Sans"/>
                <a:ea typeface="IBM Plex Sans"/>
                <a:cs typeface="IBM Plex Sans"/>
                <a:sym typeface="IBM Plex Sans"/>
              </a:defRPr>
            </a:pPr>
            <a:r>
              <a:rPr dirty="0"/>
              <a:t>on more important things</a:t>
            </a:r>
          </a:p>
        </p:txBody>
      </p:sp>
      <p:pic>
        <p:nvPicPr>
          <p:cNvPr id="427" name="icon-13.png" descr="icon-13.png"/>
          <p:cNvPicPr>
            <a:picLocks noChangeAspect="1"/>
          </p:cNvPicPr>
          <p:nvPr/>
        </p:nvPicPr>
        <p:blipFill>
          <a:blip r:embed="rId2"/>
          <a:stretch>
            <a:fillRect/>
          </a:stretch>
        </p:blipFill>
        <p:spPr>
          <a:xfrm>
            <a:off x="13462472" y="471498"/>
            <a:ext cx="5498055" cy="4123541"/>
          </a:xfrm>
          <a:prstGeom prst="rect">
            <a:avLst/>
          </a:prstGeom>
          <a:ln w="25400"/>
        </p:spPr>
      </p:pic>
      <p:pic>
        <p:nvPicPr>
          <p:cNvPr id="428" name="icon-17.png" descr="icon-17.png"/>
          <p:cNvPicPr>
            <a:picLocks noChangeAspect="1"/>
          </p:cNvPicPr>
          <p:nvPr/>
        </p:nvPicPr>
        <p:blipFill>
          <a:blip r:embed="rId3"/>
          <a:stretch>
            <a:fillRect/>
          </a:stretch>
        </p:blipFill>
        <p:spPr>
          <a:xfrm>
            <a:off x="9510962" y="470713"/>
            <a:ext cx="5499101" cy="4124326"/>
          </a:xfrm>
          <a:prstGeom prst="rect">
            <a:avLst/>
          </a:prstGeom>
          <a:ln w="25400"/>
        </p:spPr>
      </p:pic>
      <p:pic>
        <p:nvPicPr>
          <p:cNvPr id="429" name="icon-07.png" descr="icon-07.png"/>
          <p:cNvPicPr>
            <a:picLocks noChangeAspect="1"/>
          </p:cNvPicPr>
          <p:nvPr/>
        </p:nvPicPr>
        <p:blipFill>
          <a:blip r:embed="rId4"/>
          <a:stretch>
            <a:fillRect/>
          </a:stretch>
        </p:blipFill>
        <p:spPr>
          <a:xfrm>
            <a:off x="17174381" y="471498"/>
            <a:ext cx="5499101" cy="4124326"/>
          </a:xfrm>
          <a:prstGeom prst="rect">
            <a:avLst/>
          </a:prstGeom>
          <a:ln w="25400"/>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IBM ©2018 IBM Corporation"/>
          <p:cNvSpPr txBox="1"/>
          <p:nvPr/>
        </p:nvSpPr>
        <p:spPr>
          <a:xfrm>
            <a:off x="943573" y="13182452"/>
            <a:ext cx="2378215"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57148" marR="57148" algn="l" defTabSz="1282670">
              <a:buClr>
                <a:srgbClr val="A9A9A9"/>
              </a:buClr>
              <a:defRPr sz="1400" spc="-28">
                <a:solidFill>
                  <a:srgbClr val="7A7A7A"/>
                </a:solidFill>
                <a:uFill>
                  <a:solidFill>
                    <a:srgbClr val="7A7A7A"/>
                  </a:solidFill>
                </a:uFill>
                <a:latin typeface="IBM Plex Sans"/>
                <a:ea typeface="IBM Plex Sans"/>
                <a:cs typeface="IBM Plex Sans"/>
                <a:sym typeface="IBM Plex Sans"/>
              </a:defRPr>
            </a:pPr>
            <a:r>
              <a:rPr sz="1400" spc="-30">
                <a:solidFill>
                  <a:srgbClr val="6F6F6F"/>
                </a:solidFill>
                <a:uFill>
                  <a:solidFill>
                    <a:srgbClr val="6F6F6F"/>
                  </a:solidFill>
                </a:uFill>
                <a:latin typeface="IBM Plex Sans"/>
                <a:ea typeface="IBM Plex Sans"/>
                <a:cs typeface="IBM Plex Sans"/>
                <a:sym typeface="IBM Plex Sans"/>
              </a:rPr>
              <a:t>IBM </a:t>
            </a:r>
            <a:r>
              <a:rPr sz="1400" spc="-30">
                <a:solidFill>
                  <a:srgbClr val="7A7A7A"/>
                </a:solidFill>
                <a:uFill>
                  <a:solidFill>
                    <a:srgbClr val="7A7A7A"/>
                  </a:solidFill>
                </a:uFill>
                <a:latin typeface="IBM Plex Sans"/>
                <a:ea typeface="IBM Plex Sans"/>
                <a:cs typeface="IBM Plex Sans"/>
                <a:sym typeface="IBM Plex Sans"/>
              </a:rPr>
              <a:t>©2018 IBM Corporation </a:t>
            </a:r>
          </a:p>
        </p:txBody>
      </p:sp>
      <p:sp>
        <p:nvSpPr>
          <p:cNvPr id="449" name="Slide Number"/>
          <p:cNvSpPr txBox="1">
            <a:spLocks noGrp="1"/>
          </p:cNvSpPr>
          <p:nvPr>
            <p:ph type="sldNum" sz="quarter" idx="2"/>
          </p:nvPr>
        </p:nvSpPr>
        <p:spPr>
          <a:xfrm>
            <a:off x="45962248" y="26314400"/>
            <a:ext cx="246862" cy="246221"/>
          </a:xfrm>
          <a:prstGeom prst="rect">
            <a:avLst/>
          </a:prstGeom>
          <a:extLst>
            <a:ext uri="{C572A759-6A51-4108-AA02-DFA0A04FC94B}">
              <ma14:wrappingTextBoxFlag xmlns="" xmlns:ma14="http://schemas.microsoft.com/office/mac/drawingml/2011/main" val="1"/>
            </a:ext>
          </a:extLst>
        </p:spPr>
        <p:txBody>
          <a:bodyPr/>
          <a:lstStyle/>
          <a:p>
            <a:pPr algn="r" defTabSz="1828754" hangingPunct="1">
              <a:defRPr/>
            </a:pPr>
            <a:fld id="{86CB4B4D-7CA3-9044-876B-883B54F8677D}" type="slidenum">
              <a:rPr sz="1600" kern="1200" spc="0">
                <a:solidFill>
                  <a:srgbClr val="000000"/>
                </a:solidFill>
                <a:uFillTx/>
                <a:latin typeface="IBM Plex Sans"/>
                <a:cs typeface="Arial" charset="0"/>
              </a:rPr>
              <a:pPr algn="r" defTabSz="1828754" hangingPunct="1">
                <a:defRPr/>
              </a:pPr>
              <a:t>13</a:t>
            </a:fld>
            <a:endParaRPr sz="1600" kern="1200" spc="0">
              <a:solidFill>
                <a:srgbClr val="000000"/>
              </a:solidFill>
              <a:uFillTx/>
              <a:latin typeface="IBM Plex Sans"/>
              <a:cs typeface="Arial" charset="0"/>
            </a:endParaRPr>
          </a:p>
        </p:txBody>
      </p:sp>
      <p:sp>
        <p:nvSpPr>
          <p:cNvPr id="451" name="Reliable backups…"/>
          <p:cNvSpPr/>
          <p:nvPr/>
        </p:nvSpPr>
        <p:spPr>
          <a:xfrm>
            <a:off x="-7538" y="-49095"/>
            <a:ext cx="8128000" cy="13814190"/>
          </a:xfrm>
          <a:prstGeom prst="rect">
            <a:avLst/>
          </a:prstGeom>
          <a:solidFill>
            <a:srgbClr val="00B0DE"/>
          </a:solidFill>
          <a:ln w="12700">
            <a:miter lim="400000"/>
          </a:ln>
          <a:extLst>
            <a:ext uri="{C572A759-6A51-4108-AA02-DFA0A04FC94B}">
              <ma14:wrappingTextBoxFlag xmlns="" xmlns:ma14="http://schemas.microsoft.com/office/mac/drawingml/2011/main" val="1"/>
            </a:ext>
          </a:extLst>
        </p:spPr>
        <p:txBody>
          <a:bodyPr lIns="482600" tIns="482600" rIns="482600" bIns="482600" anchor="ctr"/>
          <a:lstStyle/>
          <a:p>
            <a:pPr marL="57148" marR="57148" algn="l" defTabSz="1282670">
              <a:defRPr sz="9400" b="1">
                <a:solidFill>
                  <a:srgbClr val="FFFFFF"/>
                </a:solidFill>
                <a:latin typeface="IBM Plex Sans"/>
                <a:ea typeface="IBM Plex Sans"/>
                <a:cs typeface="IBM Plex Sans"/>
                <a:sym typeface="IBM Plex Sans"/>
              </a:defRPr>
            </a:pPr>
            <a:r>
              <a:rPr lang="en-CA" sz="8000" b="1" dirty="0">
                <a:solidFill>
                  <a:srgbClr val="FFFFFF"/>
                </a:solidFill>
                <a:latin typeface="IBM Plex Sans"/>
                <a:ea typeface="IBM Plex Sans"/>
                <a:cs typeface="IBM Plex Sans"/>
                <a:sym typeface="IBM Plex Sans"/>
              </a:rPr>
              <a:t>High Availability and Disaster Recovery</a:t>
            </a:r>
            <a:endParaRPr sz="17600" b="1" dirty="0">
              <a:solidFill>
                <a:srgbClr val="FFFFFF"/>
              </a:solidFill>
              <a:latin typeface="IBM Plex Sans"/>
              <a:ea typeface="IBM Plex Sans"/>
              <a:cs typeface="IBM Plex Sans"/>
              <a:sym typeface="IBM Plex Sans"/>
            </a:endParaRPr>
          </a:p>
          <a:p>
            <a:pPr marL="57148" marR="57148" algn="l" defTabSz="1282670">
              <a:defRPr sz="5400">
                <a:solidFill>
                  <a:srgbClr val="FFFFFF"/>
                </a:solidFill>
                <a:latin typeface="IBM Plex Sans"/>
                <a:ea typeface="IBM Plex Sans"/>
                <a:cs typeface="IBM Plex Sans"/>
                <a:sym typeface="IBM Plex Sans"/>
              </a:defRPr>
            </a:pPr>
            <a:endParaRPr sz="5400" dirty="0">
              <a:solidFill>
                <a:srgbClr val="FFFFFF"/>
              </a:solidFill>
              <a:latin typeface="IBM Plex Sans"/>
              <a:ea typeface="IBM Plex Sans"/>
              <a:cs typeface="IBM Plex Sans"/>
              <a:sym typeface="IBM Plex Sans"/>
            </a:endParaRPr>
          </a:p>
          <a:p>
            <a:pPr marL="57148" marR="57148" algn="l" defTabSz="1282670">
              <a:defRPr sz="4000" i="1">
                <a:solidFill>
                  <a:srgbClr val="FFFFFF"/>
                </a:solidFill>
                <a:latin typeface="IBM Plex Sans"/>
                <a:ea typeface="IBM Plex Sans"/>
                <a:cs typeface="IBM Plex Sans"/>
                <a:sym typeface="IBM Plex Sans"/>
              </a:defRPr>
            </a:pPr>
            <a:r>
              <a:rPr lang="en-CA" sz="4000" b="1" i="1" dirty="0">
                <a:solidFill>
                  <a:srgbClr val="FFFFFF"/>
                </a:solidFill>
                <a:latin typeface="IBM Plex Sans"/>
                <a:ea typeface="IBM Plex Sans"/>
                <a:cs typeface="IBM Plex Sans"/>
                <a:sym typeface="IBM Plex Sans"/>
              </a:rPr>
              <a:t>Up and Running, even when disaster hits to ensure business continuity</a:t>
            </a:r>
          </a:p>
          <a:p>
            <a:pPr marL="57148" marR="57148" algn="l" defTabSz="1282670">
              <a:defRPr sz="4000" i="1">
                <a:solidFill>
                  <a:srgbClr val="FFFFFF"/>
                </a:solidFill>
                <a:latin typeface="IBM Plex Sans"/>
                <a:ea typeface="IBM Plex Sans"/>
                <a:cs typeface="IBM Plex Sans"/>
                <a:sym typeface="IBM Plex Sans"/>
              </a:defRPr>
            </a:pPr>
            <a:endParaRPr lang="en-CA" sz="4000" b="1" i="1" dirty="0">
              <a:solidFill>
                <a:srgbClr val="FFFFFF"/>
              </a:solidFill>
              <a:latin typeface="IBM Plex Sans"/>
              <a:ea typeface="IBM Plex Sans"/>
              <a:cs typeface="IBM Plex Sans"/>
              <a:sym typeface="IBM Plex Sans"/>
            </a:endParaRPr>
          </a:p>
          <a:p>
            <a:pPr marL="57148" marR="57148" algn="l" defTabSz="1282670">
              <a:defRPr sz="4000" i="1">
                <a:solidFill>
                  <a:srgbClr val="FFFFFF"/>
                </a:solidFill>
                <a:latin typeface="IBM Plex Sans"/>
                <a:ea typeface="IBM Plex Sans"/>
                <a:cs typeface="IBM Plex Sans"/>
                <a:sym typeface="IBM Plex Sans"/>
              </a:defRPr>
            </a:pPr>
            <a:endParaRPr lang="en-CA" sz="4000" b="1" i="1" dirty="0">
              <a:solidFill>
                <a:srgbClr val="FFFFFF"/>
              </a:solidFill>
              <a:latin typeface="IBM Plex Sans"/>
              <a:ea typeface="IBM Plex Sans"/>
              <a:cs typeface="IBM Plex Sans"/>
              <a:sym typeface="IBM Plex Sans"/>
            </a:endParaRPr>
          </a:p>
        </p:txBody>
      </p:sp>
      <p:sp>
        <p:nvSpPr>
          <p:cNvPr id="10" name="First-time use…">
            <a:extLst>
              <a:ext uri="{FF2B5EF4-FFF2-40B4-BE49-F238E27FC236}">
                <a16:creationId xmlns:a16="http://schemas.microsoft.com/office/drawing/2014/main" id="{CCDE3451-503E-874E-8A13-9B5FD6F0FFD0}"/>
              </a:ext>
            </a:extLst>
          </p:cNvPr>
          <p:cNvSpPr txBox="1"/>
          <p:nvPr/>
        </p:nvSpPr>
        <p:spPr>
          <a:xfrm>
            <a:off x="10233275" y="907498"/>
            <a:ext cx="12060530" cy="29341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48" marR="57148" algn="l" defTabSz="1282670">
              <a:buClr>
                <a:srgbClr val="19A548"/>
              </a:buClr>
              <a:buSzPct val="80000"/>
              <a:defRPr sz="3200">
                <a:latin typeface="IBM Plex Sans"/>
                <a:ea typeface="IBM Plex Sans"/>
                <a:cs typeface="IBM Plex Sans"/>
                <a:sym typeface="IBM Plex Sans"/>
              </a:defRPr>
            </a:pPr>
            <a:r>
              <a:rPr lang="en-CA" sz="8800" dirty="0">
                <a:latin typeface="IBM Plex Sans"/>
                <a:ea typeface="IBM Plex Sans"/>
                <a:cs typeface="IBM Plex Sans"/>
                <a:sym typeface="IBM Plex Sans"/>
              </a:rPr>
              <a:t>99.99% Uptime SLA</a:t>
            </a:r>
          </a:p>
          <a:p>
            <a:pPr marL="57148" marR="57148" defTabSz="1282670">
              <a:buClr>
                <a:srgbClr val="19A548"/>
              </a:buClr>
              <a:buSzPct val="80000"/>
              <a:defRPr sz="3200">
                <a:latin typeface="IBM Plex Sans"/>
                <a:ea typeface="IBM Plex Sans"/>
                <a:cs typeface="IBM Plex Sans"/>
                <a:sym typeface="IBM Plex Sans"/>
              </a:defRPr>
            </a:pPr>
            <a:r>
              <a:rPr lang="en-CA" sz="9600" dirty="0">
                <a:latin typeface="IBM Plex Sans"/>
                <a:ea typeface="IBM Plex Sans"/>
                <a:cs typeface="IBM Plex Sans"/>
                <a:sym typeface="IBM Plex Sans"/>
              </a:rPr>
              <a:t>&amp;</a:t>
            </a:r>
            <a:endParaRPr sz="9600" dirty="0">
              <a:latin typeface="IBM Plex Sans"/>
              <a:ea typeface="IBM Plex Sans"/>
              <a:cs typeface="IBM Plex Sans"/>
              <a:sym typeface="IBM Plex Sans"/>
            </a:endParaRPr>
          </a:p>
        </p:txBody>
      </p:sp>
      <p:sp>
        <p:nvSpPr>
          <p:cNvPr id="11" name="First-time use…">
            <a:extLst>
              <a:ext uri="{FF2B5EF4-FFF2-40B4-BE49-F238E27FC236}">
                <a16:creationId xmlns:a16="http://schemas.microsoft.com/office/drawing/2014/main" id="{3D8FB228-F24C-5C4C-AD16-28BBF02E5A16}"/>
              </a:ext>
            </a:extLst>
          </p:cNvPr>
          <p:cNvSpPr txBox="1"/>
          <p:nvPr/>
        </p:nvSpPr>
        <p:spPr>
          <a:xfrm>
            <a:off x="10369157" y="3648308"/>
            <a:ext cx="12060530" cy="28110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48" marR="57148" algn="l" defTabSz="1282670">
              <a:buClr>
                <a:srgbClr val="19A548"/>
              </a:buClr>
              <a:buSzPct val="80000"/>
              <a:defRPr sz="3200">
                <a:latin typeface="IBM Plex Sans"/>
                <a:ea typeface="IBM Plex Sans"/>
                <a:cs typeface="IBM Plex Sans"/>
                <a:sym typeface="IBM Plex Sans"/>
              </a:defRPr>
            </a:pPr>
            <a:r>
              <a:rPr lang="en-CA" sz="8800" dirty="0">
                <a:latin typeface="IBM Plex Sans"/>
                <a:ea typeface="IBM Plex Sans"/>
                <a:cs typeface="IBM Plex Sans"/>
                <a:sym typeface="IBM Plex Sans"/>
              </a:rPr>
              <a:t>Disaster Recovery Failover with 1-click</a:t>
            </a:r>
            <a:endParaRPr sz="8800" dirty="0">
              <a:latin typeface="IBM Plex Sans"/>
              <a:ea typeface="IBM Plex Sans"/>
              <a:cs typeface="IBM Plex Sans"/>
              <a:sym typeface="IBM Plex Sans"/>
            </a:endParaRPr>
          </a:p>
        </p:txBody>
      </p:sp>
      <p:pic>
        <p:nvPicPr>
          <p:cNvPr id="4" name="Picture 3">
            <a:extLst>
              <a:ext uri="{FF2B5EF4-FFF2-40B4-BE49-F238E27FC236}">
                <a16:creationId xmlns:a16="http://schemas.microsoft.com/office/drawing/2014/main" id="{9BF86893-6D30-614A-ABE3-758E2191AD96}"/>
              </a:ext>
            </a:extLst>
          </p:cNvPr>
          <p:cNvPicPr>
            <a:picLocks noChangeAspect="1"/>
          </p:cNvPicPr>
          <p:nvPr/>
        </p:nvPicPr>
        <p:blipFill>
          <a:blip r:embed="rId2"/>
          <a:stretch>
            <a:fillRect/>
          </a:stretch>
        </p:blipFill>
        <p:spPr>
          <a:xfrm>
            <a:off x="8120465" y="7256666"/>
            <a:ext cx="16263538" cy="8889735"/>
          </a:xfrm>
          <a:prstGeom prst="rect">
            <a:avLst/>
          </a:prstGeom>
        </p:spPr>
      </p:pic>
    </p:spTree>
    <p:extLst>
      <p:ext uri="{BB962C8B-B14F-4D97-AF65-F5344CB8AC3E}">
        <p14:creationId xmlns:p14="http://schemas.microsoft.com/office/powerpoint/2010/main" val="48994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IBM ©2018 IBM Corporation"/>
          <p:cNvSpPr txBox="1"/>
          <p:nvPr/>
        </p:nvSpPr>
        <p:spPr>
          <a:xfrm>
            <a:off x="943573" y="13182452"/>
            <a:ext cx="2378215"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57148" marR="57148" algn="l" defTabSz="1282670">
              <a:buClr>
                <a:srgbClr val="A9A9A9"/>
              </a:buClr>
              <a:defRPr sz="1400" spc="-28">
                <a:solidFill>
                  <a:srgbClr val="7A7A7A"/>
                </a:solidFill>
                <a:uFill>
                  <a:solidFill>
                    <a:srgbClr val="7A7A7A"/>
                  </a:solidFill>
                </a:uFill>
                <a:latin typeface="IBM Plex Sans"/>
                <a:ea typeface="IBM Plex Sans"/>
                <a:cs typeface="IBM Plex Sans"/>
                <a:sym typeface="IBM Plex Sans"/>
              </a:defRPr>
            </a:pPr>
            <a:r>
              <a:rPr sz="1400" spc="-30">
                <a:solidFill>
                  <a:srgbClr val="6F6F6F"/>
                </a:solidFill>
                <a:uFill>
                  <a:solidFill>
                    <a:srgbClr val="6F6F6F"/>
                  </a:solidFill>
                </a:uFill>
                <a:latin typeface="IBM Plex Sans"/>
                <a:ea typeface="IBM Plex Sans"/>
                <a:cs typeface="IBM Plex Sans"/>
                <a:sym typeface="IBM Plex Sans"/>
              </a:rPr>
              <a:t>IBM </a:t>
            </a:r>
            <a:r>
              <a:rPr sz="1400" spc="-30">
                <a:solidFill>
                  <a:srgbClr val="7A7A7A"/>
                </a:solidFill>
                <a:uFill>
                  <a:solidFill>
                    <a:srgbClr val="7A7A7A"/>
                  </a:solidFill>
                </a:uFill>
                <a:latin typeface="IBM Plex Sans"/>
                <a:ea typeface="IBM Plex Sans"/>
                <a:cs typeface="IBM Plex Sans"/>
                <a:sym typeface="IBM Plex Sans"/>
              </a:rPr>
              <a:t>©2018 IBM Corporation </a:t>
            </a:r>
          </a:p>
        </p:txBody>
      </p:sp>
      <p:sp>
        <p:nvSpPr>
          <p:cNvPr id="449" name="Slide Number"/>
          <p:cNvSpPr txBox="1">
            <a:spLocks noGrp="1"/>
          </p:cNvSpPr>
          <p:nvPr>
            <p:ph type="sldNum" sz="quarter" idx="2"/>
          </p:nvPr>
        </p:nvSpPr>
        <p:spPr>
          <a:xfrm>
            <a:off x="45962248" y="26314400"/>
            <a:ext cx="246862" cy="246221"/>
          </a:xfrm>
          <a:prstGeom prst="rect">
            <a:avLst/>
          </a:prstGeom>
          <a:extLst>
            <a:ext uri="{C572A759-6A51-4108-AA02-DFA0A04FC94B}">
              <ma14:wrappingTextBoxFlag xmlns="" xmlns:ma14="http://schemas.microsoft.com/office/mac/drawingml/2011/main" val="1"/>
            </a:ext>
          </a:extLst>
        </p:spPr>
        <p:txBody>
          <a:bodyPr/>
          <a:lstStyle/>
          <a:p>
            <a:pPr algn="r" defTabSz="1828754" hangingPunct="1">
              <a:defRPr/>
            </a:pPr>
            <a:fld id="{86CB4B4D-7CA3-9044-876B-883B54F8677D}" type="slidenum">
              <a:rPr sz="1600" kern="1200" spc="0">
                <a:solidFill>
                  <a:srgbClr val="000000"/>
                </a:solidFill>
                <a:uFillTx/>
                <a:latin typeface="IBM Plex Sans"/>
                <a:cs typeface="Arial" charset="0"/>
              </a:rPr>
              <a:pPr algn="r" defTabSz="1828754" hangingPunct="1">
                <a:defRPr/>
              </a:pPr>
              <a:t>14</a:t>
            </a:fld>
            <a:endParaRPr sz="1600" kern="1200" spc="0">
              <a:solidFill>
                <a:srgbClr val="000000"/>
              </a:solidFill>
              <a:uFillTx/>
              <a:latin typeface="IBM Plex Sans"/>
              <a:cs typeface="Arial" charset="0"/>
            </a:endParaRPr>
          </a:p>
        </p:txBody>
      </p:sp>
      <p:sp>
        <p:nvSpPr>
          <p:cNvPr id="451" name="Reliable backups…"/>
          <p:cNvSpPr/>
          <p:nvPr/>
        </p:nvSpPr>
        <p:spPr>
          <a:xfrm>
            <a:off x="-7538" y="-49095"/>
            <a:ext cx="8128000" cy="13814190"/>
          </a:xfrm>
          <a:prstGeom prst="rect">
            <a:avLst/>
          </a:prstGeom>
          <a:solidFill>
            <a:srgbClr val="00B0DE"/>
          </a:solidFill>
          <a:ln w="12700">
            <a:miter lim="400000"/>
          </a:ln>
          <a:extLst>
            <a:ext uri="{C572A759-6A51-4108-AA02-DFA0A04FC94B}">
              <ma14:wrappingTextBoxFlag xmlns="" xmlns:ma14="http://schemas.microsoft.com/office/mac/drawingml/2011/main" val="1"/>
            </a:ext>
          </a:extLst>
        </p:spPr>
        <p:txBody>
          <a:bodyPr lIns="482600" tIns="482600" rIns="482600" bIns="482600" anchor="ctr"/>
          <a:lstStyle/>
          <a:p>
            <a:pPr marL="57148" marR="57148" algn="l" defTabSz="1282670">
              <a:defRPr sz="9400" b="1">
                <a:solidFill>
                  <a:srgbClr val="FFFFFF"/>
                </a:solidFill>
                <a:latin typeface="IBM Plex Sans"/>
                <a:ea typeface="IBM Plex Sans"/>
                <a:cs typeface="IBM Plex Sans"/>
                <a:sym typeface="IBM Plex Sans"/>
              </a:defRPr>
            </a:pPr>
            <a:r>
              <a:rPr lang="en-CA" sz="8000" b="1" dirty="0">
                <a:solidFill>
                  <a:srgbClr val="FFFFFF"/>
                </a:solidFill>
                <a:latin typeface="IBM Plex Sans"/>
                <a:ea typeface="IBM Plex Sans"/>
                <a:cs typeface="IBM Plex Sans"/>
                <a:sym typeface="IBM Plex Sans"/>
              </a:rPr>
              <a:t>High Availability </a:t>
            </a:r>
            <a:r>
              <a:rPr lang="en-US" sz="8000" b="1" dirty="0">
                <a:solidFill>
                  <a:srgbClr val="FFFFFF"/>
                </a:solidFill>
                <a:latin typeface="IBM Plex Sans"/>
                <a:ea typeface="IBM Plex Sans"/>
                <a:cs typeface="IBM Plex Sans"/>
                <a:sym typeface="IBM Plex Sans"/>
              </a:rPr>
              <a:t>Configuration</a:t>
            </a:r>
            <a:endParaRPr sz="17600" b="1" dirty="0">
              <a:solidFill>
                <a:srgbClr val="FFFFFF"/>
              </a:solidFill>
              <a:latin typeface="IBM Plex Sans"/>
              <a:ea typeface="IBM Plex Sans"/>
              <a:cs typeface="IBM Plex Sans"/>
              <a:sym typeface="IBM Plex Sans"/>
            </a:endParaRPr>
          </a:p>
          <a:p>
            <a:pPr marL="57148" marR="57148" algn="l" defTabSz="1282670">
              <a:defRPr sz="5400">
                <a:solidFill>
                  <a:srgbClr val="FFFFFF"/>
                </a:solidFill>
                <a:latin typeface="IBM Plex Sans"/>
                <a:ea typeface="IBM Plex Sans"/>
                <a:cs typeface="IBM Plex Sans"/>
                <a:sym typeface="IBM Plex Sans"/>
              </a:defRPr>
            </a:pPr>
            <a:endParaRPr sz="5400" dirty="0">
              <a:solidFill>
                <a:srgbClr val="FFFFFF"/>
              </a:solidFill>
              <a:latin typeface="IBM Plex Sans"/>
              <a:ea typeface="IBM Plex Sans"/>
              <a:cs typeface="IBM Plex Sans"/>
              <a:sym typeface="IBM Plex Sans"/>
            </a:endParaRPr>
          </a:p>
          <a:p>
            <a:pPr marL="57148" marR="57148" algn="l" defTabSz="1282670">
              <a:defRPr sz="4000" i="1">
                <a:solidFill>
                  <a:srgbClr val="FFFFFF"/>
                </a:solidFill>
                <a:latin typeface="IBM Plex Sans"/>
                <a:ea typeface="IBM Plex Sans"/>
                <a:cs typeface="IBM Plex Sans"/>
                <a:sym typeface="IBM Plex Sans"/>
              </a:defRPr>
            </a:pPr>
            <a:r>
              <a:rPr lang="en-CA" sz="4000" b="1" i="1" dirty="0">
                <a:solidFill>
                  <a:srgbClr val="FFFFFF"/>
                </a:solidFill>
                <a:latin typeface="IBM Plex Sans"/>
                <a:ea typeface="IBM Plex Sans"/>
                <a:cs typeface="IBM Plex Sans"/>
                <a:sym typeface="IBM Plex Sans"/>
              </a:rPr>
              <a:t>Up and Running, even when disaster hits to ensure business continuity</a:t>
            </a:r>
          </a:p>
          <a:p>
            <a:pPr marL="57148" marR="57148" algn="l" defTabSz="1282670">
              <a:defRPr sz="4000" i="1">
                <a:solidFill>
                  <a:srgbClr val="FFFFFF"/>
                </a:solidFill>
                <a:latin typeface="IBM Plex Sans"/>
                <a:ea typeface="IBM Plex Sans"/>
                <a:cs typeface="IBM Plex Sans"/>
                <a:sym typeface="IBM Plex Sans"/>
              </a:defRPr>
            </a:pPr>
            <a:endParaRPr lang="en-CA" sz="4000" b="1" i="1" dirty="0">
              <a:solidFill>
                <a:srgbClr val="FFFFFF"/>
              </a:solidFill>
              <a:latin typeface="IBM Plex Sans"/>
              <a:ea typeface="IBM Plex Sans"/>
              <a:cs typeface="IBM Plex Sans"/>
              <a:sym typeface="IBM Plex Sans"/>
            </a:endParaRPr>
          </a:p>
          <a:p>
            <a:pPr marL="57148" marR="57148" algn="l" defTabSz="1282670">
              <a:defRPr sz="4000" i="1">
                <a:solidFill>
                  <a:srgbClr val="FFFFFF"/>
                </a:solidFill>
                <a:latin typeface="IBM Plex Sans"/>
                <a:ea typeface="IBM Plex Sans"/>
                <a:cs typeface="IBM Plex Sans"/>
                <a:sym typeface="IBM Plex Sans"/>
              </a:defRPr>
            </a:pPr>
            <a:endParaRPr lang="en-CA" sz="4000" b="1" i="1" dirty="0">
              <a:solidFill>
                <a:srgbClr val="FFFFFF"/>
              </a:solidFill>
              <a:latin typeface="IBM Plex Sans"/>
              <a:ea typeface="IBM Plex Sans"/>
              <a:cs typeface="IBM Plex Sans"/>
              <a:sym typeface="IBM Plex Sans"/>
            </a:endParaRPr>
          </a:p>
        </p:txBody>
      </p:sp>
      <p:pic>
        <p:nvPicPr>
          <p:cNvPr id="9" name="Picture 28">
            <a:extLst>
              <a:ext uri="{FF2B5EF4-FFF2-40B4-BE49-F238E27FC236}">
                <a16:creationId xmlns:a16="http://schemas.microsoft.com/office/drawing/2014/main" id="{7594B841-530B-8E4B-841B-5B3F9C1E4AFD}"/>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570443" y="8462969"/>
            <a:ext cx="2468333" cy="216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56">
            <a:extLst>
              <a:ext uri="{FF2B5EF4-FFF2-40B4-BE49-F238E27FC236}">
                <a16:creationId xmlns:a16="http://schemas.microsoft.com/office/drawing/2014/main" id="{DA2B227D-6DAE-9949-B26E-5F570851CA84}"/>
              </a:ext>
            </a:extLst>
          </p:cNvPr>
          <p:cNvSpPr txBox="1">
            <a:spLocks noChangeArrowheads="1"/>
          </p:cNvSpPr>
          <p:nvPr/>
        </p:nvSpPr>
        <p:spPr bwMode="auto">
          <a:xfrm>
            <a:off x="10665093" y="10397075"/>
            <a:ext cx="246833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en-US" sz="3200" dirty="0">
                <a:solidFill>
                  <a:schemeClr val="tx1"/>
                </a:solidFill>
                <a:latin typeface="IBM Plex Sans" panose="020B0503050203000203" pitchFamily="34" charset="0"/>
                <a:cs typeface="Arial" panose="020B0604020202020204" pitchFamily="34" charset="0"/>
              </a:rPr>
              <a:t>Primary</a:t>
            </a:r>
            <a:br>
              <a:rPr lang="en-US" altLang="en-US" sz="3200" dirty="0">
                <a:solidFill>
                  <a:schemeClr val="tx1"/>
                </a:solidFill>
                <a:latin typeface="IBM Plex Sans" panose="020B0503050203000203" pitchFamily="34" charset="0"/>
                <a:cs typeface="Arial" panose="020B0604020202020204" pitchFamily="34" charset="0"/>
              </a:rPr>
            </a:br>
            <a:r>
              <a:rPr lang="en-US" altLang="en-US" sz="3200" dirty="0">
                <a:solidFill>
                  <a:schemeClr val="tx1"/>
                </a:solidFill>
                <a:latin typeface="IBM Plex Sans" panose="020B0503050203000203" pitchFamily="34" charset="0"/>
                <a:cs typeface="Arial" panose="020B0604020202020204" pitchFamily="34" charset="0"/>
              </a:rPr>
              <a:t>Server</a:t>
            </a:r>
          </a:p>
        </p:txBody>
      </p:sp>
      <p:pic>
        <p:nvPicPr>
          <p:cNvPr id="13" name="Picture 24" descr="desktop">
            <a:extLst>
              <a:ext uri="{FF2B5EF4-FFF2-40B4-BE49-F238E27FC236}">
                <a16:creationId xmlns:a16="http://schemas.microsoft.com/office/drawing/2014/main" id="{4ADD2D11-FD93-F941-BF25-15E79205777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619092" y="1235453"/>
            <a:ext cx="3288896" cy="328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a:extLst>
              <a:ext uri="{FF2B5EF4-FFF2-40B4-BE49-F238E27FC236}">
                <a16:creationId xmlns:a16="http://schemas.microsoft.com/office/drawing/2014/main" id="{D9EBD72F-5D3E-384B-B4CD-F14D962303A3}"/>
              </a:ext>
            </a:extLst>
          </p:cNvPr>
          <p:cNvSpPr/>
          <p:nvPr/>
        </p:nvSpPr>
        <p:spPr bwMode="auto">
          <a:xfrm>
            <a:off x="15594000" y="9219080"/>
            <a:ext cx="1352148" cy="652715"/>
          </a:xfrm>
          <a:prstGeom prst="rightArrow">
            <a:avLst/>
          </a:prstGeom>
          <a:solidFill>
            <a:schemeClr val="accent1"/>
          </a:solidFill>
          <a:ln w="12700" cap="flat" cmpd="sng" algn="ctr">
            <a:solidFill>
              <a:schemeClr val="tx1"/>
            </a:solidFill>
            <a:prstDash val="solid"/>
            <a:round/>
            <a:headEnd type="none" w="sm" len="sm"/>
            <a:tailEnd type="none" w="sm" len="sm"/>
          </a:ln>
          <a:effectLst/>
          <a:scene3d>
            <a:camera prst="orthographicFront"/>
            <a:lightRig rig="threePt" dir="t"/>
          </a:scene3d>
          <a:sp3d>
            <a:bevelT/>
          </a:sp3d>
        </p:spPr>
        <p:txBody>
          <a:bodyPr/>
          <a:lstStyle/>
          <a:p>
            <a:pPr eaLnBrk="1" hangingPunct="1">
              <a:defRPr/>
            </a:pPr>
            <a:endParaRPr lang="en-US" dirty="0">
              <a:latin typeface="Arial" pitchFamily="-112" charset="0"/>
              <a:ea typeface="Arial" pitchFamily="-112" charset="0"/>
              <a:cs typeface="ＭＳ Ｐゴシック" charset="0"/>
            </a:endParaRPr>
          </a:p>
        </p:txBody>
      </p:sp>
      <p:sp>
        <p:nvSpPr>
          <p:cNvPr id="15" name="Text Box 15">
            <a:extLst>
              <a:ext uri="{FF2B5EF4-FFF2-40B4-BE49-F238E27FC236}">
                <a16:creationId xmlns:a16="http://schemas.microsoft.com/office/drawing/2014/main" id="{86D6A698-D164-5C40-9DBB-E9CBF4ADDFCD}"/>
              </a:ext>
            </a:extLst>
          </p:cNvPr>
          <p:cNvSpPr txBox="1">
            <a:spLocks noChangeArrowheads="1"/>
          </p:cNvSpPr>
          <p:nvPr/>
        </p:nvSpPr>
        <p:spPr bwMode="auto">
          <a:xfrm>
            <a:off x="18856076" y="5224667"/>
            <a:ext cx="334461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en-US" sz="2800" b="1" dirty="0">
                <a:solidFill>
                  <a:srgbClr val="00B050"/>
                </a:solidFill>
                <a:latin typeface="IBM Plex Sans" panose="020B0503050203000203" pitchFamily="34" charset="0"/>
                <a:ea typeface="ＭＳ Ｐゴシック" charset="0"/>
                <a:cs typeface="ＭＳ Ｐゴシック" charset="0"/>
              </a:rPr>
              <a:t>Automatic Client Reroute</a:t>
            </a:r>
          </a:p>
          <a:p>
            <a:pPr marL="0" eaLnBrk="1" hangingPunct="1">
              <a:defRPr/>
            </a:pPr>
            <a:r>
              <a:rPr lang="en-US" altLang="en-US" sz="2800" dirty="0">
                <a:latin typeface="IBM Plex Sans" panose="020B0503050203000203" pitchFamily="34" charset="0"/>
                <a:ea typeface="ＭＳ Ｐゴシック" charset="0"/>
                <a:cs typeface="ＭＳ Ｐゴシック" charset="0"/>
              </a:rPr>
              <a:t>Clients transparently connect to standby when primary fails</a:t>
            </a:r>
          </a:p>
        </p:txBody>
      </p:sp>
      <p:cxnSp>
        <p:nvCxnSpPr>
          <p:cNvPr id="16" name="Straight Arrow Connector 65">
            <a:extLst>
              <a:ext uri="{FF2B5EF4-FFF2-40B4-BE49-F238E27FC236}">
                <a16:creationId xmlns:a16="http://schemas.microsoft.com/office/drawing/2014/main" id="{BAF50687-5721-8540-8CA5-58616635ED03}"/>
              </a:ext>
            </a:extLst>
          </p:cNvPr>
          <p:cNvCxnSpPr>
            <a:cxnSpLocks noChangeShapeType="1"/>
          </p:cNvCxnSpPr>
          <p:nvPr/>
        </p:nvCxnSpPr>
        <p:spPr bwMode="auto">
          <a:xfrm flipH="1">
            <a:off x="14347654" y="4318914"/>
            <a:ext cx="1147932" cy="3913223"/>
          </a:xfrm>
          <a:prstGeom prst="straightConnector1">
            <a:avLst/>
          </a:prstGeom>
          <a:noFill/>
          <a:ln w="571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7" name="Straight Arrow Connector 67">
            <a:extLst>
              <a:ext uri="{FF2B5EF4-FFF2-40B4-BE49-F238E27FC236}">
                <a16:creationId xmlns:a16="http://schemas.microsoft.com/office/drawing/2014/main" id="{1C93166E-3D25-BE41-9593-CE0140FC2DA2}"/>
              </a:ext>
            </a:extLst>
          </p:cNvPr>
          <p:cNvCxnSpPr>
            <a:cxnSpLocks noChangeShapeType="1"/>
          </p:cNvCxnSpPr>
          <p:nvPr/>
        </p:nvCxnSpPr>
        <p:spPr bwMode="auto">
          <a:xfrm>
            <a:off x="17358414" y="4421632"/>
            <a:ext cx="1497662" cy="3810505"/>
          </a:xfrm>
          <a:prstGeom prst="straightConnector1">
            <a:avLst/>
          </a:prstGeom>
          <a:noFill/>
          <a:ln w="57150" algn="ctr">
            <a:solidFill>
              <a:schemeClr val="bg2"/>
            </a:solidFill>
            <a:prstDash val="sysDot"/>
            <a:round/>
            <a:headEnd type="none" w="sm" len="sm"/>
            <a:tailEnd type="triangle" w="med" len="med"/>
          </a:ln>
          <a:extLst>
            <a:ext uri="{909E8E84-426E-40DD-AFC4-6F175D3DCCD1}">
              <a14:hiddenFill xmlns:a14="http://schemas.microsoft.com/office/drawing/2010/main">
                <a:noFill/>
              </a14:hiddenFill>
            </a:ext>
          </a:extLst>
        </p:spPr>
      </p:cxnSp>
      <p:sp>
        <p:nvSpPr>
          <p:cNvPr id="19" name="Text Box 4">
            <a:extLst>
              <a:ext uri="{FF2B5EF4-FFF2-40B4-BE49-F238E27FC236}">
                <a16:creationId xmlns:a16="http://schemas.microsoft.com/office/drawing/2014/main" id="{0FEEABA5-F90F-1E4C-8E94-1DB6C77E629C}"/>
              </a:ext>
            </a:extLst>
          </p:cNvPr>
          <p:cNvSpPr txBox="1">
            <a:spLocks noChangeArrowheads="1"/>
          </p:cNvSpPr>
          <p:nvPr/>
        </p:nvSpPr>
        <p:spPr bwMode="auto">
          <a:xfrm>
            <a:off x="14767421" y="10627907"/>
            <a:ext cx="378866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en-US" sz="3200" b="1" dirty="0">
                <a:solidFill>
                  <a:srgbClr val="00B050"/>
                </a:solidFill>
                <a:latin typeface="IBM Plex Sans" panose="020B0503050203000203" pitchFamily="34" charset="0"/>
                <a:ea typeface="ＭＳ Ｐゴシック" charset="0"/>
                <a:cs typeface="ＭＳ Ｐゴシック" charset="0"/>
              </a:rPr>
              <a:t>Transaction Log Record Shipping</a:t>
            </a:r>
          </a:p>
          <a:p>
            <a:pPr marL="0" eaLnBrk="1" hangingPunct="1">
              <a:defRPr/>
            </a:pPr>
            <a:r>
              <a:rPr lang="en-US" altLang="en-US" sz="3200" dirty="0">
                <a:latin typeface="IBM Plex Sans" panose="020B0503050203000203" pitchFamily="34" charset="0"/>
                <a:ea typeface="ＭＳ Ｐゴシック" charset="0"/>
                <a:cs typeface="ＭＳ Ｐゴシック" charset="0"/>
              </a:rPr>
              <a:t>Keeps standby</a:t>
            </a:r>
            <a:br>
              <a:rPr lang="en-US" altLang="en-US" sz="3200" dirty="0">
                <a:latin typeface="IBM Plex Sans" panose="020B0503050203000203" pitchFamily="34" charset="0"/>
                <a:ea typeface="ＭＳ Ｐゴシック" charset="0"/>
                <a:cs typeface="ＭＳ Ｐゴシック" charset="0"/>
              </a:rPr>
            </a:br>
            <a:r>
              <a:rPr lang="en-US" altLang="en-US" sz="3200" dirty="0">
                <a:latin typeface="IBM Plex Sans" panose="020B0503050203000203" pitchFamily="34" charset="0"/>
                <a:ea typeface="ＭＳ Ｐゴシック" charset="0"/>
                <a:cs typeface="ＭＳ Ｐゴシック" charset="0"/>
              </a:rPr>
              <a:t>current and synchronous</a:t>
            </a:r>
          </a:p>
        </p:txBody>
      </p:sp>
      <p:pic>
        <p:nvPicPr>
          <p:cNvPr id="20" name="Picture 28">
            <a:extLst>
              <a:ext uri="{FF2B5EF4-FFF2-40B4-BE49-F238E27FC236}">
                <a16:creationId xmlns:a16="http://schemas.microsoft.com/office/drawing/2014/main" id="{DC23FE68-A481-5B43-8AD8-81C9A17C6458}"/>
              </a:ext>
            </a:extLst>
          </p:cNvPr>
          <p:cNvPicPr>
            <a:picLocks noChangeAspect="1"/>
          </p:cNvPicPr>
          <p:nvPr/>
        </p:nvPicPr>
        <p:blipFill>
          <a:blip r:embed="rId2" cstate="email">
            <a:lum bright="70000" contrast="-70000"/>
            <a:extLst>
              <a:ext uri="{28A0092B-C50C-407E-A947-70E740481C1C}">
                <a14:useLocalDpi xmlns:a14="http://schemas.microsoft.com/office/drawing/2010/main" val="0"/>
              </a:ext>
            </a:extLst>
          </a:blip>
          <a:srcRect/>
          <a:stretch>
            <a:fillRect/>
          </a:stretch>
        </p:blipFill>
        <p:spPr bwMode="auto">
          <a:xfrm>
            <a:off x="17358414" y="8462969"/>
            <a:ext cx="2468332" cy="216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56">
            <a:extLst>
              <a:ext uri="{FF2B5EF4-FFF2-40B4-BE49-F238E27FC236}">
                <a16:creationId xmlns:a16="http://schemas.microsoft.com/office/drawing/2014/main" id="{3255792F-7FB7-014E-87F0-4001F5147C03}"/>
              </a:ext>
            </a:extLst>
          </p:cNvPr>
          <p:cNvSpPr txBox="1">
            <a:spLocks noChangeArrowheads="1"/>
          </p:cNvSpPr>
          <p:nvPr/>
        </p:nvSpPr>
        <p:spPr bwMode="auto">
          <a:xfrm>
            <a:off x="19341900" y="10397075"/>
            <a:ext cx="246833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en-US" sz="3200" dirty="0">
                <a:solidFill>
                  <a:schemeClr val="tx1"/>
                </a:solidFill>
                <a:latin typeface="IBM Plex Sans" panose="020B0503050203000203" pitchFamily="34" charset="0"/>
                <a:cs typeface="Arial" panose="020B0604020202020204" pitchFamily="34" charset="0"/>
              </a:rPr>
              <a:t>Standby</a:t>
            </a:r>
            <a:br>
              <a:rPr lang="en-US" altLang="en-US" sz="3200" dirty="0">
                <a:solidFill>
                  <a:schemeClr val="tx1"/>
                </a:solidFill>
                <a:latin typeface="IBM Plex Sans" panose="020B0503050203000203" pitchFamily="34" charset="0"/>
                <a:cs typeface="Arial" panose="020B0604020202020204" pitchFamily="34" charset="0"/>
              </a:rPr>
            </a:br>
            <a:r>
              <a:rPr lang="en-US" altLang="en-US" sz="3200" dirty="0">
                <a:solidFill>
                  <a:schemeClr val="tx1"/>
                </a:solidFill>
                <a:latin typeface="IBM Plex Sans" panose="020B0503050203000203" pitchFamily="34" charset="0"/>
                <a:cs typeface="Arial" panose="020B0604020202020204" pitchFamily="34" charset="0"/>
              </a:rPr>
              <a:t>Server</a:t>
            </a:r>
          </a:p>
        </p:txBody>
      </p:sp>
      <p:sp>
        <p:nvSpPr>
          <p:cNvPr id="26" name="Text Box 4">
            <a:extLst>
              <a:ext uri="{FF2B5EF4-FFF2-40B4-BE49-F238E27FC236}">
                <a16:creationId xmlns:a16="http://schemas.microsoft.com/office/drawing/2014/main" id="{B2F7961E-ECF0-B343-810A-7E115049F3CB}"/>
              </a:ext>
            </a:extLst>
          </p:cNvPr>
          <p:cNvSpPr txBox="1">
            <a:spLocks noChangeArrowheads="1"/>
          </p:cNvSpPr>
          <p:nvPr/>
        </p:nvSpPr>
        <p:spPr bwMode="auto">
          <a:xfrm>
            <a:off x="8929499" y="4886113"/>
            <a:ext cx="315112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defRPr/>
            </a:pPr>
            <a:r>
              <a:rPr lang="en-US" altLang="en-US" sz="2800" b="1" dirty="0">
                <a:solidFill>
                  <a:srgbClr val="00B050"/>
                </a:solidFill>
                <a:latin typeface="IBM Plex Sans" panose="020B0503050203000203" pitchFamily="34" charset="0"/>
                <a:ea typeface="ＭＳ Ｐゴシック" charset="0"/>
              </a:rPr>
              <a:t>Integrated Cluster Management</a:t>
            </a:r>
          </a:p>
          <a:p>
            <a:pPr marL="0" algn="l" eaLnBrk="1" hangingPunct="1">
              <a:defRPr/>
            </a:pPr>
            <a:r>
              <a:rPr lang="en-US" altLang="en-US" sz="2800" dirty="0">
                <a:latin typeface="IBM Plex Sans" panose="020B0503050203000203" pitchFamily="34" charset="0"/>
                <a:ea typeface="ＭＳ Ｐゴシック" charset="0"/>
              </a:rPr>
              <a:t>-Health of servers monitored</a:t>
            </a:r>
          </a:p>
          <a:p>
            <a:pPr marL="0" algn="l" eaLnBrk="1" hangingPunct="1">
              <a:defRPr/>
            </a:pPr>
            <a:r>
              <a:rPr lang="en-US" altLang="en-US" sz="2800" dirty="0">
                <a:latin typeface="IBM Plex Sans" panose="020B0503050203000203" pitchFamily="34" charset="0"/>
                <a:ea typeface="ＭＳ Ｐゴシック" charset="0"/>
              </a:rPr>
              <a:t>-Automated takeover</a:t>
            </a:r>
          </a:p>
        </p:txBody>
      </p:sp>
      <p:pic>
        <p:nvPicPr>
          <p:cNvPr id="30" name="Picture 28">
            <a:extLst>
              <a:ext uri="{FF2B5EF4-FFF2-40B4-BE49-F238E27FC236}">
                <a16:creationId xmlns:a16="http://schemas.microsoft.com/office/drawing/2014/main" id="{2520C9BC-5E3D-1046-85B0-8EFA3919FC68}"/>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062106" y="361706"/>
            <a:ext cx="2468333" cy="216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6">
            <a:extLst>
              <a:ext uri="{FF2B5EF4-FFF2-40B4-BE49-F238E27FC236}">
                <a16:creationId xmlns:a16="http://schemas.microsoft.com/office/drawing/2014/main" id="{F703138E-5A28-7B47-981C-E77862589370}"/>
              </a:ext>
            </a:extLst>
          </p:cNvPr>
          <p:cNvSpPr txBox="1">
            <a:spLocks noChangeArrowheads="1"/>
          </p:cNvSpPr>
          <p:nvPr/>
        </p:nvSpPr>
        <p:spPr bwMode="auto">
          <a:xfrm>
            <a:off x="20250251" y="2406967"/>
            <a:ext cx="246833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en-US" sz="3200" dirty="0">
                <a:solidFill>
                  <a:schemeClr val="tx1"/>
                </a:solidFill>
                <a:latin typeface="IBM Plex Sans" panose="020B0503050203000203" pitchFamily="34" charset="0"/>
                <a:cs typeface="Arial" panose="020B0604020202020204" pitchFamily="34" charset="0"/>
              </a:rPr>
              <a:t>Active DR node</a:t>
            </a:r>
          </a:p>
        </p:txBody>
      </p:sp>
      <p:cxnSp>
        <p:nvCxnSpPr>
          <p:cNvPr id="32" name="Straight Arrow Connector 67">
            <a:extLst>
              <a:ext uri="{FF2B5EF4-FFF2-40B4-BE49-F238E27FC236}">
                <a16:creationId xmlns:a16="http://schemas.microsoft.com/office/drawing/2014/main" id="{4B7A7BE1-B720-7E4E-9D47-D72980DB04E6}"/>
              </a:ext>
            </a:extLst>
          </p:cNvPr>
          <p:cNvCxnSpPr>
            <a:cxnSpLocks noChangeShapeType="1"/>
            <a:endCxn id="30" idx="1"/>
          </p:cNvCxnSpPr>
          <p:nvPr/>
        </p:nvCxnSpPr>
        <p:spPr bwMode="auto">
          <a:xfrm flipV="1">
            <a:off x="17651983" y="1444176"/>
            <a:ext cx="2410123" cy="1028852"/>
          </a:xfrm>
          <a:prstGeom prst="straightConnector1">
            <a:avLst/>
          </a:prstGeom>
          <a:noFill/>
          <a:ln w="57150" algn="ctr">
            <a:solidFill>
              <a:schemeClr val="bg2"/>
            </a:solidFill>
            <a:prstDash val="sysDot"/>
            <a:round/>
            <a:headEnd type="none" w="sm" len="sm"/>
            <a:tailEnd type="triangle" w="med" len="med"/>
          </a:ln>
          <a:extLst>
            <a:ext uri="{909E8E84-426E-40DD-AFC4-6F175D3DCCD1}">
              <a14:hiddenFill xmlns:a14="http://schemas.microsoft.com/office/drawing/2010/main">
                <a:noFill/>
              </a14:hiddenFill>
            </a:ext>
          </a:extLst>
        </p:spPr>
      </p:cxnSp>
      <p:sp>
        <p:nvSpPr>
          <p:cNvPr id="34" name="TextBox 56">
            <a:extLst>
              <a:ext uri="{FF2B5EF4-FFF2-40B4-BE49-F238E27FC236}">
                <a16:creationId xmlns:a16="http://schemas.microsoft.com/office/drawing/2014/main" id="{4C66E712-232F-D648-907E-15D0E7850414}"/>
              </a:ext>
            </a:extLst>
          </p:cNvPr>
          <p:cNvSpPr txBox="1">
            <a:spLocks noChangeArrowheads="1"/>
          </p:cNvSpPr>
          <p:nvPr/>
        </p:nvSpPr>
        <p:spPr bwMode="auto">
          <a:xfrm>
            <a:off x="12415376" y="1384535"/>
            <a:ext cx="24683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en-US" sz="3200" dirty="0">
                <a:solidFill>
                  <a:schemeClr val="tx1"/>
                </a:solidFill>
                <a:latin typeface="IBM Plex Sans" panose="020B0503050203000203" pitchFamily="34" charset="0"/>
                <a:cs typeface="Arial" panose="020B0604020202020204" pitchFamily="34" charset="0"/>
              </a:rPr>
              <a:t>Client</a:t>
            </a:r>
          </a:p>
        </p:txBody>
      </p:sp>
    </p:spTree>
    <p:extLst>
      <p:ext uri="{BB962C8B-B14F-4D97-AF65-F5344CB8AC3E}">
        <p14:creationId xmlns:p14="http://schemas.microsoft.com/office/powerpoint/2010/main" val="1545253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IBM ©2018 IBM Corporation"/>
          <p:cNvSpPr txBox="1"/>
          <p:nvPr/>
        </p:nvSpPr>
        <p:spPr>
          <a:xfrm>
            <a:off x="943573" y="13182452"/>
            <a:ext cx="2378215"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57148" marR="57148" algn="l" defTabSz="1282670">
              <a:buClr>
                <a:srgbClr val="A9A9A9"/>
              </a:buClr>
              <a:defRPr sz="1400" spc="-28">
                <a:solidFill>
                  <a:srgbClr val="7A7A7A"/>
                </a:solidFill>
                <a:uFill>
                  <a:solidFill>
                    <a:srgbClr val="7A7A7A"/>
                  </a:solidFill>
                </a:uFill>
                <a:latin typeface="IBM Plex Sans"/>
                <a:ea typeface="IBM Plex Sans"/>
                <a:cs typeface="IBM Plex Sans"/>
                <a:sym typeface="IBM Plex Sans"/>
              </a:defRPr>
            </a:pPr>
            <a:r>
              <a:rPr sz="1400" spc="-30">
                <a:solidFill>
                  <a:srgbClr val="6F6F6F"/>
                </a:solidFill>
                <a:uFill>
                  <a:solidFill>
                    <a:srgbClr val="6F6F6F"/>
                  </a:solidFill>
                </a:uFill>
                <a:latin typeface="IBM Plex Sans"/>
                <a:ea typeface="IBM Plex Sans"/>
                <a:cs typeface="IBM Plex Sans"/>
                <a:sym typeface="IBM Plex Sans"/>
              </a:rPr>
              <a:t>IBM </a:t>
            </a:r>
            <a:r>
              <a:rPr sz="1400" spc="-30">
                <a:solidFill>
                  <a:srgbClr val="7A7A7A"/>
                </a:solidFill>
                <a:uFill>
                  <a:solidFill>
                    <a:srgbClr val="7A7A7A"/>
                  </a:solidFill>
                </a:uFill>
                <a:latin typeface="IBM Plex Sans"/>
                <a:ea typeface="IBM Plex Sans"/>
                <a:cs typeface="IBM Plex Sans"/>
                <a:sym typeface="IBM Plex Sans"/>
              </a:rPr>
              <a:t>©2018 IBM Corporation </a:t>
            </a:r>
          </a:p>
        </p:txBody>
      </p:sp>
      <p:sp>
        <p:nvSpPr>
          <p:cNvPr id="418" name="Line"/>
          <p:cNvSpPr/>
          <p:nvPr/>
        </p:nvSpPr>
        <p:spPr>
          <a:xfrm>
            <a:off x="967224" y="424688"/>
            <a:ext cx="22178528" cy="0"/>
          </a:xfrm>
          <a:prstGeom prst="line">
            <a:avLst/>
          </a:prstGeom>
          <a:ln w="38100">
            <a:solidFill>
              <a:srgbClr val="424242"/>
            </a:solidFill>
          </a:ln>
        </p:spPr>
        <p:txBody>
          <a:bodyPr lIns="0" tIns="0" rIns="0" bIns="0"/>
          <a:lstStyle/>
          <a:p>
            <a:pPr marL="0" marR="0" algn="l" defTabSz="457188">
              <a:defRPr sz="1200">
                <a:uFillTx/>
                <a:latin typeface="+mn-lt"/>
                <a:ea typeface="+mn-ea"/>
                <a:cs typeface="+mn-cs"/>
                <a:sym typeface="Helvetica"/>
              </a:defRPr>
            </a:pPr>
            <a:endParaRPr sz="1200">
              <a:uFillTx/>
              <a:latin typeface="IBM Plex Sans"/>
              <a:ea typeface="+mn-ea"/>
              <a:cs typeface="+mn-cs"/>
              <a:sym typeface="Helvetica"/>
            </a:endParaRPr>
          </a:p>
        </p:txBody>
      </p:sp>
      <p:sp>
        <p:nvSpPr>
          <p:cNvPr id="419" name="Slide Number"/>
          <p:cNvSpPr txBox="1">
            <a:spLocks noGrp="1"/>
          </p:cNvSpPr>
          <p:nvPr>
            <p:ph type="sldNum" sz="quarter" idx="2"/>
          </p:nvPr>
        </p:nvSpPr>
        <p:spPr>
          <a:xfrm>
            <a:off x="22899241" y="13157203"/>
            <a:ext cx="246862" cy="246221"/>
          </a:xfrm>
          <a:prstGeom prst="rect">
            <a:avLst/>
          </a:prstGeom>
          <a:extLst>
            <a:ext uri="{C572A759-6A51-4108-AA02-DFA0A04FC94B}">
              <ma14:wrappingTextBoxFlag xmlns="" xmlns:ma14="http://schemas.microsoft.com/office/mac/drawingml/2011/main" val="1"/>
            </a:ext>
          </a:extLst>
        </p:spPr>
        <p:txBody>
          <a:bodyPr/>
          <a:lstStyle/>
          <a:p>
            <a:pPr algn="r" defTabSz="1828754" hangingPunct="1">
              <a:defRPr/>
            </a:pPr>
            <a:fld id="{86CB4B4D-7CA3-9044-876B-883B54F8677D}" type="slidenum">
              <a:rPr sz="1600" kern="1200" spc="0">
                <a:solidFill>
                  <a:srgbClr val="000000"/>
                </a:solidFill>
                <a:uFillTx/>
                <a:latin typeface="IBM Plex Sans"/>
                <a:cs typeface="Arial" charset="0"/>
              </a:rPr>
              <a:pPr algn="r" defTabSz="1828754" hangingPunct="1">
                <a:defRPr/>
              </a:pPr>
              <a:t>15</a:t>
            </a:fld>
            <a:endParaRPr sz="1600" kern="1200" spc="0">
              <a:solidFill>
                <a:srgbClr val="000000"/>
              </a:solidFill>
              <a:uFillTx/>
              <a:latin typeface="IBM Plex Sans"/>
              <a:cs typeface="Arial" charset="0"/>
            </a:endParaRPr>
          </a:p>
        </p:txBody>
      </p:sp>
      <p:sp>
        <p:nvSpPr>
          <p:cNvPr id="420" name="Rectangle"/>
          <p:cNvSpPr/>
          <p:nvPr/>
        </p:nvSpPr>
        <p:spPr>
          <a:xfrm>
            <a:off x="-12883" y="11802"/>
            <a:ext cx="24409766" cy="478376"/>
          </a:xfrm>
          <a:prstGeom prst="rect">
            <a:avLst/>
          </a:prstGeom>
          <a:solidFill>
            <a:srgbClr val="EAEAEA"/>
          </a:solidFill>
          <a:ln w="12700">
            <a:miter lim="400000"/>
          </a:ln>
        </p:spPr>
        <p:txBody>
          <a:bodyPr lIns="50800" tIns="50800" rIns="50800" bIns="50800" anchor="ctr"/>
          <a:lstStyle/>
          <a:p>
            <a:pPr marL="57148" marR="57148" defTabSz="1282670">
              <a:defRPr/>
            </a:pPr>
            <a:endParaRPr/>
          </a:p>
        </p:txBody>
      </p:sp>
      <p:sp>
        <p:nvSpPr>
          <p:cNvPr id="421" name="Scalable…"/>
          <p:cNvSpPr/>
          <p:nvPr/>
        </p:nvSpPr>
        <p:spPr>
          <a:xfrm>
            <a:off x="-7538" y="-49095"/>
            <a:ext cx="8128000" cy="13814190"/>
          </a:xfrm>
          <a:prstGeom prst="rect">
            <a:avLst/>
          </a:prstGeom>
          <a:solidFill>
            <a:srgbClr val="00B0DE"/>
          </a:solidFill>
          <a:ln w="12700">
            <a:miter lim="400000"/>
          </a:ln>
          <a:extLst>
            <a:ext uri="{C572A759-6A51-4108-AA02-DFA0A04FC94B}">
              <ma14:wrappingTextBoxFlag xmlns="" xmlns:ma14="http://schemas.microsoft.com/office/mac/drawingml/2011/main" val="1"/>
            </a:ext>
          </a:extLst>
        </p:spPr>
        <p:txBody>
          <a:bodyPr lIns="482600" tIns="482600" rIns="482600" bIns="482600" anchor="ctr"/>
          <a:lstStyle/>
          <a:p>
            <a:pPr algn="l">
              <a:defRPr sz="9400">
                <a:solidFill>
                  <a:srgbClr val="FFFFFF"/>
                </a:solidFill>
                <a:latin typeface="IBM Plex Sans"/>
                <a:ea typeface="IBM Plex Sans"/>
                <a:cs typeface="IBM Plex Sans"/>
                <a:sym typeface="IBM Plex Sans"/>
              </a:defRPr>
            </a:pPr>
            <a:r>
              <a:rPr lang="en-CA" sz="8300" b="1" dirty="0"/>
              <a:t>Scalable</a:t>
            </a:r>
            <a:endParaRPr sz="8300" dirty="0">
              <a:solidFill>
                <a:srgbClr val="FFFFFF"/>
              </a:solidFill>
              <a:latin typeface="IBM Plex Sans"/>
              <a:ea typeface="IBM Plex Sans"/>
              <a:cs typeface="IBM Plex Sans"/>
              <a:sym typeface="IBM Plex Sans"/>
            </a:endParaRPr>
          </a:p>
          <a:p>
            <a:pPr marL="57148" marR="57148" algn="l" defTabSz="1282670">
              <a:defRPr sz="5400">
                <a:solidFill>
                  <a:srgbClr val="FFFFFF"/>
                </a:solidFill>
                <a:latin typeface="IBM Plex Sans"/>
                <a:ea typeface="IBM Plex Sans"/>
                <a:cs typeface="IBM Plex Sans"/>
                <a:sym typeface="IBM Plex Sans"/>
              </a:defRPr>
            </a:pPr>
            <a:r>
              <a:rPr sz="4800" dirty="0">
                <a:solidFill>
                  <a:srgbClr val="FFFFFF"/>
                </a:solidFill>
                <a:latin typeface="IBM Plex Sans"/>
                <a:ea typeface="IBM Plex Sans"/>
                <a:cs typeface="IBM Plex Sans"/>
                <a:sym typeface="IBM Plex Sans"/>
              </a:rPr>
              <a:t>with independent scaling of storage and compute</a:t>
            </a:r>
            <a:r>
              <a:rPr lang="en-CA" sz="4800" dirty="0">
                <a:solidFill>
                  <a:srgbClr val="FFFFFF"/>
                </a:solidFill>
                <a:latin typeface="IBM Plex Sans"/>
                <a:ea typeface="IBM Plex Sans"/>
                <a:cs typeface="IBM Plex Sans"/>
                <a:sym typeface="IBM Plex Sans"/>
              </a:rPr>
              <a:t>, with </a:t>
            </a:r>
          </a:p>
          <a:p>
            <a:pPr marL="57148" marR="57148" algn="l" defTabSz="1282670">
              <a:defRPr sz="5400">
                <a:solidFill>
                  <a:srgbClr val="FFFFFF"/>
                </a:solidFill>
                <a:latin typeface="IBM Plex Sans"/>
                <a:ea typeface="IBM Plex Sans"/>
                <a:cs typeface="IBM Plex Sans"/>
                <a:sym typeface="IBM Plex Sans"/>
              </a:defRPr>
            </a:pPr>
            <a:r>
              <a:rPr lang="en-CA" sz="4800" dirty="0">
                <a:solidFill>
                  <a:srgbClr val="FFFFFF"/>
                </a:solidFill>
                <a:latin typeface="IBM Plex Sans"/>
                <a:ea typeface="IBM Plex Sans"/>
                <a:cs typeface="IBM Plex Sans"/>
                <a:sym typeface="IBM Plex Sans"/>
              </a:rPr>
              <a:t>slider-bars</a:t>
            </a:r>
            <a:endParaRPr sz="4800" dirty="0">
              <a:solidFill>
                <a:srgbClr val="FFFFFF"/>
              </a:solidFill>
              <a:latin typeface="IBM Plex Sans"/>
              <a:ea typeface="IBM Plex Sans"/>
              <a:cs typeface="IBM Plex Sans"/>
              <a:sym typeface="IBM Plex Sans"/>
            </a:endParaRPr>
          </a:p>
          <a:p>
            <a:pPr marL="57148" marR="57148" algn="l" defTabSz="1282670">
              <a:defRPr sz="5400">
                <a:solidFill>
                  <a:srgbClr val="FFFFFF"/>
                </a:solidFill>
                <a:latin typeface="IBM Plex Sans"/>
                <a:ea typeface="IBM Plex Sans"/>
                <a:cs typeface="IBM Plex Sans"/>
                <a:sym typeface="IBM Plex Sans"/>
              </a:defRPr>
            </a:pPr>
            <a:endParaRPr sz="5400" dirty="0">
              <a:solidFill>
                <a:srgbClr val="FFFFFF"/>
              </a:solidFill>
              <a:latin typeface="IBM Plex Sans"/>
              <a:ea typeface="IBM Plex Sans"/>
              <a:cs typeface="IBM Plex Sans"/>
              <a:sym typeface="IBM Plex Sans"/>
            </a:endParaRPr>
          </a:p>
          <a:p>
            <a:pPr marL="57148" marR="57148" algn="l" defTabSz="1282670">
              <a:defRPr sz="4000" i="1">
                <a:solidFill>
                  <a:srgbClr val="FFFFFF"/>
                </a:solidFill>
                <a:latin typeface="IBM Plex Sans"/>
                <a:ea typeface="IBM Plex Sans"/>
                <a:cs typeface="IBM Plex Sans"/>
                <a:sym typeface="IBM Plex Sans"/>
              </a:defRPr>
            </a:pPr>
            <a:r>
              <a:rPr lang="en-CA" sz="4000" b="1" i="1" dirty="0">
                <a:solidFill>
                  <a:srgbClr val="FFFFFF"/>
                </a:solidFill>
                <a:latin typeface="IBM Plex Sans"/>
                <a:ea typeface="IBM Plex Sans"/>
                <a:cs typeface="IBM Plex Sans"/>
                <a:sym typeface="IBM Plex Sans"/>
              </a:rPr>
              <a:t>Scale your compute</a:t>
            </a:r>
            <a:r>
              <a:rPr lang="en-CA" sz="4000" i="1" dirty="0">
                <a:solidFill>
                  <a:srgbClr val="FFFFFF"/>
                </a:solidFill>
                <a:latin typeface="IBM Plex Sans"/>
                <a:ea typeface="IBM Plex Sans"/>
                <a:cs typeface="IBM Plex Sans"/>
                <a:sym typeface="IBM Plex Sans"/>
              </a:rPr>
              <a:t> </a:t>
            </a:r>
          </a:p>
          <a:p>
            <a:pPr marL="57148" marR="57148" algn="l" defTabSz="1282670">
              <a:defRPr sz="4000" i="1">
                <a:solidFill>
                  <a:srgbClr val="FFFFFF"/>
                </a:solidFill>
                <a:latin typeface="IBM Plex Sans"/>
                <a:ea typeface="IBM Plex Sans"/>
                <a:cs typeface="IBM Plex Sans"/>
                <a:sym typeface="IBM Plex Sans"/>
              </a:defRPr>
            </a:pPr>
            <a:r>
              <a:rPr lang="en-CA" sz="4000" i="1" dirty="0">
                <a:solidFill>
                  <a:srgbClr val="FFFFFF"/>
                </a:solidFill>
                <a:latin typeface="IBM Plex Sans"/>
                <a:ea typeface="IBM Plex Sans"/>
                <a:cs typeface="IBM Plex Sans"/>
                <a:sym typeface="IBM Plex Sans"/>
              </a:rPr>
              <a:t>during peak demand or</a:t>
            </a:r>
          </a:p>
          <a:p>
            <a:pPr marL="57148" marR="57148" algn="l" defTabSz="1282670">
              <a:defRPr sz="4000" i="1">
                <a:solidFill>
                  <a:srgbClr val="FFFFFF"/>
                </a:solidFill>
                <a:latin typeface="IBM Plex Sans"/>
                <a:ea typeface="IBM Plex Sans"/>
                <a:cs typeface="IBM Plex Sans"/>
                <a:sym typeface="IBM Plex Sans"/>
              </a:defRPr>
            </a:pPr>
            <a:r>
              <a:rPr lang="en-CA" sz="4000" i="1" dirty="0">
                <a:solidFill>
                  <a:srgbClr val="FFFFFF"/>
                </a:solidFill>
                <a:latin typeface="IBM Plex Sans"/>
                <a:ea typeface="IBM Plex Sans"/>
                <a:cs typeface="IBM Plex Sans"/>
                <a:sym typeface="IBM Plex Sans"/>
              </a:rPr>
              <a:t>when demand falls</a:t>
            </a:r>
          </a:p>
          <a:p>
            <a:pPr marL="57148" marR="57148" algn="l" defTabSz="1282670">
              <a:defRPr sz="4000" i="1">
                <a:solidFill>
                  <a:srgbClr val="FFFFFF"/>
                </a:solidFill>
                <a:latin typeface="IBM Plex Sans"/>
                <a:ea typeface="IBM Plex Sans"/>
                <a:cs typeface="IBM Plex Sans"/>
                <a:sym typeface="IBM Plex Sans"/>
              </a:defRPr>
            </a:pPr>
            <a:endParaRPr sz="4000" i="1" dirty="0">
              <a:solidFill>
                <a:srgbClr val="FFFFFF"/>
              </a:solidFill>
              <a:latin typeface="IBM Plex Sans"/>
              <a:ea typeface="IBM Plex Sans"/>
              <a:cs typeface="IBM Plex Sans"/>
              <a:sym typeface="IBM Plex Sans"/>
            </a:endParaRPr>
          </a:p>
          <a:p>
            <a:pPr marL="57148" marR="57148" algn="l" defTabSz="1282670">
              <a:defRPr sz="4000" i="1">
                <a:solidFill>
                  <a:srgbClr val="FFFFFF"/>
                </a:solidFill>
                <a:latin typeface="IBM Plex Sans"/>
                <a:ea typeface="IBM Plex Sans"/>
                <a:cs typeface="IBM Plex Sans"/>
                <a:sym typeface="IBM Plex Sans"/>
              </a:defRPr>
            </a:pPr>
            <a:r>
              <a:rPr sz="4000" b="1" i="1" dirty="0">
                <a:solidFill>
                  <a:srgbClr val="FFFFFF"/>
                </a:solidFill>
                <a:latin typeface="IBM Plex Sans"/>
                <a:ea typeface="IBM Plex Sans"/>
                <a:cs typeface="IBM Plex Sans"/>
                <a:sym typeface="IBM Plex Sans"/>
              </a:rPr>
              <a:t>Ramp up your data storage</a:t>
            </a:r>
            <a:r>
              <a:rPr sz="4000" i="1" dirty="0">
                <a:solidFill>
                  <a:srgbClr val="FFFFFF"/>
                </a:solidFill>
                <a:latin typeface="IBM Plex Sans"/>
                <a:ea typeface="IBM Plex Sans"/>
                <a:cs typeface="IBM Plex Sans"/>
                <a:sym typeface="IBM Plex Sans"/>
              </a:rPr>
              <a:t> </a:t>
            </a:r>
          </a:p>
          <a:p>
            <a:pPr marL="57148" marR="57148" algn="l" defTabSz="1282670">
              <a:defRPr sz="4000" i="1">
                <a:solidFill>
                  <a:srgbClr val="FFFFFF"/>
                </a:solidFill>
                <a:latin typeface="IBM Plex Sans"/>
                <a:ea typeface="IBM Plex Sans"/>
                <a:cs typeface="IBM Plex Sans"/>
                <a:sym typeface="IBM Plex Sans"/>
              </a:defRPr>
            </a:pPr>
            <a:r>
              <a:rPr sz="4000" i="1" dirty="0">
                <a:solidFill>
                  <a:srgbClr val="FFFFFF"/>
                </a:solidFill>
                <a:latin typeface="IBM Plex Sans"/>
                <a:ea typeface="IBM Plex Sans"/>
                <a:cs typeface="IBM Plex Sans"/>
                <a:sym typeface="IBM Plex Sans"/>
              </a:rPr>
              <a:t>as you data needs grow</a:t>
            </a:r>
          </a:p>
        </p:txBody>
      </p:sp>
      <p:sp>
        <p:nvSpPr>
          <p:cNvPr id="422" name="First-time use…"/>
          <p:cNvSpPr txBox="1"/>
          <p:nvPr/>
        </p:nvSpPr>
        <p:spPr>
          <a:xfrm>
            <a:off x="8755155" y="551073"/>
            <a:ext cx="969760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48" marR="57148" algn="l" defTabSz="1282670">
              <a:buClr>
                <a:srgbClr val="19A548"/>
              </a:buClr>
              <a:buSzPct val="80000"/>
              <a:defRPr sz="3200">
                <a:latin typeface="IBM Plex Sans"/>
                <a:ea typeface="IBM Plex Sans"/>
                <a:cs typeface="IBM Plex Sans"/>
                <a:sym typeface="IBM Plex Sans"/>
              </a:defRPr>
            </a:pPr>
            <a:r>
              <a:rPr sz="6400" dirty="0">
                <a:latin typeface="IBM Plex Sans"/>
                <a:ea typeface="IBM Plex Sans"/>
                <a:cs typeface="IBM Plex Sans"/>
                <a:sym typeface="IBM Plex Sans"/>
              </a:rPr>
              <a:t>Sit back and relax.</a:t>
            </a:r>
            <a:r>
              <a:rPr lang="en-CA" sz="6400" dirty="0">
                <a:latin typeface="IBM Plex Sans"/>
                <a:ea typeface="IBM Plex Sans"/>
                <a:cs typeface="IBM Plex Sans"/>
                <a:sym typeface="IBM Plex Sans"/>
              </a:rPr>
              <a:t> </a:t>
            </a:r>
          </a:p>
          <a:p>
            <a:pPr marL="57148" marR="57148" algn="l" defTabSz="1282670">
              <a:buClr>
                <a:srgbClr val="19A548"/>
              </a:buClr>
              <a:buSzPct val="80000"/>
              <a:defRPr sz="3200">
                <a:latin typeface="IBM Plex Sans"/>
                <a:ea typeface="IBM Plex Sans"/>
                <a:cs typeface="IBM Plex Sans"/>
                <a:sym typeface="IBM Plex Sans"/>
              </a:defRPr>
            </a:pPr>
            <a:r>
              <a:rPr lang="en-CA" sz="6400" dirty="0">
                <a:latin typeface="IBM Plex Sans"/>
                <a:ea typeface="IBM Plex Sans"/>
                <a:cs typeface="IBM Plex Sans"/>
                <a:sym typeface="IBM Plex Sans"/>
              </a:rPr>
              <a:t>You don’t need experts.</a:t>
            </a:r>
            <a:endParaRPr sz="6400" dirty="0">
              <a:latin typeface="IBM Plex Sans"/>
              <a:ea typeface="IBM Plex Sans"/>
              <a:cs typeface="IBM Plex Sans"/>
              <a:sym typeface="IBM Plex Sans"/>
            </a:endParaRPr>
          </a:p>
        </p:txBody>
      </p:sp>
      <p:sp>
        <p:nvSpPr>
          <p:cNvPr id="10" name="First-time use…">
            <a:extLst>
              <a:ext uri="{FF2B5EF4-FFF2-40B4-BE49-F238E27FC236}">
                <a16:creationId xmlns:a16="http://schemas.microsoft.com/office/drawing/2014/main" id="{BAC62C8B-1EED-6946-B46F-2861269F35C2}"/>
              </a:ext>
            </a:extLst>
          </p:cNvPr>
          <p:cNvSpPr txBox="1"/>
          <p:nvPr/>
        </p:nvSpPr>
        <p:spPr>
          <a:xfrm>
            <a:off x="13603955" y="3327445"/>
            <a:ext cx="9697602"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48" marR="57148" algn="l" defTabSz="1282670">
              <a:buClr>
                <a:srgbClr val="19A548"/>
              </a:buClr>
              <a:buSzPct val="80000"/>
              <a:defRPr sz="3200">
                <a:latin typeface="IBM Plex Sans"/>
                <a:ea typeface="IBM Plex Sans"/>
                <a:cs typeface="IBM Plex Sans"/>
                <a:sym typeface="IBM Plex Sans"/>
              </a:defRPr>
            </a:pPr>
            <a:r>
              <a:rPr lang="en-CA" sz="9600" b="1" dirty="0">
                <a:latin typeface="IBM Plex Sans"/>
                <a:ea typeface="IBM Plex Sans"/>
                <a:cs typeface="IBM Plex Sans"/>
                <a:sym typeface="IBM Plex Sans"/>
              </a:rPr>
              <a:t>&lt;40 mins</a:t>
            </a:r>
            <a:endParaRPr sz="9600" dirty="0">
              <a:latin typeface="IBM Plex Sans"/>
              <a:ea typeface="IBM Plex Sans"/>
              <a:cs typeface="IBM Plex Sans"/>
              <a:sym typeface="IBM Plex Sans"/>
            </a:endParaRPr>
          </a:p>
        </p:txBody>
      </p:sp>
      <p:sp>
        <p:nvSpPr>
          <p:cNvPr id="13" name="First-time use…">
            <a:extLst>
              <a:ext uri="{FF2B5EF4-FFF2-40B4-BE49-F238E27FC236}">
                <a16:creationId xmlns:a16="http://schemas.microsoft.com/office/drawing/2014/main" id="{869E0BDF-AD25-3045-91DA-4DF36E545B13}"/>
              </a:ext>
            </a:extLst>
          </p:cNvPr>
          <p:cNvSpPr txBox="1"/>
          <p:nvPr/>
        </p:nvSpPr>
        <p:spPr>
          <a:xfrm>
            <a:off x="13993492" y="4783463"/>
            <a:ext cx="4706312" cy="6772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48" marR="57148" defTabSz="1282670">
              <a:buClr>
                <a:srgbClr val="19A548"/>
              </a:buClr>
              <a:buSzPct val="80000"/>
              <a:defRPr sz="3200">
                <a:latin typeface="IBM Plex Sans"/>
                <a:ea typeface="IBM Plex Sans"/>
                <a:cs typeface="IBM Plex Sans"/>
                <a:sym typeface="IBM Plex Sans"/>
              </a:defRPr>
            </a:pPr>
            <a:r>
              <a:rPr lang="en-CA" sz="3734" dirty="0">
                <a:latin typeface="IBM Plex Sans"/>
                <a:ea typeface="IBM Plex Sans"/>
                <a:cs typeface="IBM Plex Sans"/>
                <a:sym typeface="IBM Plex Sans"/>
              </a:rPr>
              <a:t>For HA couple</a:t>
            </a:r>
            <a:endParaRPr sz="3734" dirty="0">
              <a:latin typeface="IBM Plex Sans"/>
              <a:ea typeface="IBM Plex Sans"/>
              <a:cs typeface="IBM Plex Sans"/>
              <a:sym typeface="IBM Plex Sans"/>
            </a:endParaRPr>
          </a:p>
        </p:txBody>
      </p:sp>
      <p:pic>
        <p:nvPicPr>
          <p:cNvPr id="3" name="Picture 2">
            <a:extLst>
              <a:ext uri="{FF2B5EF4-FFF2-40B4-BE49-F238E27FC236}">
                <a16:creationId xmlns:a16="http://schemas.microsoft.com/office/drawing/2014/main" id="{962C7643-253E-2A42-BA81-E8443D2FA540}"/>
              </a:ext>
            </a:extLst>
          </p:cNvPr>
          <p:cNvPicPr>
            <a:picLocks noChangeAspect="1"/>
          </p:cNvPicPr>
          <p:nvPr/>
        </p:nvPicPr>
        <p:blipFill>
          <a:blip r:embed="rId3"/>
          <a:stretch>
            <a:fillRect/>
          </a:stretch>
        </p:blipFill>
        <p:spPr>
          <a:xfrm>
            <a:off x="8113931" y="6486145"/>
            <a:ext cx="16270070" cy="7309350"/>
          </a:xfrm>
          <a:prstGeom prst="rect">
            <a:avLst/>
          </a:prstGeom>
        </p:spPr>
      </p:pic>
    </p:spTree>
    <p:extLst>
      <p:ext uri="{BB962C8B-B14F-4D97-AF65-F5344CB8AC3E}">
        <p14:creationId xmlns:p14="http://schemas.microsoft.com/office/powerpoint/2010/main" val="1027363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IBM ©2019 IBM Corporation"/>
          <p:cNvSpPr txBox="1"/>
          <p:nvPr/>
        </p:nvSpPr>
        <p:spPr>
          <a:xfrm>
            <a:off x="943570" y="13182451"/>
            <a:ext cx="4463994"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405"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406" name="Slide Number"/>
          <p:cNvSpPr txBox="1">
            <a:spLocks noGrp="1"/>
          </p:cNvSpPr>
          <p:nvPr>
            <p:ph type="sldNum" sz="quarter" idx="2"/>
          </p:nvPr>
        </p:nvSpPr>
        <p:spPr>
          <a:xfrm>
            <a:off x="22901225" y="13157200"/>
            <a:ext cx="203303" cy="198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Helvetica Neue"/>
                <a:ea typeface="Helvetica Neue"/>
                <a:cs typeface="Helvetica Neue"/>
                <a:sym typeface="Helvetica Neue"/>
              </a:defRPr>
            </a:lvl1pPr>
          </a:lstStyle>
          <a:p>
            <a:fld id="{86CB4B4D-7CA3-9044-876B-883B54F8677D}" type="slidenum">
              <a:t>16</a:t>
            </a:fld>
            <a:endParaRPr/>
          </a:p>
        </p:txBody>
      </p:sp>
      <p:sp>
        <p:nvSpPr>
          <p:cNvPr id="1407"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1408" name="Why Db2 Warehouse on Cloud?"/>
          <p:cNvSpPr txBox="1"/>
          <p:nvPr/>
        </p:nvSpPr>
        <p:spPr>
          <a:xfrm>
            <a:off x="536252" y="1938710"/>
            <a:ext cx="1894951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r>
              <a:rPr lang="en-US" dirty="0"/>
              <a:t>Other key features  </a:t>
            </a:r>
            <a:endParaRPr dirty="0"/>
          </a:p>
        </p:txBody>
      </p:sp>
      <p:pic>
        <p:nvPicPr>
          <p:cNvPr id="1409" name="Image" descr="Image"/>
          <p:cNvPicPr>
            <a:picLocks noChangeAspect="1"/>
          </p:cNvPicPr>
          <p:nvPr/>
        </p:nvPicPr>
        <p:blipFill>
          <a:blip r:embed="rId2"/>
          <a:stretch>
            <a:fillRect/>
          </a:stretch>
        </p:blipFill>
        <p:spPr>
          <a:xfrm>
            <a:off x="5482147" y="3929090"/>
            <a:ext cx="1676401" cy="1905001"/>
          </a:xfrm>
          <a:prstGeom prst="rect">
            <a:avLst/>
          </a:prstGeom>
          <a:ln w="25400"/>
        </p:spPr>
      </p:pic>
      <p:sp>
        <p:nvSpPr>
          <p:cNvPr id="1410" name="Easily scales with your growing business…"/>
          <p:cNvSpPr txBox="1"/>
          <p:nvPr/>
        </p:nvSpPr>
        <p:spPr>
          <a:xfrm>
            <a:off x="5315230" y="6286500"/>
            <a:ext cx="4379827" cy="4411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800" b="1" i="1">
                <a:latin typeface="IBM Plex Sans"/>
                <a:ea typeface="IBM Plex Sans"/>
                <a:cs typeface="IBM Plex Sans"/>
                <a:sym typeface="IBM Plex Sans"/>
              </a:defRPr>
            </a:pPr>
            <a:r>
              <a:rPr lang="en-CA" dirty="0"/>
              <a:t>Easily scales with your growing business</a:t>
            </a:r>
            <a:endParaRPr dirty="0"/>
          </a:p>
          <a:p>
            <a:pPr algn="l">
              <a:defRPr sz="2800">
                <a:latin typeface="IBM Plex Sans"/>
                <a:ea typeface="IBM Plex Sans"/>
                <a:cs typeface="IBM Plex Sans"/>
                <a:sym typeface="IBM Plex Sans"/>
              </a:defRPr>
            </a:pPr>
            <a:br>
              <a:rPr dirty="0"/>
            </a:br>
            <a:endParaRPr dirty="0"/>
          </a:p>
          <a:p>
            <a:pPr algn="l">
              <a:defRPr sz="2800">
                <a:latin typeface="IBM Plex Sans"/>
                <a:ea typeface="IBM Plex Sans"/>
                <a:cs typeface="IBM Plex Sans"/>
                <a:sym typeface="IBM Plex Sans"/>
              </a:defRPr>
            </a:pPr>
            <a:r>
              <a:rPr dirty="0"/>
              <a:t>Start with </a:t>
            </a:r>
            <a:r>
              <a:rPr lang="en-US" dirty="0"/>
              <a:t>the lite plan, deploy with one click. Gradually expand to flex or precise performance depending on your business needs</a:t>
            </a:r>
            <a:endParaRPr dirty="0"/>
          </a:p>
        </p:txBody>
      </p:sp>
      <p:sp>
        <p:nvSpPr>
          <p:cNvPr id="1411" name="The obvious and natural choice for Netezza upgrades…"/>
          <p:cNvSpPr txBox="1"/>
          <p:nvPr/>
        </p:nvSpPr>
        <p:spPr>
          <a:xfrm>
            <a:off x="10008682" y="6286500"/>
            <a:ext cx="4379827" cy="3980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800">
                <a:latin typeface="IBM Plex Sans"/>
                <a:ea typeface="IBM Plex Sans"/>
                <a:cs typeface="IBM Plex Sans"/>
                <a:sym typeface="IBM Plex Sans"/>
              </a:defRPr>
            </a:pPr>
            <a:r>
              <a:rPr lang="en-US" b="1" i="1" dirty="0"/>
              <a:t>Top level security</a:t>
            </a:r>
            <a:endParaRPr b="1" i="1" dirty="0"/>
          </a:p>
          <a:p>
            <a:pPr algn="l">
              <a:defRPr sz="2800">
                <a:latin typeface="IBM Plex Sans"/>
                <a:ea typeface="IBM Plex Sans"/>
                <a:cs typeface="IBM Plex Sans"/>
                <a:sym typeface="IBM Plex Sans"/>
              </a:defRPr>
            </a:pPr>
            <a:br>
              <a:rPr dirty="0"/>
            </a:br>
            <a:endParaRPr lang="en-US" dirty="0"/>
          </a:p>
          <a:p>
            <a:pPr algn="l">
              <a:defRPr sz="2800">
                <a:latin typeface="IBM Plex Sans"/>
                <a:ea typeface="IBM Plex Sans"/>
                <a:cs typeface="IBM Plex Sans"/>
                <a:sym typeface="IBM Plex Sans"/>
              </a:defRPr>
            </a:pPr>
            <a:r>
              <a:rPr lang="en-CA" dirty="0"/>
              <a:t>Data is encrypted at rest and during transit. Certifications include – ISO 27001, 27017/18, HIPAA, SOC2 Type 2, Privacy Shield, GDPR</a:t>
            </a:r>
            <a:endParaRPr dirty="0"/>
          </a:p>
        </p:txBody>
      </p:sp>
      <p:sp>
        <p:nvSpPr>
          <p:cNvPr id="1412" name="Best in class warehouse for data scientists…"/>
          <p:cNvSpPr txBox="1"/>
          <p:nvPr/>
        </p:nvSpPr>
        <p:spPr>
          <a:xfrm>
            <a:off x="621777" y="6285132"/>
            <a:ext cx="4379827" cy="354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800">
                <a:latin typeface="IBM Plex Sans"/>
                <a:ea typeface="IBM Plex Sans"/>
                <a:cs typeface="IBM Plex Sans"/>
                <a:sym typeface="IBM Plex Sans"/>
              </a:defRPr>
            </a:pPr>
            <a:r>
              <a:rPr lang="en-US" b="1" i="1" dirty="0"/>
              <a:t>Homogeneous data management</a:t>
            </a:r>
            <a:endParaRPr b="1" i="1" dirty="0"/>
          </a:p>
          <a:p>
            <a:pPr algn="l">
              <a:defRPr sz="2800">
                <a:latin typeface="IBM Plex Sans"/>
                <a:ea typeface="IBM Plex Sans"/>
                <a:cs typeface="IBM Plex Sans"/>
                <a:sym typeface="IBM Plex Sans"/>
              </a:defRPr>
            </a:pPr>
            <a:br>
              <a:rPr dirty="0"/>
            </a:br>
            <a:endParaRPr dirty="0"/>
          </a:p>
          <a:p>
            <a:pPr algn="l">
              <a:defRPr sz="2800">
                <a:latin typeface="IBM Plex Sans"/>
                <a:ea typeface="IBM Plex Sans"/>
                <a:cs typeface="IBM Plex Sans"/>
                <a:sym typeface="IBM Plex Sans"/>
              </a:defRPr>
            </a:pPr>
            <a:r>
              <a:rPr lang="en-US" dirty="0"/>
              <a:t>With the same engine for on-prem and cloud workloads, no code has to be changed</a:t>
            </a:r>
            <a:endParaRPr dirty="0"/>
          </a:p>
        </p:txBody>
      </p:sp>
      <p:sp>
        <p:nvSpPr>
          <p:cNvPr id="1414" name="Free development environment…"/>
          <p:cNvSpPr txBox="1"/>
          <p:nvPr/>
        </p:nvSpPr>
        <p:spPr>
          <a:xfrm>
            <a:off x="19587711" y="6283776"/>
            <a:ext cx="4379827" cy="5273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800">
                <a:latin typeface="IBM Plex Sans"/>
                <a:ea typeface="IBM Plex Sans"/>
                <a:cs typeface="IBM Plex Sans"/>
                <a:sym typeface="IBM Plex Sans"/>
              </a:defRPr>
            </a:pPr>
            <a:r>
              <a:rPr lang="en-US" b="1" i="1" dirty="0"/>
              <a:t>GDPR AND EU Cloud</a:t>
            </a:r>
            <a:endParaRPr b="1" i="1" dirty="0"/>
          </a:p>
          <a:p>
            <a:pPr algn="l">
              <a:defRPr sz="2800">
                <a:latin typeface="IBM Plex Sans"/>
                <a:ea typeface="IBM Plex Sans"/>
                <a:cs typeface="IBM Plex Sans"/>
                <a:sym typeface="IBM Plex Sans"/>
              </a:defRPr>
            </a:pPr>
            <a:br>
              <a:rPr dirty="0"/>
            </a:br>
            <a:endParaRPr dirty="0"/>
          </a:p>
          <a:p>
            <a:pPr algn="l">
              <a:defRPr sz="2800">
                <a:latin typeface="IBM Plex Sans"/>
                <a:ea typeface="IBM Plex Sans"/>
                <a:cs typeface="IBM Plex Sans"/>
                <a:sym typeface="IBM Plex Sans"/>
              </a:defRPr>
            </a:pPr>
            <a:r>
              <a:rPr lang="en-CA" sz="2800" dirty="0"/>
              <a:t>EU Cloud is an IBM Initiative that expands upon GDPR requirements and makes sure EU Data that stays in EU is managed and supported by EU Citizens from within EU. Frankfurt DC supports EU Cloud</a:t>
            </a:r>
            <a:endParaRPr dirty="0"/>
          </a:p>
        </p:txBody>
      </p:sp>
      <p:pic>
        <p:nvPicPr>
          <p:cNvPr id="1415" name="Image" descr="Image"/>
          <p:cNvPicPr>
            <a:picLocks noChangeAspect="1"/>
          </p:cNvPicPr>
          <p:nvPr/>
        </p:nvPicPr>
        <p:blipFill>
          <a:blip r:embed="rId3"/>
          <a:srcRect t="12502" b="24530"/>
          <a:stretch>
            <a:fillRect/>
          </a:stretch>
        </p:blipFill>
        <p:spPr>
          <a:xfrm>
            <a:off x="19639855" y="3931815"/>
            <a:ext cx="2906494" cy="1905001"/>
          </a:xfrm>
          <a:prstGeom prst="rect">
            <a:avLst/>
          </a:prstGeom>
          <a:ln w="25400"/>
        </p:spPr>
      </p:pic>
      <p:sp>
        <p:nvSpPr>
          <p:cNvPr id="1416" name="Control your cloud costs with all-in pricing…"/>
          <p:cNvSpPr txBox="1"/>
          <p:nvPr/>
        </p:nvSpPr>
        <p:spPr>
          <a:xfrm>
            <a:off x="14861697" y="6283461"/>
            <a:ext cx="4379827" cy="3980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800">
                <a:latin typeface="IBM Plex Sans"/>
                <a:ea typeface="IBM Plex Sans"/>
                <a:cs typeface="IBM Plex Sans"/>
                <a:sym typeface="IBM Plex Sans"/>
              </a:defRPr>
            </a:pPr>
            <a:r>
              <a:rPr b="1" i="1" dirty="0"/>
              <a:t>Control your cloud costs with all-in pricing</a:t>
            </a:r>
          </a:p>
          <a:p>
            <a:pPr algn="l">
              <a:defRPr sz="2800">
                <a:latin typeface="IBM Plex Sans"/>
                <a:ea typeface="IBM Plex Sans"/>
                <a:cs typeface="IBM Plex Sans"/>
                <a:sym typeface="IBM Plex Sans"/>
              </a:defRPr>
            </a:pPr>
            <a:br>
              <a:rPr dirty="0"/>
            </a:br>
            <a:endParaRPr dirty="0"/>
          </a:p>
          <a:p>
            <a:pPr algn="l">
              <a:defRPr sz="2800">
                <a:latin typeface="IBM Plex Sans"/>
                <a:ea typeface="IBM Plex Sans"/>
                <a:cs typeface="IBM Plex Sans"/>
                <a:sym typeface="IBM Plex Sans"/>
              </a:defRPr>
            </a:pPr>
            <a:r>
              <a:rPr dirty="0"/>
              <a:t>No hidden fees. No surprise bill at the end of the month. Pay only for what you use. </a:t>
            </a:r>
          </a:p>
          <a:p>
            <a:pPr algn="l">
              <a:defRPr sz="2800">
                <a:latin typeface="IBM Plex Sans"/>
                <a:ea typeface="IBM Plex Sans"/>
                <a:cs typeface="IBM Plex Sans"/>
                <a:sym typeface="IBM Plex Sans"/>
              </a:defRPr>
            </a:pPr>
            <a:endParaRPr dirty="0"/>
          </a:p>
        </p:txBody>
      </p:sp>
      <p:sp>
        <p:nvSpPr>
          <p:cNvPr id="1417" name="$1"/>
          <p:cNvSpPr txBox="1"/>
          <p:nvPr/>
        </p:nvSpPr>
        <p:spPr>
          <a:xfrm>
            <a:off x="14767307" y="3416917"/>
            <a:ext cx="3049667" cy="303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7800" b="1">
                <a:solidFill>
                  <a:srgbClr val="00B0DE"/>
                </a:solidFill>
                <a:latin typeface="IBM Plex Sans"/>
                <a:ea typeface="IBM Plex Sans"/>
                <a:cs typeface="IBM Plex Sans"/>
                <a:sym typeface="IBM Plex Sans"/>
              </a:defRPr>
            </a:lvl1pPr>
          </a:lstStyle>
          <a:p>
            <a:r>
              <a:t>$1</a:t>
            </a:r>
          </a:p>
        </p:txBody>
      </p:sp>
      <p:pic>
        <p:nvPicPr>
          <p:cNvPr id="2" name="Picture 1">
            <a:extLst>
              <a:ext uri="{FF2B5EF4-FFF2-40B4-BE49-F238E27FC236}">
                <a16:creationId xmlns:a16="http://schemas.microsoft.com/office/drawing/2014/main" id="{F924FFCF-A023-714B-B0C9-5EB20E8B83F0}"/>
              </a:ext>
            </a:extLst>
          </p:cNvPr>
          <p:cNvPicPr>
            <a:picLocks noChangeAspect="1"/>
          </p:cNvPicPr>
          <p:nvPr/>
        </p:nvPicPr>
        <p:blipFill>
          <a:blip r:embed="rId4"/>
          <a:stretch>
            <a:fillRect/>
          </a:stretch>
        </p:blipFill>
        <p:spPr>
          <a:xfrm>
            <a:off x="1837651" y="4027512"/>
            <a:ext cx="1676400" cy="1676400"/>
          </a:xfrm>
          <a:prstGeom prst="rect">
            <a:avLst/>
          </a:prstGeom>
        </p:spPr>
      </p:pic>
      <p:pic>
        <p:nvPicPr>
          <p:cNvPr id="3" name="Picture 2">
            <a:extLst>
              <a:ext uri="{FF2B5EF4-FFF2-40B4-BE49-F238E27FC236}">
                <a16:creationId xmlns:a16="http://schemas.microsoft.com/office/drawing/2014/main" id="{6DBEBCB7-F16A-9749-9F53-C7F5BDF80F75}"/>
              </a:ext>
            </a:extLst>
          </p:cNvPr>
          <p:cNvPicPr>
            <a:picLocks noChangeAspect="1"/>
          </p:cNvPicPr>
          <p:nvPr/>
        </p:nvPicPr>
        <p:blipFill>
          <a:blip r:embed="rId5"/>
          <a:stretch>
            <a:fillRect/>
          </a:stretch>
        </p:blipFill>
        <p:spPr>
          <a:xfrm>
            <a:off x="10791983" y="3794678"/>
            <a:ext cx="1676401" cy="2142068"/>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523"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525"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graphicFrame>
        <p:nvGraphicFramePr>
          <p:cNvPr id="526" name="Table"/>
          <p:cNvGraphicFramePr/>
          <p:nvPr>
            <p:extLst>
              <p:ext uri="{D42A27DB-BD31-4B8C-83A1-F6EECF244321}">
                <p14:modId xmlns:p14="http://schemas.microsoft.com/office/powerpoint/2010/main" val="2170506626"/>
              </p:ext>
            </p:extLst>
          </p:nvPr>
        </p:nvGraphicFramePr>
        <p:xfrm>
          <a:off x="1716871" y="2828756"/>
          <a:ext cx="20950257" cy="10010240"/>
        </p:xfrm>
        <a:graphic>
          <a:graphicData uri="http://schemas.openxmlformats.org/drawingml/2006/table">
            <a:tbl>
              <a:tblPr firstRow="1">
                <a:tableStyleId>{2708684C-4D16-4618-839F-0558EEFCDFE6}</a:tableStyleId>
              </a:tblPr>
              <a:tblGrid>
                <a:gridCol w="2743533">
                  <a:extLst>
                    <a:ext uri="{9D8B030D-6E8A-4147-A177-3AD203B41FA5}">
                      <a16:colId xmlns:a16="http://schemas.microsoft.com/office/drawing/2014/main" val="20000"/>
                    </a:ext>
                  </a:extLst>
                </a:gridCol>
                <a:gridCol w="4547301">
                  <a:extLst>
                    <a:ext uri="{9D8B030D-6E8A-4147-A177-3AD203B41FA5}">
                      <a16:colId xmlns:a16="http://schemas.microsoft.com/office/drawing/2014/main" val="20001"/>
                    </a:ext>
                  </a:extLst>
                </a:gridCol>
                <a:gridCol w="4553141">
                  <a:extLst>
                    <a:ext uri="{9D8B030D-6E8A-4147-A177-3AD203B41FA5}">
                      <a16:colId xmlns:a16="http://schemas.microsoft.com/office/drawing/2014/main" val="20002"/>
                    </a:ext>
                  </a:extLst>
                </a:gridCol>
                <a:gridCol w="4553141">
                  <a:extLst>
                    <a:ext uri="{9D8B030D-6E8A-4147-A177-3AD203B41FA5}">
                      <a16:colId xmlns:a16="http://schemas.microsoft.com/office/drawing/2014/main" val="3728166227"/>
                    </a:ext>
                  </a:extLst>
                </a:gridCol>
                <a:gridCol w="4553141">
                  <a:extLst>
                    <a:ext uri="{9D8B030D-6E8A-4147-A177-3AD203B41FA5}">
                      <a16:colId xmlns:a16="http://schemas.microsoft.com/office/drawing/2014/main" val="2435224768"/>
                    </a:ext>
                  </a:extLst>
                </a:gridCol>
              </a:tblGrid>
              <a:tr h="711200">
                <a:tc>
                  <a:txBody>
                    <a:bodyPr/>
                    <a:lstStyle/>
                    <a:p>
                      <a:pPr defTabSz="914400">
                        <a:tabLst>
                          <a:tab pos="1663700" algn="l"/>
                        </a:tabLst>
                        <a:defRPr sz="3300" spc="0">
                          <a:uFillTx/>
                          <a:latin typeface="IBM Plex Sans"/>
                          <a:ea typeface="IBM Plex Sans"/>
                          <a:cs typeface="IBM Plex Sans"/>
                          <a:sym typeface="IBM Plex Sans"/>
                        </a:defRPr>
                      </a:pPr>
                      <a:endParaRPr/>
                    </a:p>
                  </a:txBody>
                  <a:tcPr marL="50800" marR="50800" marT="50800" marB="50800" anchor="ctr" horzOverflow="overflow">
                    <a:lnL w="0">
                      <a:miter lim="400000"/>
                    </a:lnL>
                    <a:lnR w="12700">
                      <a:solidFill>
                        <a:srgbClr val="00B0DE"/>
                      </a:solidFill>
                      <a:miter lim="400000"/>
                    </a:lnR>
                    <a:lnB w="127000">
                      <a:solidFill>
                        <a:srgbClr val="00B0DE"/>
                      </a:solidFill>
                      <a:miter lim="400000"/>
                    </a:lnB>
                  </a:tcPr>
                </a:tc>
                <a:tc>
                  <a:txBody>
                    <a:bodyPr/>
                    <a:lstStyle/>
                    <a:p>
                      <a:pPr defTabSz="914400">
                        <a:tabLst>
                          <a:tab pos="1663700" algn="l"/>
                        </a:tabLst>
                        <a:defRPr sz="1800" b="0" spc="0">
                          <a:uFillTx/>
                        </a:defRPr>
                      </a:pPr>
                      <a:r>
                        <a:rPr lang="en-US" sz="3300" b="1" dirty="0">
                          <a:latin typeface="IBM Plex Sans"/>
                          <a:ea typeface="IBM Plex Sans"/>
                          <a:cs typeface="IBM Plex Sans"/>
                          <a:sym typeface="IBM Plex Sans"/>
                        </a:rPr>
                        <a:t>Lite</a:t>
                      </a:r>
                      <a:endParaRPr sz="3300" b="1"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12700">
                      <a:solidFill>
                        <a:srgbClr val="00B0DE"/>
                      </a:solidFill>
                      <a:miter lim="400000"/>
                    </a:lnR>
                    <a:lnB w="127000">
                      <a:solidFill>
                        <a:srgbClr val="00B0DE"/>
                      </a:solidFill>
                      <a:miter lim="400000"/>
                    </a:lnB>
                  </a:tcPr>
                </a:tc>
                <a:tc>
                  <a:txBody>
                    <a:bodyPr/>
                    <a:lstStyle/>
                    <a:p>
                      <a:pPr defTabSz="914400">
                        <a:tabLst>
                          <a:tab pos="1663700" algn="l"/>
                        </a:tabLst>
                        <a:defRPr sz="1800" b="0" spc="0">
                          <a:uFillTx/>
                        </a:defRPr>
                      </a:pPr>
                      <a:r>
                        <a:rPr lang="en-US" sz="3300" b="1" dirty="0">
                          <a:latin typeface="IBM Plex Sans"/>
                          <a:ea typeface="IBM Plex Sans"/>
                          <a:cs typeface="IBM Plex Sans"/>
                          <a:sym typeface="IBM Plex Sans"/>
                        </a:rPr>
                        <a:t>Flex</a:t>
                      </a:r>
                      <a:endParaRPr sz="3300" b="1"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B w="127000">
                      <a:solidFill>
                        <a:srgbClr val="00B0DE"/>
                      </a:solidFill>
                      <a:miter lim="400000"/>
                    </a:lnB>
                  </a:tcPr>
                </a:tc>
                <a:tc>
                  <a:txBody>
                    <a:bodyPr/>
                    <a:lstStyle/>
                    <a:p>
                      <a:pPr defTabSz="914400">
                        <a:tabLst>
                          <a:tab pos="1663700" algn="l"/>
                        </a:tabLst>
                        <a:defRPr sz="1800" b="0" spc="0">
                          <a:uFillTx/>
                        </a:defRPr>
                      </a:pPr>
                      <a:r>
                        <a:rPr lang="en-US" sz="3300" b="1" dirty="0">
                          <a:latin typeface="IBM Plex Sans"/>
                          <a:ea typeface="IBM Plex Sans"/>
                          <a:cs typeface="IBM Plex Sans"/>
                          <a:sym typeface="IBM Plex Sans"/>
                        </a:rPr>
                        <a:t>Precise Performance</a:t>
                      </a:r>
                      <a:endParaRPr sz="3300" b="1"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B w="127000" cap="flat" cmpd="sng" algn="ctr">
                      <a:solidFill>
                        <a:srgbClr val="00B0DE"/>
                      </a:solidFill>
                      <a:prstDash val="solid"/>
                      <a:miter lim="400000"/>
                      <a:headEnd type="none" w="med" len="med"/>
                      <a:tailEnd type="none" w="med" len="med"/>
                    </a:lnB>
                  </a:tcPr>
                </a:tc>
                <a:tc>
                  <a:txBody>
                    <a:bodyPr/>
                    <a:lstStyle/>
                    <a:p>
                      <a:pPr defTabSz="914400">
                        <a:tabLst>
                          <a:tab pos="1663700" algn="l"/>
                        </a:tabLst>
                        <a:defRPr sz="1800" b="0" spc="0">
                          <a:uFillTx/>
                        </a:defRPr>
                      </a:pPr>
                      <a:r>
                        <a:rPr lang="en-US" sz="3300" b="1" dirty="0">
                          <a:latin typeface="IBM Plex Sans"/>
                          <a:ea typeface="IBM Plex Sans"/>
                          <a:cs typeface="IBM Plex Sans"/>
                          <a:sym typeface="IBM Plex Sans"/>
                        </a:rPr>
                        <a:t>Hybrid Flex</a:t>
                      </a:r>
                      <a:endParaRPr sz="3300" b="1"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0">
                      <a:miter lim="400000"/>
                    </a:lnR>
                    <a:lnB w="127000" cap="flat" cmpd="sng" algn="ctr">
                      <a:solidFill>
                        <a:srgbClr val="00B0DE"/>
                      </a:solidFill>
                      <a:prstDash val="solid"/>
                      <a:miter lim="400000"/>
                      <a:headEnd type="none" w="med" len="med"/>
                      <a:tailEnd type="none" w="med" len="med"/>
                    </a:lnB>
                  </a:tcPr>
                </a:tc>
                <a:extLst>
                  <a:ext uri="{0D108BD9-81ED-4DB2-BD59-A6C34878D82A}">
                    <a16:rowId xmlns:a16="http://schemas.microsoft.com/office/drawing/2014/main" val="10000"/>
                  </a:ext>
                </a:extLst>
              </a:tr>
              <a:tr h="1809750">
                <a:tc>
                  <a:txBody>
                    <a:bodyPr/>
                    <a:lstStyle/>
                    <a:p>
                      <a:pPr marR="381000" algn="r" defTabSz="914400">
                        <a:defRPr sz="1800" spc="0">
                          <a:uFillTx/>
                        </a:defRPr>
                      </a:pPr>
                      <a:r>
                        <a:rPr sz="3300" b="1" i="1">
                          <a:latin typeface="IBM Plex Sans"/>
                          <a:ea typeface="IBM Plex Sans"/>
                          <a:cs typeface="IBM Plex Sans"/>
                          <a:sym typeface="IBM Plex Sans"/>
                        </a:rPr>
                        <a:t>Use case</a:t>
                      </a:r>
                    </a:p>
                  </a:txBody>
                  <a:tcPr marL="50800" marR="50800" marT="50800" marB="50800" anchor="ctr" horzOverflow="overflow">
                    <a:lnL w="0">
                      <a:miter lim="400000"/>
                    </a:lnL>
                    <a:lnR w="12700">
                      <a:solidFill>
                        <a:srgbClr val="00B0DE"/>
                      </a:solidFill>
                      <a:miter lim="400000"/>
                    </a:lnR>
                    <a:lnT w="127000">
                      <a:solidFill>
                        <a:srgbClr val="00B0DE"/>
                      </a:solidFill>
                      <a:miter lim="400000"/>
                    </a:lnT>
                    <a:lnB w="12700">
                      <a:solidFill>
                        <a:srgbClr val="00B0DE"/>
                      </a:solidFill>
                      <a:miter lim="400000"/>
                    </a:lnB>
                    <a:solidFill>
                      <a:srgbClr val="FFFFFF"/>
                    </a:solidFill>
                  </a:tcPr>
                </a:tc>
                <a:tc>
                  <a:txBody>
                    <a:bodyPr/>
                    <a:lstStyle/>
                    <a:p>
                      <a:pPr defTabSz="914400">
                        <a:defRPr sz="1800" spc="0">
                          <a:uFillTx/>
                        </a:defRPr>
                      </a:pPr>
                      <a:r>
                        <a:rPr lang="en-US" sz="3300" dirty="0">
                          <a:latin typeface="IBM Plex Sans"/>
                          <a:ea typeface="IBM Plex Sans"/>
                          <a:cs typeface="IBM Plex Sans"/>
                          <a:sym typeface="IBM Plex Sans"/>
                        </a:rPr>
                        <a:t>Simple use cases</a:t>
                      </a:r>
                      <a:endParaRPr sz="3300"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12700">
                      <a:solidFill>
                        <a:srgbClr val="00B0DE"/>
                      </a:solidFill>
                      <a:miter lim="400000"/>
                    </a:lnR>
                    <a:lnT w="127000">
                      <a:solidFill>
                        <a:srgbClr val="00B0DE"/>
                      </a:solidFill>
                      <a:miter lim="400000"/>
                    </a:lnT>
                    <a:lnB w="12700">
                      <a:solidFill>
                        <a:srgbClr val="00B0DE"/>
                      </a:solidFill>
                      <a:miter lim="400000"/>
                    </a:lnB>
                    <a:solidFill>
                      <a:srgbClr val="FFFFFF"/>
                    </a:solidFill>
                  </a:tcPr>
                </a:tc>
                <a:tc>
                  <a:txBody>
                    <a:bodyPr/>
                    <a:lstStyle/>
                    <a:p>
                      <a:pPr defTabSz="914400">
                        <a:defRPr sz="1800" spc="0">
                          <a:uFillTx/>
                        </a:defRPr>
                      </a:pPr>
                      <a:r>
                        <a:rPr lang="en-US" sz="3300" dirty="0">
                          <a:latin typeface="IBM Plex Sans"/>
                          <a:ea typeface="IBM Plex Sans"/>
                          <a:cs typeface="IBM Plex Sans"/>
                          <a:sym typeface="IBM Plex Sans"/>
                        </a:rPr>
                        <a:t>Dynamically scale both RAM and storage with flexible pricing. Used for production workloads.</a:t>
                      </a:r>
                      <a:endParaRPr sz="3300"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T w="127000">
                      <a:solidFill>
                        <a:srgbClr val="00B0DE"/>
                      </a:solidFill>
                      <a:miter lim="400000"/>
                    </a:lnT>
                    <a:lnB w="12700">
                      <a:solidFill>
                        <a:srgbClr val="00B0DE"/>
                      </a:solidFill>
                      <a:miter lim="400000"/>
                    </a:lnB>
                    <a:solidFill>
                      <a:srgbClr val="FFFFFF"/>
                    </a:solidFill>
                  </a:tcPr>
                </a:tc>
                <a:tc>
                  <a:txBody>
                    <a:bodyPr/>
                    <a:lstStyle/>
                    <a:p>
                      <a:pPr defTabSz="914400">
                        <a:defRPr sz="1800" spc="0">
                          <a:uFillTx/>
                        </a:defRPr>
                      </a:pPr>
                      <a:r>
                        <a:rPr lang="en-US" sz="3300" dirty="0">
                          <a:latin typeface="IBM Plex Sans"/>
                          <a:ea typeface="IBM Plex Sans"/>
                          <a:cs typeface="IBM Plex Sans"/>
                          <a:sym typeface="IBM Plex Sans"/>
                        </a:rPr>
                        <a:t>Used for workloads that require high performance</a:t>
                      </a:r>
                      <a:endParaRPr sz="3300"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T w="1270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1800" spc="0">
                          <a:uFillTx/>
                        </a:defRPr>
                      </a:pPr>
                      <a:r>
                        <a:rPr lang="en-US" sz="3300" dirty="0">
                          <a:latin typeface="IBM Plex Sans"/>
                          <a:ea typeface="IBM Plex Sans"/>
                          <a:cs typeface="IBM Plex Sans"/>
                          <a:sym typeface="IBM Plex Sans"/>
                        </a:rPr>
                        <a:t>Similar to flex but purchased using HDMP </a:t>
                      </a:r>
                      <a:endParaRPr sz="3300" dirty="0">
                        <a:latin typeface="IBM Plex Sans"/>
                        <a:ea typeface="IBM Plex Sans"/>
                        <a:cs typeface="IBM Plex Sans"/>
                        <a:sym typeface="IBM Plex Sans"/>
                      </a:endParaRPr>
                    </a:p>
                  </a:txBody>
                  <a:tcPr marL="50800" marR="50800" marT="50800" marB="50800" anchor="ctr" horzOverflow="overflow">
                    <a:lnL w="12700">
                      <a:solidFill>
                        <a:srgbClr val="00B0DE"/>
                      </a:solidFill>
                      <a:miter lim="400000"/>
                    </a:lnL>
                    <a:lnR w="0">
                      <a:miter lim="400000"/>
                    </a:lnR>
                    <a:lnT w="1270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1"/>
                  </a:ext>
                </a:extLst>
              </a:tr>
              <a:tr h="1143000">
                <a:tc>
                  <a:txBody>
                    <a:bodyPr/>
                    <a:lstStyle/>
                    <a:p>
                      <a:pPr marR="381000" algn="r" defTabSz="914400">
                        <a:defRPr sz="1800" spc="0">
                          <a:uFillTx/>
                        </a:defRPr>
                      </a:pPr>
                      <a:r>
                        <a:rPr lang="en-US" sz="3300" b="1" i="1" dirty="0">
                          <a:latin typeface="IBM Plex Sans"/>
                          <a:ea typeface="IBM Plex Sans"/>
                          <a:cs typeface="IBM Plex Sans"/>
                          <a:sym typeface="IBM Plex Sans"/>
                        </a:rPr>
                        <a:t>Base Cost</a:t>
                      </a:r>
                      <a:endParaRPr sz="3300" b="1" i="1" dirty="0">
                        <a:latin typeface="IBM Plex Sans"/>
                        <a:ea typeface="IBM Plex Sans"/>
                        <a:cs typeface="IBM Plex Sans"/>
                        <a:sym typeface="IBM Plex Sans"/>
                      </a:endParaRPr>
                    </a:p>
                  </a:txBody>
                  <a:tcPr marL="50800" marR="50800" marT="50800" marB="50800" anchor="ctr" horzOverflow="overflow">
                    <a:lnL w="0">
                      <a:miter lim="400000"/>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IN" b="1" dirty="0"/>
                        <a:t>Withdrawn</a:t>
                      </a:r>
                      <a:endParaRPr b="1"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$189/core</a:t>
                      </a: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a:solidFill>
                        <a:srgbClr val="00B0DE"/>
                      </a:solidFill>
                      <a:miter lim="400000"/>
                    </a:lnB>
                    <a:solidFill>
                      <a:srgbClr val="FFFFFF"/>
                    </a:solidFill>
                  </a:tcPr>
                </a:tc>
                <a:tc>
                  <a:txBody>
                    <a:bodyPr/>
                    <a:lstStyle/>
                    <a:p>
                      <a:pPr defTabSz="914400">
                        <a:defRPr sz="2800" spc="0">
                          <a:uFillTx/>
                          <a:latin typeface="IBM Plex Sans"/>
                          <a:ea typeface="IBM Plex Sans"/>
                          <a:cs typeface="IBM Plex Sans"/>
                          <a:sym typeface="IBM Plex Sans"/>
                        </a:defRPr>
                      </a:pPr>
                      <a:r>
                        <a:rPr lang="en-US" dirty="0"/>
                        <a:t>Starts at </a:t>
                      </a:r>
                      <a:r>
                        <a:rPr lang="en-US" sz="3300" dirty="0"/>
                        <a:t>$250/core</a:t>
                      </a:r>
                      <a:endParaRPr sz="3300"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$189/core</a:t>
                      </a: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0">
                      <a:miter lim="400000"/>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3"/>
                  </a:ext>
                </a:extLst>
              </a:tr>
              <a:tr h="1130300">
                <a:tc>
                  <a:txBody>
                    <a:bodyPr/>
                    <a:lstStyle/>
                    <a:p>
                      <a:pPr marR="381000" algn="r" defTabSz="914400">
                        <a:defRPr sz="1800" spc="0">
                          <a:uFillTx/>
                        </a:defRPr>
                      </a:pPr>
                      <a:r>
                        <a:rPr lang="en-US" sz="3300" b="1" i="1" dirty="0">
                          <a:latin typeface="IBM Plex Sans"/>
                          <a:ea typeface="IBM Plex Sans"/>
                          <a:cs typeface="IBM Plex Sans"/>
                          <a:sym typeface="IBM Plex Sans"/>
                        </a:rPr>
                        <a:t>Compute</a:t>
                      </a:r>
                      <a:endParaRPr sz="3300" b="1" i="1" dirty="0">
                        <a:latin typeface="IBM Plex Sans"/>
                        <a:ea typeface="IBM Plex Sans"/>
                        <a:cs typeface="IBM Plex Sans"/>
                        <a:sym typeface="IBM Plex Sans"/>
                      </a:endParaRPr>
                    </a:p>
                  </a:txBody>
                  <a:tcPr marL="50800" marR="50800" marT="50800" marB="50800" anchor="ctr" horzOverflow="overflow">
                    <a:lnL w="0">
                      <a:miter lim="400000"/>
                    </a:lnL>
                    <a:lnR w="12700" cap="flat" cmpd="sng" algn="ctr">
                      <a:solidFill>
                        <a:srgbClr val="00B0DE"/>
                      </a:solidFill>
                      <a:prstDash val="solid"/>
                      <a:miter lim="400000"/>
                      <a:headEnd type="none" w="med" len="med"/>
                      <a:tailEnd type="none" w="med" len="med"/>
                    </a:lnR>
                    <a:lnT w="12700">
                      <a:solidFill>
                        <a:srgbClr val="00B0DE"/>
                      </a:solidFill>
                      <a:miter lim="400000"/>
                    </a:lnT>
                    <a:lnB w="12700" cap="flat" cmpd="sng" algn="ctr">
                      <a:solidFill>
                        <a:srgbClr val="00B0DE"/>
                      </a:solidFill>
                      <a:prstDash val="solid"/>
                      <a:miter lim="400000"/>
                      <a:headEnd type="none" w="med" len="med"/>
                      <a:tailEnd type="none" w="med" len="med"/>
                    </a:lnB>
                    <a:solidFill>
                      <a:srgbClr val="FFFF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3300" spc="0">
                          <a:uFillTx/>
                          <a:latin typeface="IBM Plex Sans"/>
                          <a:ea typeface="IBM Plex Sans"/>
                          <a:cs typeface="IBM Plex Sans"/>
                          <a:sym typeface="IBM Plex Sans"/>
                        </a:defRPr>
                      </a:pPr>
                      <a:endParaRPr lang="en-US" dirty="0"/>
                    </a:p>
                    <a:p>
                      <a:pPr defTabSz="914400">
                        <a:defRPr sz="3300" spc="0">
                          <a:uFillTx/>
                          <a:latin typeface="IBM Plex Sans"/>
                          <a:ea typeface="IBM Plex Sans"/>
                          <a:cs typeface="IBM Plex Sans"/>
                          <a:sym typeface="IBM Plex Sans"/>
                        </a:defRPr>
                      </a:pP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a:solidFill>
                        <a:srgbClr val="00B0DE"/>
                      </a:solidFill>
                      <a:miter lim="400000"/>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4GB/core + $13/GB</a:t>
                      </a:r>
                    </a:p>
                    <a:p>
                      <a:pPr defTabSz="914400">
                        <a:defRPr sz="2800" spc="0">
                          <a:uFillTx/>
                          <a:latin typeface="IBM Plex Sans"/>
                          <a:ea typeface="IBM Plex Sans"/>
                          <a:cs typeface="IBM Plex Sans"/>
                          <a:sym typeface="IBM Plex Sans"/>
                        </a:defRPr>
                      </a:pP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a:solidFill>
                        <a:srgbClr val="00B0DE"/>
                      </a:solidFill>
                      <a:miter lim="400000"/>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2800" spc="0">
                          <a:uFillTx/>
                          <a:latin typeface="IBM Plex Sans"/>
                          <a:ea typeface="IBM Plex Sans"/>
                          <a:cs typeface="IBM Plex Sans"/>
                          <a:sym typeface="IBM Plex Sans"/>
                        </a:defRPr>
                      </a:pPr>
                      <a:r>
                        <a:rPr lang="en-US" dirty="0"/>
                        <a:t>8GB – 1TB RAM</a:t>
                      </a: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4GB/core + $13/GB</a:t>
                      </a:r>
                    </a:p>
                  </a:txBody>
                  <a:tcPr marL="50800" marR="50800" marT="50800" marB="50800" anchor="ctr" horzOverflow="overflow">
                    <a:lnL w="12700" cap="flat" cmpd="sng" algn="ctr">
                      <a:solidFill>
                        <a:srgbClr val="00B0DE"/>
                      </a:solidFill>
                      <a:prstDash val="solid"/>
                      <a:miter lim="400000"/>
                      <a:headEnd type="none" w="med" len="med"/>
                      <a:tailEnd type="none" w="med" len="med"/>
                    </a:lnL>
                    <a:lnR w="0">
                      <a:miter lim="400000"/>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extLst>
                  <a:ext uri="{0D108BD9-81ED-4DB2-BD59-A6C34878D82A}">
                    <a16:rowId xmlns:a16="http://schemas.microsoft.com/office/drawing/2014/main" val="1615907648"/>
                  </a:ext>
                </a:extLst>
              </a:tr>
              <a:tr h="1130300">
                <a:tc>
                  <a:txBody>
                    <a:bodyPr/>
                    <a:lstStyle/>
                    <a:p>
                      <a:pPr marR="381000" algn="r" defTabSz="914400">
                        <a:defRPr sz="1800" spc="0">
                          <a:uFillTx/>
                        </a:defRPr>
                      </a:pPr>
                      <a:r>
                        <a:rPr lang="en-US" sz="3300" b="1" i="1" dirty="0">
                          <a:latin typeface="IBM Plex Sans"/>
                          <a:ea typeface="IBM Plex Sans"/>
                          <a:cs typeface="IBM Plex Sans"/>
                          <a:sym typeface="IBM Plex Sans"/>
                        </a:rPr>
                        <a:t>High Avail.</a:t>
                      </a:r>
                      <a:endParaRPr sz="3300" b="1" i="1" dirty="0">
                        <a:latin typeface="IBM Plex Sans"/>
                        <a:ea typeface="IBM Plex Sans"/>
                        <a:cs typeface="IBM Plex Sans"/>
                        <a:sym typeface="IBM Plex Sans"/>
                      </a:endParaRPr>
                    </a:p>
                  </a:txBody>
                  <a:tcPr marL="50800" marR="50800" marT="50800" marB="50800" anchor="ctr" horzOverflow="overflow">
                    <a:lnL w="0">
                      <a:miter lim="400000"/>
                    </a:lnL>
                    <a:lnR w="12700">
                      <a:solidFill>
                        <a:srgbClr val="00B0DE"/>
                      </a:solidFill>
                      <a:miter lim="400000"/>
                    </a:lnR>
                    <a:lnT w="12700">
                      <a:solidFill>
                        <a:srgbClr val="00B0DE"/>
                      </a:solidFill>
                      <a:miter lim="400000"/>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a:t>
                      </a:r>
                      <a:endParaRPr dirty="0"/>
                    </a:p>
                  </a:txBody>
                  <a:tcPr marL="50800" marR="50800" marT="50800" marB="50800" anchor="ctr" horzOverflow="overflow">
                    <a:lnL w="12700">
                      <a:solidFill>
                        <a:srgbClr val="00B0DE"/>
                      </a:solidFill>
                      <a:miter lim="400000"/>
                    </a:lnL>
                    <a:lnR w="12700">
                      <a:solidFill>
                        <a:srgbClr val="00B0DE"/>
                      </a:solidFill>
                      <a:miter lim="400000"/>
                    </a:lnR>
                    <a:lnT w="12700">
                      <a:solidFill>
                        <a:srgbClr val="00B0DE"/>
                      </a:solidFill>
                      <a:miter lim="400000"/>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$189/core</a:t>
                      </a:r>
                      <a:endParaRPr dirty="0"/>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T w="12700">
                      <a:solidFill>
                        <a:srgbClr val="00B0DE"/>
                      </a:solidFill>
                      <a:miter lim="400000"/>
                    </a:lnT>
                    <a:lnB w="12700">
                      <a:solidFill>
                        <a:srgbClr val="00B0DE"/>
                      </a:solidFill>
                      <a:miter lim="400000"/>
                    </a:lnB>
                    <a:solidFill>
                      <a:srgbClr val="FFFF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800" spc="0">
                          <a:uFillTx/>
                          <a:latin typeface="IBM Plex Sans"/>
                          <a:ea typeface="IBM Plex Sans"/>
                          <a:cs typeface="IBM Plex Sans"/>
                          <a:sym typeface="IBM Plex Sans"/>
                        </a:defRPr>
                      </a:pPr>
                      <a:r>
                        <a:rPr lang="en-US" dirty="0"/>
                        <a:t>Starts at </a:t>
                      </a:r>
                      <a:r>
                        <a:rPr lang="en-US" sz="3300" dirty="0"/>
                        <a:t>$250/core</a:t>
                      </a:r>
                    </a:p>
                    <a:p>
                      <a:pPr defTabSz="914400">
                        <a:defRPr sz="2800" spc="0">
                          <a:uFillTx/>
                          <a:latin typeface="IBM Plex Sans"/>
                          <a:ea typeface="IBM Plex Sans"/>
                          <a:cs typeface="IBM Plex Sans"/>
                          <a:sym typeface="IBM Plex Sans"/>
                        </a:defRPr>
                      </a:pPr>
                      <a:endParaRPr dirty="0"/>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$189/core</a:t>
                      </a:r>
                      <a:endParaRPr dirty="0"/>
                    </a:p>
                  </a:txBody>
                  <a:tcPr marL="50800" marR="50800" marT="50800" marB="50800" anchor="ctr" horzOverflow="overflow">
                    <a:lnL w="12700">
                      <a:solidFill>
                        <a:srgbClr val="00B0DE"/>
                      </a:solidFill>
                      <a:miter lim="400000"/>
                    </a:lnL>
                    <a:lnR w="0">
                      <a:miter lim="400000"/>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4"/>
                  </a:ext>
                </a:extLst>
              </a:tr>
              <a:tr h="1143000">
                <a:tc>
                  <a:txBody>
                    <a:bodyPr/>
                    <a:lstStyle/>
                    <a:p>
                      <a:pPr marR="381000" algn="r" defTabSz="914400">
                        <a:defRPr sz="1800" spc="0">
                          <a:uFillTx/>
                        </a:defRPr>
                      </a:pPr>
                      <a:r>
                        <a:rPr lang="en-US" sz="3300" b="1" i="1" dirty="0">
                          <a:latin typeface="IBM Plex Sans"/>
                          <a:ea typeface="IBM Plex Sans"/>
                          <a:cs typeface="IBM Plex Sans"/>
                          <a:sym typeface="IBM Plex Sans"/>
                        </a:rPr>
                        <a:t>Storage</a:t>
                      </a:r>
                      <a:endParaRPr sz="3300" b="1" i="1" dirty="0">
                        <a:latin typeface="IBM Plex Sans"/>
                        <a:ea typeface="IBM Plex Sans"/>
                        <a:cs typeface="IBM Plex Sans"/>
                        <a:sym typeface="IBM Plex Sans"/>
                      </a:endParaRPr>
                    </a:p>
                  </a:txBody>
                  <a:tcPr marL="50800" marR="50800" marT="50800" marB="50800" anchor="ctr" horzOverflow="overflow">
                    <a:lnL w="0">
                      <a:miter lim="400000"/>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a:t>
                      </a: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2GB included + $1/GB</a:t>
                      </a: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a:solidFill>
                        <a:srgbClr val="00B0DE"/>
                      </a:solidFill>
                      <a:miter lim="400000"/>
                    </a:lnB>
                    <a:solidFill>
                      <a:srgbClr val="FFFFFF"/>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800" spc="0">
                          <a:uFillTx/>
                          <a:latin typeface="IBM Plex Sans"/>
                          <a:ea typeface="IBM Plex Sans"/>
                          <a:cs typeface="IBM Plex Sans"/>
                          <a:sym typeface="IBM Plex Sans"/>
                        </a:defRPr>
                      </a:pPr>
                      <a:r>
                        <a:rPr lang="en-US" dirty="0"/>
                        <a:t>500 GB – 11TB</a:t>
                      </a:r>
                    </a:p>
                    <a:p>
                      <a:pPr defTabSz="914400">
                        <a:defRPr sz="2800" spc="0">
                          <a:uFillTx/>
                          <a:latin typeface="IBM Plex Sans"/>
                          <a:ea typeface="IBM Plex Sans"/>
                          <a:cs typeface="IBM Plex Sans"/>
                          <a:sym typeface="IBM Plex Sans"/>
                        </a:defRPr>
                      </a:pP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2GB included + $1/GB</a:t>
                      </a:r>
                      <a:endParaRPr dirty="0"/>
                    </a:p>
                  </a:txBody>
                  <a:tcPr marL="50800" marR="50800" marT="50800" marB="50800" anchor="ctr" horzOverflow="overflow">
                    <a:lnL w="12700" cap="flat" cmpd="sng" algn="ctr">
                      <a:solidFill>
                        <a:srgbClr val="00B0DE"/>
                      </a:solidFill>
                      <a:prstDash val="solid"/>
                      <a:miter lim="400000"/>
                      <a:headEnd type="none" w="med" len="med"/>
                      <a:tailEnd type="none" w="med" len="med"/>
                    </a:lnL>
                    <a:lnR w="0">
                      <a:miter lim="400000"/>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6"/>
                  </a:ext>
                </a:extLst>
              </a:tr>
              <a:tr h="1130300">
                <a:tc>
                  <a:txBody>
                    <a:bodyPr/>
                    <a:lstStyle/>
                    <a:p>
                      <a:pPr marR="381000" algn="r" defTabSz="914400">
                        <a:defRPr sz="1800" spc="0">
                          <a:uFillTx/>
                        </a:defRPr>
                      </a:pPr>
                      <a:r>
                        <a:rPr lang="en-US" sz="3300" b="1" i="1" dirty="0">
                          <a:latin typeface="IBM Plex Sans"/>
                          <a:ea typeface="IBM Plex Sans"/>
                          <a:cs typeface="IBM Plex Sans"/>
                          <a:sym typeface="IBM Plex Sans"/>
                        </a:rPr>
                        <a:t>Disaster R</a:t>
                      </a:r>
                      <a:endParaRPr sz="3300" b="1" i="1" dirty="0">
                        <a:latin typeface="IBM Plex Sans"/>
                        <a:ea typeface="IBM Plex Sans"/>
                        <a:cs typeface="IBM Plex Sans"/>
                        <a:sym typeface="IBM Plex Sans"/>
                      </a:endParaRPr>
                    </a:p>
                  </a:txBody>
                  <a:tcPr marL="50800" marR="50800" marT="50800" marB="50800" anchor="ctr" horzOverflow="overflow">
                    <a:lnL w="0">
                      <a:miter lim="400000"/>
                    </a:lnL>
                    <a:lnR w="12700">
                      <a:solidFill>
                        <a:srgbClr val="00B0DE"/>
                      </a:solidFill>
                      <a:miter lim="400000"/>
                    </a:lnR>
                    <a:lnT w="12700">
                      <a:solidFill>
                        <a:srgbClr val="00B0DE"/>
                      </a:solidFill>
                      <a:miter lim="400000"/>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a:t>
                      </a:r>
                      <a:endParaRPr dirty="0"/>
                    </a:p>
                  </a:txBody>
                  <a:tcPr marL="50800" marR="50800" marT="50800" marB="50800" anchor="ctr" horzOverflow="overflow">
                    <a:lnL w="12700">
                      <a:solidFill>
                        <a:srgbClr val="00B0DE"/>
                      </a:solidFill>
                      <a:miter lim="400000"/>
                    </a:lnL>
                    <a:lnR w="12700">
                      <a:solidFill>
                        <a:srgbClr val="00B0DE"/>
                      </a:solidFill>
                      <a:miter lim="400000"/>
                    </a:lnR>
                    <a:lnT w="12700">
                      <a:solidFill>
                        <a:srgbClr val="00B0DE"/>
                      </a:solidFill>
                      <a:miter lim="400000"/>
                    </a:lnT>
                    <a:lnB w="12700">
                      <a:solidFill>
                        <a:srgbClr val="00B0DE"/>
                      </a:solidFill>
                      <a:miter lim="400000"/>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$189/core</a:t>
                      </a:r>
                      <a:endParaRPr dirty="0"/>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T w="12700">
                      <a:solidFill>
                        <a:srgbClr val="00B0DE"/>
                      </a:solidFill>
                      <a:miter lim="400000"/>
                    </a:lnT>
                    <a:lnB w="12700">
                      <a:solidFill>
                        <a:srgbClr val="00B0DE"/>
                      </a:solidFill>
                      <a:miter lim="400000"/>
                    </a:lnB>
                    <a:solidFill>
                      <a:srgbClr val="FFFFFF"/>
                    </a:solidFill>
                  </a:tcPr>
                </a:tc>
                <a:tc>
                  <a:txBody>
                    <a:bodyPr/>
                    <a:lstStyle/>
                    <a:p>
                      <a:pPr defTabSz="914400">
                        <a:defRPr sz="2800" spc="0">
                          <a:uFillTx/>
                          <a:latin typeface="IBM Plex Sans"/>
                          <a:ea typeface="IBM Plex Sans"/>
                          <a:cs typeface="IBM Plex Sans"/>
                          <a:sym typeface="IBM Plex Sans"/>
                        </a:defRPr>
                      </a:pPr>
                      <a:r>
                        <a:rPr lang="en-US" dirty="0"/>
                        <a:t>Starts at </a:t>
                      </a:r>
                      <a:r>
                        <a:rPr lang="en-US" sz="3300" dirty="0"/>
                        <a:t>$250/core</a:t>
                      </a:r>
                    </a:p>
                  </a:txBody>
                  <a:tcPr marL="50800" marR="50800" marT="50800" marB="50800" anchor="ctr" horzOverflow="overflow">
                    <a:lnL w="12700">
                      <a:solidFill>
                        <a:srgbClr val="00B0DE"/>
                      </a:solidFill>
                      <a:miter lim="400000"/>
                    </a:lnL>
                    <a:lnR w="12700" cap="flat" cmpd="sng" algn="ctr">
                      <a:solidFill>
                        <a:srgbClr val="00B0DE"/>
                      </a:solidFill>
                      <a:prstDash val="solid"/>
                      <a:miter lim="400000"/>
                      <a:headEnd type="none" w="med" len="med"/>
                      <a:tailEnd type="none" w="med" len="med"/>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tc>
                  <a:txBody>
                    <a:bodyPr/>
                    <a:lstStyle/>
                    <a:p>
                      <a:pPr defTabSz="914400">
                        <a:defRPr sz="3300" spc="0">
                          <a:uFillTx/>
                          <a:latin typeface="IBM Plex Sans"/>
                          <a:ea typeface="IBM Plex Sans"/>
                          <a:cs typeface="IBM Plex Sans"/>
                          <a:sym typeface="IBM Plex Sans"/>
                        </a:defRPr>
                      </a:pPr>
                      <a:r>
                        <a:rPr lang="en-US" dirty="0"/>
                        <a:t>$189/core</a:t>
                      </a:r>
                      <a:endParaRPr dirty="0"/>
                    </a:p>
                  </a:txBody>
                  <a:tcPr marL="50800" marR="50800" marT="50800" marB="50800" anchor="ctr" horzOverflow="overflow">
                    <a:lnL w="12700">
                      <a:solidFill>
                        <a:srgbClr val="00B0DE"/>
                      </a:solidFill>
                      <a:miter lim="400000"/>
                    </a:lnL>
                    <a:lnR w="0">
                      <a:miter lim="400000"/>
                    </a:lnR>
                    <a:lnT w="12700" cap="flat" cmpd="sng" algn="ctr">
                      <a:solidFill>
                        <a:srgbClr val="00B0DE"/>
                      </a:solidFill>
                      <a:prstDash val="solid"/>
                      <a:miter lim="400000"/>
                      <a:headEnd type="none" w="med" len="med"/>
                      <a:tailEnd type="none" w="med" len="med"/>
                    </a:lnT>
                    <a:lnB w="12700" cap="flat" cmpd="sng" algn="ctr">
                      <a:solidFill>
                        <a:srgbClr val="00B0DE"/>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7"/>
                  </a:ext>
                </a:extLst>
              </a:tr>
              <a:tr h="502970">
                <a:tc gridSpan="3">
                  <a:txBody>
                    <a:bodyPr/>
                    <a:lstStyle/>
                    <a:p>
                      <a:pPr marL="57150" marR="57150" algn="r" defTabSz="1282700">
                        <a:defRPr sz="2500" b="1" i="1" spc="0">
                          <a:solidFill>
                            <a:srgbClr val="53585F"/>
                          </a:solidFill>
                          <a:latin typeface="IBM Plex Sans"/>
                          <a:ea typeface="IBM Plex Sans"/>
                          <a:cs typeface="IBM Plex Sans"/>
                          <a:sym typeface="IBM Plex Sans"/>
                        </a:defRPr>
                      </a:pPr>
                      <a:endParaRPr/>
                    </a:p>
                  </a:txBody>
                  <a:tcPr marL="50800" marR="50800" marT="50800" marB="50800" anchor="ctr" horzOverflow="overflow">
                    <a:lnL w="0">
                      <a:miter lim="400000"/>
                    </a:lnL>
                    <a:lnR w="0">
                      <a:noFill/>
                      <a:miter lim="400000"/>
                    </a:lnR>
                    <a:lnT w="12700">
                      <a:solidFill>
                        <a:srgbClr val="00B0DE"/>
                      </a:solidFill>
                      <a:miter lim="400000"/>
                    </a:lnT>
                    <a:lnB w="0">
                      <a:miter lim="400000"/>
                    </a:lnB>
                  </a:tcPr>
                </a:tc>
                <a:tc hMerge="1">
                  <a:txBody>
                    <a:bodyPr/>
                    <a:lstStyle/>
                    <a:p>
                      <a:endParaRPr lang="en-US"/>
                    </a:p>
                  </a:txBody>
                  <a:tcPr/>
                </a:tc>
                <a:tc hMerge="1">
                  <a:txBody>
                    <a:bodyPr/>
                    <a:lstStyle/>
                    <a:p>
                      <a:endParaRPr lang="en-US"/>
                    </a:p>
                  </a:txBody>
                  <a:tcPr/>
                </a:tc>
                <a:tc>
                  <a:txBody>
                    <a:bodyPr/>
                    <a:lstStyle/>
                    <a:p>
                      <a:pPr marL="57150" marR="57150" algn="r" defTabSz="1282700">
                        <a:defRPr sz="2500" b="1" i="1" spc="0">
                          <a:solidFill>
                            <a:srgbClr val="53585F"/>
                          </a:solidFill>
                          <a:latin typeface="IBM Plex Sans"/>
                          <a:ea typeface="IBM Plex Sans"/>
                          <a:cs typeface="IBM Plex Sans"/>
                          <a:sym typeface="IBM Plex Sans"/>
                        </a:defRPr>
                      </a:pPr>
                      <a:endParaRPr/>
                    </a:p>
                  </a:txBody>
                  <a:tcPr marL="50800" marR="50800" marT="50800" marB="50800" anchor="ctr" horzOverflow="overflow">
                    <a:lnL w="0">
                      <a:miter lim="400000"/>
                    </a:lnL>
                    <a:lnR w="0">
                      <a:noFill/>
                      <a:miter lim="400000"/>
                    </a:lnR>
                    <a:lnT w="12700" cap="flat" cmpd="sng" algn="ctr">
                      <a:solidFill>
                        <a:srgbClr val="00B0DE"/>
                      </a:solidFill>
                      <a:prstDash val="solid"/>
                      <a:miter lim="400000"/>
                      <a:headEnd type="none" w="med" len="med"/>
                      <a:tailEnd type="none" w="med" len="med"/>
                    </a:lnT>
                    <a:lnB w="0">
                      <a:noFill/>
                      <a:miter lim="400000"/>
                    </a:lnB>
                  </a:tcPr>
                </a:tc>
                <a:tc>
                  <a:txBody>
                    <a:bodyPr/>
                    <a:lstStyle/>
                    <a:p>
                      <a:pPr marL="57150" marR="57150" algn="r" defTabSz="1282700">
                        <a:defRPr sz="2500" b="1" i="1" spc="0">
                          <a:solidFill>
                            <a:srgbClr val="53585F"/>
                          </a:solidFill>
                          <a:latin typeface="IBM Plex Sans"/>
                          <a:ea typeface="IBM Plex Sans"/>
                          <a:cs typeface="IBM Plex Sans"/>
                          <a:sym typeface="IBM Plex Sans"/>
                        </a:defRPr>
                      </a:pPr>
                      <a:endParaRPr/>
                    </a:p>
                  </a:txBody>
                  <a:tcPr marL="50800" marR="50800" marT="50800" marB="50800" anchor="ctr" horzOverflow="overflow">
                    <a:lnL w="0">
                      <a:miter lim="400000"/>
                    </a:lnL>
                    <a:lnR w="0">
                      <a:miter lim="400000"/>
                    </a:lnR>
                    <a:lnT w="12700" cap="flat" cmpd="sng" algn="ctr">
                      <a:solidFill>
                        <a:srgbClr val="00B0DE"/>
                      </a:solidFill>
                      <a:prstDash val="solid"/>
                      <a:miter lim="400000"/>
                      <a:headEnd type="none" w="med" len="med"/>
                      <a:tailEnd type="none" w="med" len="med"/>
                    </a:lnT>
                    <a:lnB w="0">
                      <a:noFill/>
                      <a:miter lim="400000"/>
                    </a:lnB>
                  </a:tcPr>
                </a:tc>
                <a:extLst>
                  <a:ext uri="{0D108BD9-81ED-4DB2-BD59-A6C34878D82A}">
                    <a16:rowId xmlns:a16="http://schemas.microsoft.com/office/drawing/2014/main" val="10008"/>
                  </a:ext>
                </a:extLst>
              </a:tr>
              <a:tr h="502970">
                <a:tc gridSpan="3">
                  <a:txBody>
                    <a:bodyPr/>
                    <a:lstStyle/>
                    <a:p>
                      <a:pPr marL="57150" marR="57150" algn="r" defTabSz="1282700">
                        <a:defRPr sz="1800" spc="0">
                          <a:uFillTx/>
                        </a:defRPr>
                      </a:pPr>
                      <a:endParaRPr sz="2500" i="1" dirty="0">
                        <a:uFill>
                          <a:solidFill>
                            <a:srgbClr val="000000"/>
                          </a:solidFill>
                        </a:uFill>
                        <a:latin typeface="IBM Plex Sans"/>
                        <a:ea typeface="IBM Plex Sans"/>
                        <a:cs typeface="IBM Plex Sans"/>
                        <a:sym typeface="IBM Plex Sans"/>
                      </a:endParaRPr>
                    </a:p>
                  </a:txBody>
                  <a:tcPr marL="50800" marR="50800" marT="50800" marB="50800" anchor="ctr" horzOverflow="overflow">
                    <a:lnL w="0">
                      <a:miter lim="400000"/>
                    </a:lnL>
                    <a:lnR w="0">
                      <a:noFill/>
                      <a:miter lim="400000"/>
                    </a:lnR>
                    <a:lnT w="0">
                      <a:miter lim="400000"/>
                    </a:lnT>
                    <a:lnB w="0">
                      <a:miter lim="400000"/>
                    </a:lnB>
                    <a:solidFill>
                      <a:srgbClr val="DFF5FF"/>
                    </a:solidFill>
                  </a:tcPr>
                </a:tc>
                <a:tc hMerge="1">
                  <a:txBody>
                    <a:bodyPr/>
                    <a:lstStyle/>
                    <a:p>
                      <a:endParaRPr lang="en-US"/>
                    </a:p>
                  </a:txBody>
                  <a:tcPr/>
                </a:tc>
                <a:tc hMerge="1">
                  <a:txBody>
                    <a:bodyPr/>
                    <a:lstStyle/>
                    <a:p>
                      <a:endParaRPr lang="en-US"/>
                    </a:p>
                  </a:txBody>
                  <a:tcPr/>
                </a:tc>
                <a:tc>
                  <a:txBody>
                    <a:bodyPr/>
                    <a:lstStyle/>
                    <a:p>
                      <a:pPr marL="57150" marR="57150" algn="r" defTabSz="1282700">
                        <a:defRPr sz="1800" spc="0">
                          <a:uFillTx/>
                        </a:defRPr>
                      </a:pPr>
                      <a:endParaRPr sz="2500" i="1" dirty="0">
                        <a:uFill>
                          <a:solidFill>
                            <a:srgbClr val="000000"/>
                          </a:solidFill>
                        </a:uFill>
                        <a:latin typeface="IBM Plex Sans"/>
                        <a:ea typeface="IBM Plex Sans"/>
                        <a:cs typeface="IBM Plex Sans"/>
                        <a:sym typeface="IBM Plex Sans"/>
                      </a:endParaRPr>
                    </a:p>
                  </a:txBody>
                  <a:tcPr marL="50800" marR="50800" marT="50800" marB="50800" anchor="ctr" horzOverflow="overflow">
                    <a:lnL w="0">
                      <a:miter lim="400000"/>
                    </a:lnL>
                    <a:lnR w="0">
                      <a:noFill/>
                      <a:miter lim="400000"/>
                    </a:lnR>
                    <a:lnT w="0">
                      <a:noFill/>
                      <a:miter lim="400000"/>
                    </a:lnT>
                    <a:lnB w="0">
                      <a:miter lim="400000"/>
                    </a:lnB>
                    <a:solidFill>
                      <a:srgbClr val="DFF5FF"/>
                    </a:solidFill>
                  </a:tcPr>
                </a:tc>
                <a:tc>
                  <a:txBody>
                    <a:bodyPr/>
                    <a:lstStyle/>
                    <a:p>
                      <a:pPr marL="57150" marR="57150" algn="r" defTabSz="1282700">
                        <a:defRPr sz="1800" spc="0">
                          <a:uFillTx/>
                        </a:defRPr>
                      </a:pPr>
                      <a:endParaRPr sz="2500" i="1" dirty="0">
                        <a:uFill>
                          <a:solidFill>
                            <a:srgbClr val="000000"/>
                          </a:solidFill>
                        </a:uFill>
                        <a:latin typeface="IBM Plex Sans"/>
                        <a:ea typeface="IBM Plex Sans"/>
                        <a:cs typeface="IBM Plex Sans"/>
                        <a:sym typeface="IBM Plex Sans"/>
                      </a:endParaRPr>
                    </a:p>
                  </a:txBody>
                  <a:tcPr marL="50800" marR="50800" marT="50800" marB="50800" anchor="ctr" horzOverflow="overflow">
                    <a:lnL w="0">
                      <a:miter lim="400000"/>
                    </a:lnL>
                    <a:lnR w="0">
                      <a:miter lim="400000"/>
                    </a:lnR>
                    <a:lnT w="0">
                      <a:noFill/>
                      <a:miter lim="400000"/>
                    </a:lnT>
                    <a:lnB w="0">
                      <a:miter lim="400000"/>
                    </a:lnB>
                    <a:solidFill>
                      <a:srgbClr val="DFF5FF"/>
                    </a:solidFill>
                  </a:tcPr>
                </a:tc>
                <a:extLst>
                  <a:ext uri="{0D108BD9-81ED-4DB2-BD59-A6C34878D82A}">
                    <a16:rowId xmlns:a16="http://schemas.microsoft.com/office/drawing/2014/main" val="10009"/>
                  </a:ext>
                </a:extLst>
              </a:tr>
            </a:tbl>
          </a:graphicData>
        </a:graphic>
      </p:graphicFrame>
      <p:sp>
        <p:nvSpPr>
          <p:cNvPr id="527" name="Which Flex?"/>
          <p:cNvSpPr txBox="1"/>
          <p:nvPr/>
        </p:nvSpPr>
        <p:spPr>
          <a:xfrm>
            <a:off x="1527342" y="1304283"/>
            <a:ext cx="1572516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600" b="1" i="1">
                <a:latin typeface="IBM Plex Sans"/>
                <a:ea typeface="IBM Plex Sans"/>
                <a:cs typeface="IBM Plex Sans"/>
                <a:sym typeface="IBM Plex Sans"/>
              </a:defRPr>
            </a:lvl1pPr>
          </a:lstStyle>
          <a:p>
            <a:r>
              <a:rPr lang="en-US" b="0" i="0" dirty="0">
                <a:latin typeface="IBM Plex Sans Light" panose="020B0403050000000000" pitchFamily="34" charset="77"/>
              </a:rPr>
              <a:t>Choosing the right plan – IBM Cloud</a:t>
            </a:r>
            <a:endParaRPr b="0" i="0" dirty="0">
              <a:latin typeface="IBM Plex Sans Light" panose="020B0403050000000000" pitchFamily="34" charset="77"/>
            </a:endParaRPr>
          </a:p>
        </p:txBody>
      </p:sp>
    </p:spTree>
    <p:extLst>
      <p:ext uri="{BB962C8B-B14F-4D97-AF65-F5344CB8AC3E}">
        <p14:creationId xmlns:p14="http://schemas.microsoft.com/office/powerpoint/2010/main" val="28557490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99.99% uptime SLA  Hassle-free uptime with high availability plans.…">
            <a:extLst>
              <a:ext uri="{FF2B5EF4-FFF2-40B4-BE49-F238E27FC236}">
                <a16:creationId xmlns:a16="http://schemas.microsoft.com/office/drawing/2014/main" id="{046BDBCE-F894-9342-B973-1553D3D25853}"/>
              </a:ext>
            </a:extLst>
          </p:cNvPr>
          <p:cNvSpPr txBox="1"/>
          <p:nvPr/>
        </p:nvSpPr>
        <p:spPr>
          <a:xfrm>
            <a:off x="10687053" y="356210"/>
            <a:ext cx="9813926" cy="13003560"/>
          </a:xfrm>
          <a:prstGeom prst="rect">
            <a:avLst/>
          </a:prstGeom>
          <a:ln w="12700">
            <a:miter lim="400000"/>
          </a:ln>
          <a:extLst>
            <a:ext uri="{C572A759-6A51-4108-AA02-DFA0A04FC94B}"/>
          </a:extLst>
        </p:spPr>
        <p:txBody>
          <a:bodyPr lIns="38100" tIns="38100" rIns="38100" bIns="38100" anchor="ctr">
            <a:spAutoFit/>
          </a:bodyPr>
          <a:lstStyle/>
          <a:p>
            <a:pPr marL="0" marR="0" algn="l" defTabSz="1828800" eaLnBrk="0" fontAlgn="base">
              <a:spcBef>
                <a:spcPct val="0"/>
              </a:spcBef>
              <a:spcAft>
                <a:spcPct val="0"/>
              </a:spcAft>
              <a:defRPr sz="3500">
                <a:latin typeface="IBM Plex Sans"/>
                <a:ea typeface="IBM Plex Sans"/>
                <a:cs typeface="IBM Plex Sans"/>
                <a:sym typeface="IBM Plex Sans"/>
              </a:defRPr>
            </a:pPr>
            <a:endParaRPr lang="en-US" sz="4000" b="1" i="1" kern="1200" dirty="0">
              <a:uFillTx/>
              <a:latin typeface="IBM Plex Sans"/>
              <a:ea typeface="IBM Plex Sans"/>
              <a:cs typeface="IBM Plex Sans"/>
              <a:sym typeface="IBM Plex Sans"/>
            </a:endParaRPr>
          </a:p>
          <a:p>
            <a:pPr marL="0" marR="0" algn="l" defTabSz="1828800" eaLnBrk="0" fontAlgn="base">
              <a:spcBef>
                <a:spcPct val="0"/>
              </a:spcBef>
              <a:spcAft>
                <a:spcPct val="0"/>
              </a:spcAft>
              <a:defRPr sz="3500">
                <a:latin typeface="IBM Plex Sans"/>
                <a:ea typeface="IBM Plex Sans"/>
                <a:cs typeface="IBM Plex Sans"/>
                <a:sym typeface="IBM Plex Sans"/>
              </a:defRPr>
            </a:pPr>
            <a:r>
              <a:rPr lang="en-US" sz="4000" b="1" i="1" u="sng" kern="1200" dirty="0">
                <a:uFillTx/>
                <a:latin typeface="IBM Plex Sans"/>
                <a:ea typeface="IBM Plex Sans"/>
                <a:cs typeface="IBM Plex Sans"/>
                <a:sym typeface="IBM Plex Sans"/>
              </a:rPr>
              <a:t>Core Specs &amp; Prices</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Same price per core as Db2 for HDMP Monthly. ($650 per core per month.)</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4 core minimum.</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Includes 100 GB of storage</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Extra storage $1 per GB</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High Availability doubles cost of cores and storage </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Includes 1TB of data transfer free. After that, same rates as Amazon apply.</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endParaRPr lang="en-US" sz="4000" b="1" i="1" kern="1200" dirty="0">
              <a:uFillTx/>
              <a:latin typeface="IBM Plex Sans"/>
              <a:ea typeface="IBM Plex Sans"/>
              <a:cs typeface="IBM Plex Sans"/>
              <a:sym typeface="IBM Plex Sans"/>
            </a:endParaRPr>
          </a:p>
          <a:p>
            <a:pPr marL="0" marR="0" algn="l" defTabSz="1828800" eaLnBrk="0" fontAlgn="base">
              <a:spcBef>
                <a:spcPct val="0"/>
              </a:spcBef>
              <a:spcAft>
                <a:spcPct val="0"/>
              </a:spcAft>
              <a:defRPr sz="3500">
                <a:latin typeface="IBM Plex Sans"/>
                <a:ea typeface="IBM Plex Sans"/>
                <a:cs typeface="IBM Plex Sans"/>
                <a:sym typeface="IBM Plex Sans"/>
              </a:defRPr>
            </a:pPr>
            <a:r>
              <a:rPr lang="en-US" sz="4000" b="1" i="1" kern="1200" dirty="0">
                <a:uFillTx/>
                <a:latin typeface="IBM Plex Sans"/>
                <a:ea typeface="IBM Plex Sans"/>
                <a:cs typeface="IBM Plex Sans"/>
                <a:sym typeface="IBM Plex Sans"/>
              </a:rPr>
              <a:t>Details</a:t>
            </a:r>
          </a:p>
          <a:p>
            <a:pPr marL="571500" marR="0" indent="-571500" algn="l" defTabSz="1828800" eaLnBrk="0" fontAlgn="base">
              <a:spcBef>
                <a:spcPct val="0"/>
              </a:spcBef>
              <a:spcAft>
                <a:spcPct val="0"/>
              </a:spcAft>
              <a:buFont typeface="Arial" panose="020B0604020202020204" pitchFamily="34" charset="0"/>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Runs Db2 Advanced. (Aka Db2 AESE.)</a:t>
            </a:r>
          </a:p>
          <a:p>
            <a:pPr marL="571500" marR="0" indent="-571500" algn="l" defTabSz="1828800" eaLnBrk="0" fontAlgn="base">
              <a:spcBef>
                <a:spcPct val="0"/>
              </a:spcBef>
              <a:spcAft>
                <a:spcPct val="0"/>
              </a:spcAft>
              <a:buFont typeface="Arial" panose="020B0604020202020204" pitchFamily="34" charset="0"/>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On request, each customer can obtain a private VPC just for them, so there is no risk of neighbors causing issues.</a:t>
            </a:r>
          </a:p>
          <a:p>
            <a:pPr marL="571500" marR="0" indent="-571500" algn="l" defTabSz="1828800" eaLnBrk="0" fontAlgn="base">
              <a:spcBef>
                <a:spcPct val="0"/>
              </a:spcBef>
              <a:spcAft>
                <a:spcPct val="0"/>
              </a:spcAft>
              <a:buFont typeface="Arial" panose="020B0604020202020204" pitchFamily="34" charset="0"/>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Very fast provisioned IOs.</a:t>
            </a:r>
          </a:p>
          <a:p>
            <a:pPr marL="571500" marR="0" indent="-571500" algn="l" defTabSz="1828800" eaLnBrk="0" fontAlgn="base">
              <a:spcBef>
                <a:spcPct val="0"/>
              </a:spcBef>
              <a:spcAft>
                <a:spcPct val="0"/>
              </a:spcAft>
              <a:buFont typeface="Arial" panose="020B0604020202020204" pitchFamily="34" charset="0"/>
              <a:buChar char="•"/>
              <a:defRPr sz="3500">
                <a:latin typeface="IBM Plex Sans"/>
                <a:ea typeface="IBM Plex Sans"/>
                <a:cs typeface="IBM Plex Sans"/>
                <a:sym typeface="IBM Plex Sans"/>
              </a:defRPr>
            </a:pPr>
            <a:r>
              <a:rPr lang="en-US" sz="4000" i="1" kern="1200" dirty="0">
                <a:uFillTx/>
                <a:latin typeface="IBM Plex Sans"/>
                <a:ea typeface="IBM Plex Sans"/>
                <a:cs typeface="IBM Plex Sans"/>
                <a:sym typeface="IBM Plex Sans"/>
              </a:rPr>
              <a:t>Standard Edition coming in 2020 for lower-end or development workloads.</a:t>
            </a:r>
          </a:p>
          <a:p>
            <a:pPr marL="571500" marR="0" indent="-571500" algn="l" defTabSz="1828800" eaLnBrk="0" fontAlgn="base">
              <a:spcBef>
                <a:spcPct val="0"/>
              </a:spcBef>
              <a:spcAft>
                <a:spcPct val="0"/>
              </a:spcAft>
              <a:buFontTx/>
              <a:buChar char="-"/>
              <a:defRPr sz="3500">
                <a:latin typeface="IBM Plex Sans"/>
                <a:ea typeface="IBM Plex Sans"/>
                <a:cs typeface="IBM Plex Sans"/>
                <a:sym typeface="IBM Plex Sans"/>
              </a:defRPr>
            </a:pPr>
            <a:endParaRPr lang="en-US" sz="4000" b="1" i="1" kern="1200" dirty="0">
              <a:uFillTx/>
              <a:latin typeface="IBM Plex Sans"/>
              <a:ea typeface="IBM Plex Sans"/>
              <a:cs typeface="IBM Plex Sans"/>
              <a:sym typeface="IBM Plex Sans"/>
            </a:endParaRPr>
          </a:p>
        </p:txBody>
      </p:sp>
      <p:sp>
        <p:nvSpPr>
          <p:cNvPr id="128004" name="Key Features…">
            <a:extLst>
              <a:ext uri="{FF2B5EF4-FFF2-40B4-BE49-F238E27FC236}">
                <a16:creationId xmlns:a16="http://schemas.microsoft.com/office/drawing/2014/main" id="{AEFE5253-30FA-564C-BC89-FED1625F8B21}"/>
              </a:ext>
            </a:extLst>
          </p:cNvPr>
          <p:cNvSpPr txBox="1">
            <a:spLocks noChangeArrowheads="1"/>
          </p:cNvSpPr>
          <p:nvPr/>
        </p:nvSpPr>
        <p:spPr bwMode="auto">
          <a:xfrm>
            <a:off x="2781306" y="5342204"/>
            <a:ext cx="6902448" cy="303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38100" tIns="38100" rIns="38100" bIns="38100" anchor="ct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algn="r" defTabSz="1828800" eaLnBrk="0" fontAlgn="base">
              <a:spcBef>
                <a:spcPct val="0"/>
              </a:spcBef>
              <a:spcAft>
                <a:spcPct val="0"/>
              </a:spcAft>
              <a:defRPr/>
            </a:pPr>
            <a:r>
              <a:rPr lang="en-US" altLang="en-US" sz="6400" b="1" kern="1200" dirty="0">
                <a:solidFill>
                  <a:srgbClr val="000000"/>
                </a:solidFill>
                <a:uFillTx/>
                <a:latin typeface="IBM Plex Sans"/>
                <a:ea typeface="IBM Plex Sans"/>
                <a:cs typeface="IBM Plex Sans"/>
                <a:sym typeface="IBM Plex Sans"/>
              </a:rPr>
              <a:t>SUMMARY</a:t>
            </a:r>
          </a:p>
          <a:p>
            <a:pPr marL="0" marR="0" algn="r" defTabSz="1828800" eaLnBrk="0" fontAlgn="base">
              <a:spcBef>
                <a:spcPct val="0"/>
              </a:spcBef>
              <a:spcAft>
                <a:spcPct val="0"/>
              </a:spcAft>
              <a:defRPr/>
            </a:pPr>
            <a:r>
              <a:rPr lang="en-US" altLang="en-US" sz="6400" kern="1200" dirty="0">
                <a:solidFill>
                  <a:srgbClr val="000000"/>
                </a:solidFill>
                <a:uFillTx/>
                <a:latin typeface="IBM Plex Sans"/>
                <a:ea typeface="IBM Plex Sans"/>
                <a:cs typeface="IBM Plex Sans"/>
                <a:sym typeface="IBM Plex Sans"/>
              </a:rPr>
              <a:t>Db2 on Cloud</a:t>
            </a:r>
          </a:p>
          <a:p>
            <a:pPr marL="0" marR="0" algn="r" defTabSz="1828800" eaLnBrk="0" fontAlgn="base">
              <a:spcBef>
                <a:spcPct val="0"/>
              </a:spcBef>
              <a:spcAft>
                <a:spcPct val="0"/>
              </a:spcAft>
              <a:defRPr/>
            </a:pPr>
            <a:r>
              <a:rPr lang="en-US" altLang="en-US" sz="6400" b="1" kern="1200" dirty="0">
                <a:solidFill>
                  <a:srgbClr val="000000"/>
                </a:solidFill>
                <a:uFillTx/>
                <a:latin typeface="IBM Plex Sans"/>
                <a:ea typeface="IBM Plex Sans"/>
                <a:cs typeface="IBM Plex Sans"/>
                <a:sym typeface="IBM Plex Sans"/>
              </a:rPr>
              <a:t>For AWS</a:t>
            </a:r>
          </a:p>
        </p:txBody>
      </p:sp>
      <p:sp>
        <p:nvSpPr>
          <p:cNvPr id="128005" name="Line">
            <a:extLst>
              <a:ext uri="{FF2B5EF4-FFF2-40B4-BE49-F238E27FC236}">
                <a16:creationId xmlns:a16="http://schemas.microsoft.com/office/drawing/2014/main" id="{41395183-2771-DE4B-8B04-F81167309AC8}"/>
              </a:ext>
            </a:extLst>
          </p:cNvPr>
          <p:cNvSpPr>
            <a:spLocks noChangeShapeType="1"/>
          </p:cNvSpPr>
          <p:nvPr/>
        </p:nvSpPr>
        <p:spPr bwMode="auto">
          <a:xfrm flipV="1">
            <a:off x="10185400" y="2181229"/>
            <a:ext cx="0" cy="93535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pPr marL="0" marR="0" algn="l" defTabSz="1828800" eaLnBrk="0" fontAlgn="base">
              <a:spcBef>
                <a:spcPct val="0"/>
              </a:spcBef>
              <a:spcAft>
                <a:spcPct val="0"/>
              </a:spcAft>
              <a:defRPr/>
            </a:pPr>
            <a:endParaRPr lang="en-US" sz="3600" kern="1200">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40758934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4" name="Group 4"/>
          <p:cNvGrpSpPr>
            <a:grpSpLocks/>
          </p:cNvGrpSpPr>
          <p:nvPr/>
        </p:nvGrpSpPr>
        <p:grpSpPr bwMode="auto">
          <a:xfrm>
            <a:off x="7518400" y="2923179"/>
            <a:ext cx="16865600" cy="9718890"/>
            <a:chOff x="612" y="1210"/>
            <a:chExt cx="4520" cy="2605"/>
          </a:xfrm>
          <a:solidFill>
            <a:schemeClr val="tx2">
              <a:lumMod val="50000"/>
            </a:schemeClr>
          </a:solidFill>
        </p:grpSpPr>
        <p:sp>
          <p:nvSpPr>
            <p:cNvPr id="48136" name="Rectangle 5"/>
            <p:cNvSpPr>
              <a:spLocks noChangeArrowheads="1"/>
            </p:cNvSpPr>
            <p:nvPr/>
          </p:nvSpPr>
          <p:spPr bwMode="gray">
            <a:xfrm>
              <a:off x="3861" y="2358"/>
              <a:ext cx="1" cy="2"/>
            </a:xfrm>
            <a:prstGeom prst="rect">
              <a:avLst/>
            </a:prstGeom>
            <a:grp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defTabSz="1828754" hangingPunct="1">
                <a:spcBef>
                  <a:spcPct val="50000"/>
                </a:spcBef>
                <a:defRPr/>
              </a:pPr>
              <a:endParaRPr lang="en-GB" altLang="en-US" sz="2400" kern="1200">
                <a:solidFill>
                  <a:srgbClr val="000000"/>
                </a:solidFill>
                <a:uFillTx/>
                <a:ea typeface="MS PGothic" charset="-128"/>
                <a:cs typeface="+mn-cs"/>
              </a:endParaRPr>
            </a:p>
          </p:txBody>
        </p:sp>
        <p:sp>
          <p:nvSpPr>
            <p:cNvPr id="48137" name="Rectangle 6"/>
            <p:cNvSpPr>
              <a:spLocks noChangeArrowheads="1"/>
            </p:cNvSpPr>
            <p:nvPr/>
          </p:nvSpPr>
          <p:spPr bwMode="gray">
            <a:xfrm>
              <a:off x="3861" y="2358"/>
              <a:ext cx="1" cy="2"/>
            </a:xfrm>
            <a:prstGeom prst="rect">
              <a:avLst/>
            </a:prstGeom>
            <a:grp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defTabSz="1828754" hangingPunct="1">
                <a:spcBef>
                  <a:spcPct val="50000"/>
                </a:spcBef>
                <a:defRPr/>
              </a:pPr>
              <a:endParaRPr lang="en-GB" altLang="en-US" sz="2400" kern="1200">
                <a:solidFill>
                  <a:srgbClr val="000000"/>
                </a:solidFill>
                <a:uFillTx/>
                <a:ea typeface="MS PGothic" charset="-128"/>
                <a:cs typeface="+mn-cs"/>
              </a:endParaRPr>
            </a:p>
          </p:txBody>
        </p:sp>
        <p:sp>
          <p:nvSpPr>
            <p:cNvPr id="48138" name="Freeform 7"/>
            <p:cNvSpPr>
              <a:spLocks/>
            </p:cNvSpPr>
            <p:nvPr/>
          </p:nvSpPr>
          <p:spPr bwMode="gray">
            <a:xfrm>
              <a:off x="3600" y="1731"/>
              <a:ext cx="3" cy="1"/>
            </a:xfrm>
            <a:custGeom>
              <a:avLst/>
              <a:gdLst>
                <a:gd name="T0" fmla="*/ 0 w 3"/>
                <a:gd name="T1" fmla="*/ 0 h 2"/>
                <a:gd name="T2" fmla="*/ 2147483646 w 3"/>
                <a:gd name="T3" fmla="*/ 0 h 2"/>
                <a:gd name="T4" fmla="*/ 2147483646 w 3"/>
                <a:gd name="T5" fmla="*/ 67108864 h 2"/>
                <a:gd name="T6" fmla="*/ 0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0"/>
                  </a:moveTo>
                  <a:lnTo>
                    <a:pt x="3" y="0"/>
                  </a:lnTo>
                  <a:lnTo>
                    <a:pt x="2"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39" name="Freeform 8"/>
            <p:cNvSpPr>
              <a:spLocks/>
            </p:cNvSpPr>
            <p:nvPr/>
          </p:nvSpPr>
          <p:spPr bwMode="gray">
            <a:xfrm>
              <a:off x="3173" y="2340"/>
              <a:ext cx="2" cy="2"/>
            </a:xfrm>
            <a:custGeom>
              <a:avLst/>
              <a:gdLst>
                <a:gd name="T0" fmla="*/ 0 w 2"/>
                <a:gd name="T1" fmla="*/ 282796201 h 3"/>
                <a:gd name="T2" fmla="*/ 2147483646 w 2"/>
                <a:gd name="T3" fmla="*/ 0 h 3"/>
                <a:gd name="T4" fmla="*/ 2147483646 w 2"/>
                <a:gd name="T5" fmla="*/ 282796201 h 3"/>
                <a:gd name="T6" fmla="*/ 0 w 2"/>
                <a:gd name="T7" fmla="*/ 28279620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3"/>
                  </a:moveTo>
                  <a:lnTo>
                    <a:pt x="2" y="0"/>
                  </a:lnTo>
                  <a:lnTo>
                    <a:pt x="2" y="1"/>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0" name="Freeform 9"/>
            <p:cNvSpPr>
              <a:spLocks/>
            </p:cNvSpPr>
            <p:nvPr/>
          </p:nvSpPr>
          <p:spPr bwMode="gray">
            <a:xfrm>
              <a:off x="3458" y="2337"/>
              <a:ext cx="1" cy="1"/>
            </a:xfrm>
            <a:custGeom>
              <a:avLst/>
              <a:gdLst>
                <a:gd name="T0" fmla="*/ 2147483646 w 1"/>
                <a:gd name="T1" fmla="*/ 0 h 1"/>
                <a:gd name="T2" fmla="*/ 2147483646 w 1"/>
                <a:gd name="T3" fmla="*/ 2147483646 h 1"/>
                <a:gd name="T4" fmla="*/ 0 w 1"/>
                <a:gd name="T5" fmla="*/ 2147483646 h 1"/>
                <a:gd name="T6" fmla="*/ 214748364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lnTo>
                    <a:pt x="1" y="1"/>
                  </a:lnTo>
                  <a:lnTo>
                    <a:pt x="0" y="1"/>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1" name="Freeform 10"/>
            <p:cNvSpPr>
              <a:spLocks/>
            </p:cNvSpPr>
            <p:nvPr/>
          </p:nvSpPr>
          <p:spPr bwMode="gray">
            <a:xfrm>
              <a:off x="3458" y="2337"/>
              <a:ext cx="1" cy="1"/>
            </a:xfrm>
            <a:custGeom>
              <a:avLst/>
              <a:gdLst>
                <a:gd name="T0" fmla="*/ 0 w 1"/>
                <a:gd name="T1" fmla="*/ 2147483646 h 1"/>
                <a:gd name="T2" fmla="*/ 0 w 1"/>
                <a:gd name="T3" fmla="*/ 0 h 1"/>
                <a:gd name="T4" fmla="*/ 2147483646 w 1"/>
                <a:gd name="T5" fmla="*/ 0 h 1"/>
                <a:gd name="T6" fmla="*/ 0 w 1"/>
                <a:gd name="T7" fmla="*/ 214748364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lnTo>
                    <a:pt x="0" y="0"/>
                  </a:lnTo>
                  <a:lnTo>
                    <a:pt x="1"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2" name="Freeform 12"/>
            <p:cNvSpPr>
              <a:spLocks/>
            </p:cNvSpPr>
            <p:nvPr/>
          </p:nvSpPr>
          <p:spPr bwMode="gray">
            <a:xfrm>
              <a:off x="1025" y="1580"/>
              <a:ext cx="1032" cy="703"/>
            </a:xfrm>
            <a:custGeom>
              <a:avLst/>
              <a:gdLst>
                <a:gd name="T0" fmla="*/ 2147483647 w 791"/>
                <a:gd name="T1" fmla="*/ 2147483647 h 539"/>
                <a:gd name="T2" fmla="*/ 2147483647 w 791"/>
                <a:gd name="T3" fmla="*/ 2147483647 h 539"/>
                <a:gd name="T4" fmla="*/ 2147483647 w 791"/>
                <a:gd name="T5" fmla="*/ 2147483647 h 539"/>
                <a:gd name="T6" fmla="*/ 2147483647 w 791"/>
                <a:gd name="T7" fmla="*/ 2147483647 h 539"/>
                <a:gd name="T8" fmla="*/ 2147483647 w 791"/>
                <a:gd name="T9" fmla="*/ 2147483647 h 539"/>
                <a:gd name="T10" fmla="*/ 2147483647 w 791"/>
                <a:gd name="T11" fmla="*/ 2147483647 h 539"/>
                <a:gd name="T12" fmla="*/ 2147483647 w 791"/>
                <a:gd name="T13" fmla="*/ 2147483647 h 539"/>
                <a:gd name="T14" fmla="*/ 2147483647 w 791"/>
                <a:gd name="T15" fmla="*/ 2147483647 h 539"/>
                <a:gd name="T16" fmla="*/ 2147483647 w 791"/>
                <a:gd name="T17" fmla="*/ 2147483647 h 539"/>
                <a:gd name="T18" fmla="*/ 2147483647 w 791"/>
                <a:gd name="T19" fmla="*/ 2147483647 h 539"/>
                <a:gd name="T20" fmla="*/ 2147483647 w 791"/>
                <a:gd name="T21" fmla="*/ 2147483647 h 539"/>
                <a:gd name="T22" fmla="*/ 2147483647 w 791"/>
                <a:gd name="T23" fmla="*/ 2147483647 h 539"/>
                <a:gd name="T24" fmla="*/ 2147483647 w 791"/>
                <a:gd name="T25" fmla="*/ 2147483647 h 539"/>
                <a:gd name="T26" fmla="*/ 2147483647 w 791"/>
                <a:gd name="T27" fmla="*/ 2147483647 h 539"/>
                <a:gd name="T28" fmla="*/ 2147483647 w 791"/>
                <a:gd name="T29" fmla="*/ 2147483647 h 539"/>
                <a:gd name="T30" fmla="*/ 2147483647 w 791"/>
                <a:gd name="T31" fmla="*/ 2147483647 h 539"/>
                <a:gd name="T32" fmla="*/ 2147483647 w 791"/>
                <a:gd name="T33" fmla="*/ 2147483647 h 539"/>
                <a:gd name="T34" fmla="*/ 2147483647 w 791"/>
                <a:gd name="T35" fmla="*/ 2147483647 h 539"/>
                <a:gd name="T36" fmla="*/ 2147483647 w 791"/>
                <a:gd name="T37" fmla="*/ 2147483647 h 539"/>
                <a:gd name="T38" fmla="*/ 2147483647 w 791"/>
                <a:gd name="T39" fmla="*/ 2147483647 h 539"/>
                <a:gd name="T40" fmla="*/ 2147483647 w 791"/>
                <a:gd name="T41" fmla="*/ 2147483647 h 539"/>
                <a:gd name="T42" fmla="*/ 2147483647 w 791"/>
                <a:gd name="T43" fmla="*/ 2147483647 h 539"/>
                <a:gd name="T44" fmla="*/ 2147483647 w 791"/>
                <a:gd name="T45" fmla="*/ 2147483647 h 539"/>
                <a:gd name="T46" fmla="*/ 2147483647 w 791"/>
                <a:gd name="T47" fmla="*/ 2147483647 h 539"/>
                <a:gd name="T48" fmla="*/ 2147483647 w 791"/>
                <a:gd name="T49" fmla="*/ 2147483647 h 539"/>
                <a:gd name="T50" fmla="*/ 2147483647 w 791"/>
                <a:gd name="T51" fmla="*/ 2147483647 h 539"/>
                <a:gd name="T52" fmla="*/ 2147483647 w 791"/>
                <a:gd name="T53" fmla="*/ 2147483647 h 539"/>
                <a:gd name="T54" fmla="*/ 2147483647 w 791"/>
                <a:gd name="T55" fmla="*/ 2147483647 h 539"/>
                <a:gd name="T56" fmla="*/ 2147483647 w 791"/>
                <a:gd name="T57" fmla="*/ 2147483647 h 539"/>
                <a:gd name="T58" fmla="*/ 2147483647 w 791"/>
                <a:gd name="T59" fmla="*/ 2147483647 h 539"/>
                <a:gd name="T60" fmla="*/ 2147483647 w 791"/>
                <a:gd name="T61" fmla="*/ 2147483647 h 539"/>
                <a:gd name="T62" fmla="*/ 2147483647 w 791"/>
                <a:gd name="T63" fmla="*/ 2147483647 h 539"/>
                <a:gd name="T64" fmla="*/ 2147483647 w 791"/>
                <a:gd name="T65" fmla="*/ 2147483647 h 539"/>
                <a:gd name="T66" fmla="*/ 2147483647 w 791"/>
                <a:gd name="T67" fmla="*/ 2147483647 h 539"/>
                <a:gd name="T68" fmla="*/ 2147483647 w 791"/>
                <a:gd name="T69" fmla="*/ 2147483647 h 539"/>
                <a:gd name="T70" fmla="*/ 2147483647 w 791"/>
                <a:gd name="T71" fmla="*/ 2147483647 h 539"/>
                <a:gd name="T72" fmla="*/ 2147483647 w 791"/>
                <a:gd name="T73" fmla="*/ 2147483647 h 539"/>
                <a:gd name="T74" fmla="*/ 2147483647 w 791"/>
                <a:gd name="T75" fmla="*/ 2147483647 h 539"/>
                <a:gd name="T76" fmla="*/ 2147483647 w 791"/>
                <a:gd name="T77" fmla="*/ 2147483647 h 539"/>
                <a:gd name="T78" fmla="*/ 2147483647 w 791"/>
                <a:gd name="T79" fmla="*/ 2147483647 h 539"/>
                <a:gd name="T80" fmla="*/ 2147483647 w 791"/>
                <a:gd name="T81" fmla="*/ 2147483647 h 539"/>
                <a:gd name="T82" fmla="*/ 2147483647 w 791"/>
                <a:gd name="T83" fmla="*/ 2147483647 h 539"/>
                <a:gd name="T84" fmla="*/ 2147483647 w 791"/>
                <a:gd name="T85" fmla="*/ 2147483647 h 539"/>
                <a:gd name="T86" fmla="*/ 2147483647 w 791"/>
                <a:gd name="T87" fmla="*/ 2147483647 h 539"/>
                <a:gd name="T88" fmla="*/ 2147483647 w 791"/>
                <a:gd name="T89" fmla="*/ 2147483647 h 539"/>
                <a:gd name="T90" fmla="*/ 2147483647 w 791"/>
                <a:gd name="T91" fmla="*/ 2147483647 h 539"/>
                <a:gd name="T92" fmla="*/ 2147483647 w 791"/>
                <a:gd name="T93" fmla="*/ 2147483647 h 539"/>
                <a:gd name="T94" fmla="*/ 2147483647 w 791"/>
                <a:gd name="T95" fmla="*/ 2147483647 h 539"/>
                <a:gd name="T96" fmla="*/ 2147483647 w 791"/>
                <a:gd name="T97" fmla="*/ 2147483647 h 539"/>
                <a:gd name="T98" fmla="*/ 2147483647 w 791"/>
                <a:gd name="T99" fmla="*/ 2147483647 h 539"/>
                <a:gd name="T100" fmla="*/ 2147483647 w 791"/>
                <a:gd name="T101" fmla="*/ 2147483647 h 539"/>
                <a:gd name="T102" fmla="*/ 2147483647 w 791"/>
                <a:gd name="T103" fmla="*/ 2147483647 h 539"/>
                <a:gd name="T104" fmla="*/ 2147483647 w 791"/>
                <a:gd name="T105" fmla="*/ 2147483647 h 539"/>
                <a:gd name="T106" fmla="*/ 2147483647 w 791"/>
                <a:gd name="T107" fmla="*/ 2147483647 h 539"/>
                <a:gd name="T108" fmla="*/ 2147483647 w 791"/>
                <a:gd name="T109" fmla="*/ 2147483647 h 539"/>
                <a:gd name="T110" fmla="*/ 2147483647 w 791"/>
                <a:gd name="T111" fmla="*/ 2147483647 h 539"/>
                <a:gd name="T112" fmla="*/ 2147483647 w 791"/>
                <a:gd name="T113" fmla="*/ 2147483647 h 539"/>
                <a:gd name="T114" fmla="*/ 2147483647 w 791"/>
                <a:gd name="T115" fmla="*/ 2147483647 h 539"/>
                <a:gd name="T116" fmla="*/ 2147483647 w 791"/>
                <a:gd name="T117" fmla="*/ 2147483647 h 539"/>
                <a:gd name="T118" fmla="*/ 2147483647 w 791"/>
                <a:gd name="T119" fmla="*/ 2147483647 h 5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91"/>
                <a:gd name="T181" fmla="*/ 0 h 539"/>
                <a:gd name="T182" fmla="*/ 791 w 791"/>
                <a:gd name="T183" fmla="*/ 539 h 5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91" h="539">
                  <a:moveTo>
                    <a:pt x="174" y="437"/>
                  </a:moveTo>
                  <a:lnTo>
                    <a:pt x="169" y="434"/>
                  </a:lnTo>
                  <a:lnTo>
                    <a:pt x="164" y="426"/>
                  </a:lnTo>
                  <a:lnTo>
                    <a:pt x="161" y="426"/>
                  </a:lnTo>
                  <a:lnTo>
                    <a:pt x="159" y="421"/>
                  </a:lnTo>
                  <a:lnTo>
                    <a:pt x="153" y="419"/>
                  </a:lnTo>
                  <a:lnTo>
                    <a:pt x="150" y="413"/>
                  </a:lnTo>
                  <a:lnTo>
                    <a:pt x="146" y="411"/>
                  </a:lnTo>
                  <a:lnTo>
                    <a:pt x="140" y="411"/>
                  </a:lnTo>
                  <a:lnTo>
                    <a:pt x="136" y="405"/>
                  </a:lnTo>
                  <a:lnTo>
                    <a:pt x="128" y="403"/>
                  </a:lnTo>
                  <a:lnTo>
                    <a:pt x="123" y="399"/>
                  </a:lnTo>
                  <a:lnTo>
                    <a:pt x="122" y="391"/>
                  </a:lnTo>
                  <a:lnTo>
                    <a:pt x="122" y="383"/>
                  </a:lnTo>
                  <a:lnTo>
                    <a:pt x="120" y="379"/>
                  </a:lnTo>
                  <a:lnTo>
                    <a:pt x="119" y="374"/>
                  </a:lnTo>
                  <a:lnTo>
                    <a:pt x="115" y="375"/>
                  </a:lnTo>
                  <a:lnTo>
                    <a:pt x="110" y="374"/>
                  </a:lnTo>
                  <a:lnTo>
                    <a:pt x="110" y="369"/>
                  </a:lnTo>
                  <a:lnTo>
                    <a:pt x="113" y="367"/>
                  </a:lnTo>
                  <a:lnTo>
                    <a:pt x="112" y="360"/>
                  </a:lnTo>
                  <a:lnTo>
                    <a:pt x="109" y="360"/>
                  </a:lnTo>
                  <a:lnTo>
                    <a:pt x="107" y="363"/>
                  </a:lnTo>
                  <a:lnTo>
                    <a:pt x="103" y="360"/>
                  </a:lnTo>
                  <a:lnTo>
                    <a:pt x="101" y="355"/>
                  </a:lnTo>
                  <a:lnTo>
                    <a:pt x="100" y="346"/>
                  </a:lnTo>
                  <a:lnTo>
                    <a:pt x="101" y="340"/>
                  </a:lnTo>
                  <a:lnTo>
                    <a:pt x="103" y="336"/>
                  </a:lnTo>
                  <a:lnTo>
                    <a:pt x="102" y="328"/>
                  </a:lnTo>
                  <a:lnTo>
                    <a:pt x="104" y="319"/>
                  </a:lnTo>
                  <a:lnTo>
                    <a:pt x="92" y="310"/>
                  </a:lnTo>
                  <a:lnTo>
                    <a:pt x="85" y="303"/>
                  </a:lnTo>
                  <a:lnTo>
                    <a:pt x="73" y="273"/>
                  </a:lnTo>
                  <a:lnTo>
                    <a:pt x="67" y="268"/>
                  </a:lnTo>
                  <a:lnTo>
                    <a:pt x="60" y="255"/>
                  </a:lnTo>
                  <a:lnTo>
                    <a:pt x="53" y="249"/>
                  </a:lnTo>
                  <a:lnTo>
                    <a:pt x="46" y="251"/>
                  </a:lnTo>
                  <a:lnTo>
                    <a:pt x="39" y="260"/>
                  </a:lnTo>
                  <a:lnTo>
                    <a:pt x="35" y="260"/>
                  </a:lnTo>
                  <a:lnTo>
                    <a:pt x="21" y="237"/>
                  </a:lnTo>
                  <a:lnTo>
                    <a:pt x="17" y="231"/>
                  </a:lnTo>
                  <a:lnTo>
                    <a:pt x="13" y="234"/>
                  </a:lnTo>
                  <a:lnTo>
                    <a:pt x="11" y="240"/>
                  </a:lnTo>
                  <a:lnTo>
                    <a:pt x="0" y="233"/>
                  </a:lnTo>
                  <a:lnTo>
                    <a:pt x="0" y="45"/>
                  </a:lnTo>
                  <a:lnTo>
                    <a:pt x="3" y="45"/>
                  </a:lnTo>
                  <a:lnTo>
                    <a:pt x="5" y="46"/>
                  </a:lnTo>
                  <a:lnTo>
                    <a:pt x="17" y="46"/>
                  </a:lnTo>
                  <a:lnTo>
                    <a:pt x="24" y="51"/>
                  </a:lnTo>
                  <a:lnTo>
                    <a:pt x="32" y="55"/>
                  </a:lnTo>
                  <a:lnTo>
                    <a:pt x="39" y="55"/>
                  </a:lnTo>
                  <a:lnTo>
                    <a:pt x="45" y="58"/>
                  </a:lnTo>
                  <a:lnTo>
                    <a:pt x="54" y="60"/>
                  </a:lnTo>
                  <a:lnTo>
                    <a:pt x="56" y="59"/>
                  </a:lnTo>
                  <a:lnTo>
                    <a:pt x="56" y="57"/>
                  </a:lnTo>
                  <a:lnTo>
                    <a:pt x="50" y="55"/>
                  </a:lnTo>
                  <a:lnTo>
                    <a:pt x="48" y="52"/>
                  </a:lnTo>
                  <a:lnTo>
                    <a:pt x="53" y="49"/>
                  </a:lnTo>
                  <a:lnTo>
                    <a:pt x="56" y="49"/>
                  </a:lnTo>
                  <a:lnTo>
                    <a:pt x="61" y="44"/>
                  </a:lnTo>
                  <a:lnTo>
                    <a:pt x="68" y="45"/>
                  </a:lnTo>
                  <a:lnTo>
                    <a:pt x="67" y="47"/>
                  </a:lnTo>
                  <a:lnTo>
                    <a:pt x="73" y="47"/>
                  </a:lnTo>
                  <a:lnTo>
                    <a:pt x="74" y="45"/>
                  </a:lnTo>
                  <a:lnTo>
                    <a:pt x="81" y="42"/>
                  </a:lnTo>
                  <a:lnTo>
                    <a:pt x="86" y="42"/>
                  </a:lnTo>
                  <a:lnTo>
                    <a:pt x="91" y="38"/>
                  </a:lnTo>
                  <a:lnTo>
                    <a:pt x="94" y="38"/>
                  </a:lnTo>
                  <a:lnTo>
                    <a:pt x="99" y="35"/>
                  </a:lnTo>
                  <a:lnTo>
                    <a:pt x="101" y="36"/>
                  </a:lnTo>
                  <a:lnTo>
                    <a:pt x="106" y="35"/>
                  </a:lnTo>
                  <a:lnTo>
                    <a:pt x="106" y="37"/>
                  </a:lnTo>
                  <a:lnTo>
                    <a:pt x="94" y="43"/>
                  </a:lnTo>
                  <a:lnTo>
                    <a:pt x="89" y="43"/>
                  </a:lnTo>
                  <a:lnTo>
                    <a:pt x="81" y="47"/>
                  </a:lnTo>
                  <a:lnTo>
                    <a:pt x="80" y="50"/>
                  </a:lnTo>
                  <a:lnTo>
                    <a:pt x="75" y="52"/>
                  </a:lnTo>
                  <a:lnTo>
                    <a:pt x="75" y="53"/>
                  </a:lnTo>
                  <a:lnTo>
                    <a:pt x="72" y="55"/>
                  </a:lnTo>
                  <a:lnTo>
                    <a:pt x="73" y="58"/>
                  </a:lnTo>
                  <a:lnTo>
                    <a:pt x="79" y="57"/>
                  </a:lnTo>
                  <a:lnTo>
                    <a:pt x="81" y="53"/>
                  </a:lnTo>
                  <a:lnTo>
                    <a:pt x="92" y="47"/>
                  </a:lnTo>
                  <a:lnTo>
                    <a:pt x="94" y="48"/>
                  </a:lnTo>
                  <a:lnTo>
                    <a:pt x="99" y="43"/>
                  </a:lnTo>
                  <a:lnTo>
                    <a:pt x="109" y="40"/>
                  </a:lnTo>
                  <a:lnTo>
                    <a:pt x="113" y="38"/>
                  </a:lnTo>
                  <a:lnTo>
                    <a:pt x="113" y="41"/>
                  </a:lnTo>
                  <a:lnTo>
                    <a:pt x="119" y="37"/>
                  </a:lnTo>
                  <a:lnTo>
                    <a:pt x="119" y="33"/>
                  </a:lnTo>
                  <a:lnTo>
                    <a:pt x="122" y="33"/>
                  </a:lnTo>
                  <a:lnTo>
                    <a:pt x="123" y="32"/>
                  </a:lnTo>
                  <a:lnTo>
                    <a:pt x="120" y="30"/>
                  </a:lnTo>
                  <a:lnTo>
                    <a:pt x="120" y="26"/>
                  </a:lnTo>
                  <a:lnTo>
                    <a:pt x="132" y="35"/>
                  </a:lnTo>
                  <a:lnTo>
                    <a:pt x="132" y="41"/>
                  </a:lnTo>
                  <a:lnTo>
                    <a:pt x="140" y="47"/>
                  </a:lnTo>
                  <a:lnTo>
                    <a:pt x="145" y="49"/>
                  </a:lnTo>
                  <a:lnTo>
                    <a:pt x="146" y="43"/>
                  </a:lnTo>
                  <a:lnTo>
                    <a:pt x="148" y="43"/>
                  </a:lnTo>
                  <a:lnTo>
                    <a:pt x="147" y="37"/>
                  </a:lnTo>
                  <a:lnTo>
                    <a:pt x="155" y="34"/>
                  </a:lnTo>
                  <a:lnTo>
                    <a:pt x="156" y="38"/>
                  </a:lnTo>
                  <a:lnTo>
                    <a:pt x="154" y="39"/>
                  </a:lnTo>
                  <a:lnTo>
                    <a:pt x="153" y="41"/>
                  </a:lnTo>
                  <a:lnTo>
                    <a:pt x="158" y="43"/>
                  </a:lnTo>
                  <a:lnTo>
                    <a:pt x="155" y="47"/>
                  </a:lnTo>
                  <a:lnTo>
                    <a:pt x="155" y="48"/>
                  </a:lnTo>
                  <a:lnTo>
                    <a:pt x="162" y="49"/>
                  </a:lnTo>
                  <a:lnTo>
                    <a:pt x="168" y="44"/>
                  </a:lnTo>
                  <a:lnTo>
                    <a:pt x="168" y="40"/>
                  </a:lnTo>
                  <a:lnTo>
                    <a:pt x="178" y="39"/>
                  </a:lnTo>
                  <a:lnTo>
                    <a:pt x="193" y="48"/>
                  </a:lnTo>
                  <a:lnTo>
                    <a:pt x="197" y="48"/>
                  </a:lnTo>
                  <a:lnTo>
                    <a:pt x="206" y="50"/>
                  </a:lnTo>
                  <a:lnTo>
                    <a:pt x="215" y="54"/>
                  </a:lnTo>
                  <a:lnTo>
                    <a:pt x="220" y="54"/>
                  </a:lnTo>
                  <a:lnTo>
                    <a:pt x="226" y="55"/>
                  </a:lnTo>
                  <a:lnTo>
                    <a:pt x="232" y="55"/>
                  </a:lnTo>
                  <a:lnTo>
                    <a:pt x="233" y="54"/>
                  </a:lnTo>
                  <a:lnTo>
                    <a:pt x="239" y="54"/>
                  </a:lnTo>
                  <a:lnTo>
                    <a:pt x="253" y="64"/>
                  </a:lnTo>
                  <a:lnTo>
                    <a:pt x="245" y="66"/>
                  </a:lnTo>
                  <a:lnTo>
                    <a:pt x="244" y="67"/>
                  </a:lnTo>
                  <a:lnTo>
                    <a:pt x="240" y="69"/>
                  </a:lnTo>
                  <a:lnTo>
                    <a:pt x="238" y="71"/>
                  </a:lnTo>
                  <a:lnTo>
                    <a:pt x="240" y="73"/>
                  </a:lnTo>
                  <a:lnTo>
                    <a:pt x="249" y="74"/>
                  </a:lnTo>
                  <a:lnTo>
                    <a:pt x="253" y="75"/>
                  </a:lnTo>
                  <a:lnTo>
                    <a:pt x="268" y="76"/>
                  </a:lnTo>
                  <a:lnTo>
                    <a:pt x="276" y="75"/>
                  </a:lnTo>
                  <a:lnTo>
                    <a:pt x="288" y="71"/>
                  </a:lnTo>
                  <a:lnTo>
                    <a:pt x="291" y="73"/>
                  </a:lnTo>
                  <a:lnTo>
                    <a:pt x="296" y="74"/>
                  </a:lnTo>
                  <a:lnTo>
                    <a:pt x="300" y="78"/>
                  </a:lnTo>
                  <a:lnTo>
                    <a:pt x="302" y="78"/>
                  </a:lnTo>
                  <a:lnTo>
                    <a:pt x="307" y="82"/>
                  </a:lnTo>
                  <a:lnTo>
                    <a:pt x="304" y="86"/>
                  </a:lnTo>
                  <a:lnTo>
                    <a:pt x="306" y="89"/>
                  </a:lnTo>
                  <a:lnTo>
                    <a:pt x="312" y="92"/>
                  </a:lnTo>
                  <a:lnTo>
                    <a:pt x="312" y="87"/>
                  </a:lnTo>
                  <a:lnTo>
                    <a:pt x="316" y="85"/>
                  </a:lnTo>
                  <a:lnTo>
                    <a:pt x="312" y="82"/>
                  </a:lnTo>
                  <a:lnTo>
                    <a:pt x="308" y="75"/>
                  </a:lnTo>
                  <a:lnTo>
                    <a:pt x="310" y="70"/>
                  </a:lnTo>
                  <a:lnTo>
                    <a:pt x="318" y="70"/>
                  </a:lnTo>
                  <a:lnTo>
                    <a:pt x="326" y="64"/>
                  </a:lnTo>
                  <a:lnTo>
                    <a:pt x="326" y="62"/>
                  </a:lnTo>
                  <a:lnTo>
                    <a:pt x="329" y="61"/>
                  </a:lnTo>
                  <a:lnTo>
                    <a:pt x="331" y="62"/>
                  </a:lnTo>
                  <a:lnTo>
                    <a:pt x="332" y="64"/>
                  </a:lnTo>
                  <a:lnTo>
                    <a:pt x="339" y="69"/>
                  </a:lnTo>
                  <a:lnTo>
                    <a:pt x="343" y="69"/>
                  </a:lnTo>
                  <a:lnTo>
                    <a:pt x="352" y="69"/>
                  </a:lnTo>
                  <a:lnTo>
                    <a:pt x="355" y="73"/>
                  </a:lnTo>
                  <a:lnTo>
                    <a:pt x="364" y="75"/>
                  </a:lnTo>
                  <a:lnTo>
                    <a:pt x="367" y="73"/>
                  </a:lnTo>
                  <a:lnTo>
                    <a:pt x="372" y="74"/>
                  </a:lnTo>
                  <a:lnTo>
                    <a:pt x="383" y="72"/>
                  </a:lnTo>
                  <a:lnTo>
                    <a:pt x="388" y="74"/>
                  </a:lnTo>
                  <a:lnTo>
                    <a:pt x="392" y="74"/>
                  </a:lnTo>
                  <a:lnTo>
                    <a:pt x="395" y="64"/>
                  </a:lnTo>
                  <a:lnTo>
                    <a:pt x="401" y="64"/>
                  </a:lnTo>
                  <a:lnTo>
                    <a:pt x="404" y="62"/>
                  </a:lnTo>
                  <a:lnTo>
                    <a:pt x="408" y="64"/>
                  </a:lnTo>
                  <a:lnTo>
                    <a:pt x="415" y="67"/>
                  </a:lnTo>
                  <a:lnTo>
                    <a:pt x="419" y="68"/>
                  </a:lnTo>
                  <a:lnTo>
                    <a:pt x="419" y="72"/>
                  </a:lnTo>
                  <a:lnTo>
                    <a:pt x="416" y="74"/>
                  </a:lnTo>
                  <a:lnTo>
                    <a:pt x="417" y="79"/>
                  </a:lnTo>
                  <a:lnTo>
                    <a:pt x="425" y="81"/>
                  </a:lnTo>
                  <a:lnTo>
                    <a:pt x="427" y="78"/>
                  </a:lnTo>
                  <a:lnTo>
                    <a:pt x="422" y="73"/>
                  </a:lnTo>
                  <a:lnTo>
                    <a:pt x="423" y="70"/>
                  </a:lnTo>
                  <a:lnTo>
                    <a:pt x="428" y="68"/>
                  </a:lnTo>
                  <a:lnTo>
                    <a:pt x="432" y="68"/>
                  </a:lnTo>
                  <a:lnTo>
                    <a:pt x="436" y="65"/>
                  </a:lnTo>
                  <a:lnTo>
                    <a:pt x="440" y="62"/>
                  </a:lnTo>
                  <a:lnTo>
                    <a:pt x="443" y="58"/>
                  </a:lnTo>
                  <a:lnTo>
                    <a:pt x="440" y="55"/>
                  </a:lnTo>
                  <a:lnTo>
                    <a:pt x="438" y="56"/>
                  </a:lnTo>
                  <a:lnTo>
                    <a:pt x="434" y="58"/>
                  </a:lnTo>
                  <a:lnTo>
                    <a:pt x="431" y="56"/>
                  </a:lnTo>
                  <a:lnTo>
                    <a:pt x="434" y="49"/>
                  </a:lnTo>
                  <a:lnTo>
                    <a:pt x="441" y="46"/>
                  </a:lnTo>
                  <a:lnTo>
                    <a:pt x="440" y="44"/>
                  </a:lnTo>
                  <a:lnTo>
                    <a:pt x="436" y="45"/>
                  </a:lnTo>
                  <a:lnTo>
                    <a:pt x="431" y="44"/>
                  </a:lnTo>
                  <a:lnTo>
                    <a:pt x="430" y="41"/>
                  </a:lnTo>
                  <a:lnTo>
                    <a:pt x="427" y="41"/>
                  </a:lnTo>
                  <a:lnTo>
                    <a:pt x="423" y="40"/>
                  </a:lnTo>
                  <a:lnTo>
                    <a:pt x="417" y="37"/>
                  </a:lnTo>
                  <a:lnTo>
                    <a:pt x="413" y="34"/>
                  </a:lnTo>
                  <a:lnTo>
                    <a:pt x="415" y="26"/>
                  </a:lnTo>
                  <a:lnTo>
                    <a:pt x="419" y="26"/>
                  </a:lnTo>
                  <a:lnTo>
                    <a:pt x="419" y="24"/>
                  </a:lnTo>
                  <a:lnTo>
                    <a:pt x="417" y="24"/>
                  </a:lnTo>
                  <a:lnTo>
                    <a:pt x="413" y="21"/>
                  </a:lnTo>
                  <a:lnTo>
                    <a:pt x="417" y="11"/>
                  </a:lnTo>
                  <a:lnTo>
                    <a:pt x="419" y="10"/>
                  </a:lnTo>
                  <a:lnTo>
                    <a:pt x="421" y="11"/>
                  </a:lnTo>
                  <a:lnTo>
                    <a:pt x="425" y="8"/>
                  </a:lnTo>
                  <a:lnTo>
                    <a:pt x="421" y="6"/>
                  </a:lnTo>
                  <a:lnTo>
                    <a:pt x="424" y="3"/>
                  </a:lnTo>
                  <a:lnTo>
                    <a:pt x="427" y="3"/>
                  </a:lnTo>
                  <a:lnTo>
                    <a:pt x="429" y="0"/>
                  </a:lnTo>
                  <a:lnTo>
                    <a:pt x="433" y="1"/>
                  </a:lnTo>
                  <a:lnTo>
                    <a:pt x="436" y="3"/>
                  </a:lnTo>
                  <a:lnTo>
                    <a:pt x="440" y="4"/>
                  </a:lnTo>
                  <a:lnTo>
                    <a:pt x="445" y="5"/>
                  </a:lnTo>
                  <a:lnTo>
                    <a:pt x="447" y="10"/>
                  </a:lnTo>
                  <a:lnTo>
                    <a:pt x="449" y="11"/>
                  </a:lnTo>
                  <a:lnTo>
                    <a:pt x="449" y="20"/>
                  </a:lnTo>
                  <a:lnTo>
                    <a:pt x="460" y="30"/>
                  </a:lnTo>
                  <a:lnTo>
                    <a:pt x="460" y="34"/>
                  </a:lnTo>
                  <a:lnTo>
                    <a:pt x="455" y="34"/>
                  </a:lnTo>
                  <a:lnTo>
                    <a:pt x="453" y="34"/>
                  </a:lnTo>
                  <a:lnTo>
                    <a:pt x="454" y="37"/>
                  </a:lnTo>
                  <a:lnTo>
                    <a:pt x="451" y="40"/>
                  </a:lnTo>
                  <a:lnTo>
                    <a:pt x="458" y="44"/>
                  </a:lnTo>
                  <a:lnTo>
                    <a:pt x="465" y="43"/>
                  </a:lnTo>
                  <a:lnTo>
                    <a:pt x="470" y="46"/>
                  </a:lnTo>
                  <a:lnTo>
                    <a:pt x="471" y="48"/>
                  </a:lnTo>
                  <a:lnTo>
                    <a:pt x="466" y="48"/>
                  </a:lnTo>
                  <a:lnTo>
                    <a:pt x="464" y="50"/>
                  </a:lnTo>
                  <a:lnTo>
                    <a:pt x="471" y="55"/>
                  </a:lnTo>
                  <a:lnTo>
                    <a:pt x="471" y="63"/>
                  </a:lnTo>
                  <a:lnTo>
                    <a:pt x="473" y="65"/>
                  </a:lnTo>
                  <a:lnTo>
                    <a:pt x="477" y="64"/>
                  </a:lnTo>
                  <a:lnTo>
                    <a:pt x="478" y="58"/>
                  </a:lnTo>
                  <a:lnTo>
                    <a:pt x="478" y="54"/>
                  </a:lnTo>
                  <a:lnTo>
                    <a:pt x="483" y="51"/>
                  </a:lnTo>
                  <a:lnTo>
                    <a:pt x="485" y="53"/>
                  </a:lnTo>
                  <a:lnTo>
                    <a:pt x="494" y="58"/>
                  </a:lnTo>
                  <a:lnTo>
                    <a:pt x="496" y="62"/>
                  </a:lnTo>
                  <a:lnTo>
                    <a:pt x="497" y="65"/>
                  </a:lnTo>
                  <a:lnTo>
                    <a:pt x="492" y="66"/>
                  </a:lnTo>
                  <a:lnTo>
                    <a:pt x="491" y="75"/>
                  </a:lnTo>
                  <a:lnTo>
                    <a:pt x="500" y="83"/>
                  </a:lnTo>
                  <a:lnTo>
                    <a:pt x="502" y="83"/>
                  </a:lnTo>
                  <a:lnTo>
                    <a:pt x="502" y="79"/>
                  </a:lnTo>
                  <a:lnTo>
                    <a:pt x="507" y="78"/>
                  </a:lnTo>
                  <a:lnTo>
                    <a:pt x="509" y="75"/>
                  </a:lnTo>
                  <a:lnTo>
                    <a:pt x="513" y="69"/>
                  </a:lnTo>
                  <a:lnTo>
                    <a:pt x="515" y="63"/>
                  </a:lnTo>
                  <a:lnTo>
                    <a:pt x="516" y="58"/>
                  </a:lnTo>
                  <a:lnTo>
                    <a:pt x="521" y="55"/>
                  </a:lnTo>
                  <a:lnTo>
                    <a:pt x="521" y="52"/>
                  </a:lnTo>
                  <a:lnTo>
                    <a:pt x="519" y="51"/>
                  </a:lnTo>
                  <a:lnTo>
                    <a:pt x="519" y="41"/>
                  </a:lnTo>
                  <a:lnTo>
                    <a:pt x="521" y="40"/>
                  </a:lnTo>
                  <a:lnTo>
                    <a:pt x="527" y="39"/>
                  </a:lnTo>
                  <a:lnTo>
                    <a:pt x="531" y="41"/>
                  </a:lnTo>
                  <a:lnTo>
                    <a:pt x="536" y="42"/>
                  </a:lnTo>
                  <a:lnTo>
                    <a:pt x="544" y="42"/>
                  </a:lnTo>
                  <a:lnTo>
                    <a:pt x="547" y="43"/>
                  </a:lnTo>
                  <a:lnTo>
                    <a:pt x="544" y="45"/>
                  </a:lnTo>
                  <a:lnTo>
                    <a:pt x="546" y="47"/>
                  </a:lnTo>
                  <a:lnTo>
                    <a:pt x="549" y="49"/>
                  </a:lnTo>
                  <a:lnTo>
                    <a:pt x="553" y="49"/>
                  </a:lnTo>
                  <a:lnTo>
                    <a:pt x="554" y="52"/>
                  </a:lnTo>
                  <a:lnTo>
                    <a:pt x="551" y="56"/>
                  </a:lnTo>
                  <a:lnTo>
                    <a:pt x="555" y="59"/>
                  </a:lnTo>
                  <a:lnTo>
                    <a:pt x="553" y="64"/>
                  </a:lnTo>
                  <a:lnTo>
                    <a:pt x="548" y="64"/>
                  </a:lnTo>
                  <a:lnTo>
                    <a:pt x="546" y="65"/>
                  </a:lnTo>
                  <a:lnTo>
                    <a:pt x="548" y="70"/>
                  </a:lnTo>
                  <a:lnTo>
                    <a:pt x="552" y="72"/>
                  </a:lnTo>
                  <a:lnTo>
                    <a:pt x="557" y="78"/>
                  </a:lnTo>
                  <a:lnTo>
                    <a:pt x="552" y="85"/>
                  </a:lnTo>
                  <a:lnTo>
                    <a:pt x="552" y="89"/>
                  </a:lnTo>
                  <a:lnTo>
                    <a:pt x="544" y="92"/>
                  </a:lnTo>
                  <a:lnTo>
                    <a:pt x="540" y="95"/>
                  </a:lnTo>
                  <a:lnTo>
                    <a:pt x="535" y="94"/>
                  </a:lnTo>
                  <a:lnTo>
                    <a:pt x="532" y="90"/>
                  </a:lnTo>
                  <a:lnTo>
                    <a:pt x="529" y="88"/>
                  </a:lnTo>
                  <a:lnTo>
                    <a:pt x="525" y="87"/>
                  </a:lnTo>
                  <a:lnTo>
                    <a:pt x="523" y="88"/>
                  </a:lnTo>
                  <a:lnTo>
                    <a:pt x="525" y="90"/>
                  </a:lnTo>
                  <a:lnTo>
                    <a:pt x="531" y="95"/>
                  </a:lnTo>
                  <a:lnTo>
                    <a:pt x="531" y="99"/>
                  </a:lnTo>
                  <a:lnTo>
                    <a:pt x="525" y="101"/>
                  </a:lnTo>
                  <a:lnTo>
                    <a:pt x="521" y="101"/>
                  </a:lnTo>
                  <a:lnTo>
                    <a:pt x="517" y="99"/>
                  </a:lnTo>
                  <a:lnTo>
                    <a:pt x="515" y="94"/>
                  </a:lnTo>
                  <a:lnTo>
                    <a:pt x="508" y="94"/>
                  </a:lnTo>
                  <a:lnTo>
                    <a:pt x="507" y="98"/>
                  </a:lnTo>
                  <a:lnTo>
                    <a:pt x="510" y="101"/>
                  </a:lnTo>
                  <a:lnTo>
                    <a:pt x="514" y="101"/>
                  </a:lnTo>
                  <a:lnTo>
                    <a:pt x="513" y="109"/>
                  </a:lnTo>
                  <a:lnTo>
                    <a:pt x="506" y="115"/>
                  </a:lnTo>
                  <a:lnTo>
                    <a:pt x="500" y="121"/>
                  </a:lnTo>
                  <a:lnTo>
                    <a:pt x="492" y="120"/>
                  </a:lnTo>
                  <a:lnTo>
                    <a:pt x="485" y="113"/>
                  </a:lnTo>
                  <a:lnTo>
                    <a:pt x="477" y="110"/>
                  </a:lnTo>
                  <a:lnTo>
                    <a:pt x="474" y="112"/>
                  </a:lnTo>
                  <a:lnTo>
                    <a:pt x="478" y="115"/>
                  </a:lnTo>
                  <a:lnTo>
                    <a:pt x="487" y="124"/>
                  </a:lnTo>
                  <a:lnTo>
                    <a:pt x="496" y="125"/>
                  </a:lnTo>
                  <a:lnTo>
                    <a:pt x="499" y="127"/>
                  </a:lnTo>
                  <a:lnTo>
                    <a:pt x="501" y="131"/>
                  </a:lnTo>
                  <a:lnTo>
                    <a:pt x="499" y="139"/>
                  </a:lnTo>
                  <a:lnTo>
                    <a:pt x="498" y="144"/>
                  </a:lnTo>
                  <a:lnTo>
                    <a:pt x="493" y="149"/>
                  </a:lnTo>
                  <a:lnTo>
                    <a:pt x="489" y="157"/>
                  </a:lnTo>
                  <a:lnTo>
                    <a:pt x="482" y="158"/>
                  </a:lnTo>
                  <a:lnTo>
                    <a:pt x="479" y="155"/>
                  </a:lnTo>
                  <a:lnTo>
                    <a:pt x="474" y="162"/>
                  </a:lnTo>
                  <a:lnTo>
                    <a:pt x="468" y="162"/>
                  </a:lnTo>
                  <a:lnTo>
                    <a:pt x="465" y="161"/>
                  </a:lnTo>
                  <a:lnTo>
                    <a:pt x="461" y="162"/>
                  </a:lnTo>
                  <a:lnTo>
                    <a:pt x="466" y="167"/>
                  </a:lnTo>
                  <a:lnTo>
                    <a:pt x="470" y="172"/>
                  </a:lnTo>
                  <a:lnTo>
                    <a:pt x="470" y="176"/>
                  </a:lnTo>
                  <a:lnTo>
                    <a:pt x="462" y="179"/>
                  </a:lnTo>
                  <a:lnTo>
                    <a:pt x="458" y="179"/>
                  </a:lnTo>
                  <a:lnTo>
                    <a:pt x="456" y="177"/>
                  </a:lnTo>
                  <a:lnTo>
                    <a:pt x="454" y="180"/>
                  </a:lnTo>
                  <a:lnTo>
                    <a:pt x="456" y="188"/>
                  </a:lnTo>
                  <a:lnTo>
                    <a:pt x="450" y="190"/>
                  </a:lnTo>
                  <a:lnTo>
                    <a:pt x="448" y="197"/>
                  </a:lnTo>
                  <a:lnTo>
                    <a:pt x="444" y="198"/>
                  </a:lnTo>
                  <a:lnTo>
                    <a:pt x="443" y="203"/>
                  </a:lnTo>
                  <a:lnTo>
                    <a:pt x="438" y="208"/>
                  </a:lnTo>
                  <a:lnTo>
                    <a:pt x="436" y="219"/>
                  </a:lnTo>
                  <a:lnTo>
                    <a:pt x="431" y="227"/>
                  </a:lnTo>
                  <a:lnTo>
                    <a:pt x="430" y="243"/>
                  </a:lnTo>
                  <a:lnTo>
                    <a:pt x="430" y="245"/>
                  </a:lnTo>
                  <a:lnTo>
                    <a:pt x="430" y="256"/>
                  </a:lnTo>
                  <a:lnTo>
                    <a:pt x="436" y="263"/>
                  </a:lnTo>
                  <a:lnTo>
                    <a:pt x="443" y="264"/>
                  </a:lnTo>
                  <a:lnTo>
                    <a:pt x="447" y="266"/>
                  </a:lnTo>
                  <a:lnTo>
                    <a:pt x="450" y="281"/>
                  </a:lnTo>
                  <a:lnTo>
                    <a:pt x="454" y="288"/>
                  </a:lnTo>
                  <a:lnTo>
                    <a:pt x="452" y="296"/>
                  </a:lnTo>
                  <a:lnTo>
                    <a:pt x="452" y="298"/>
                  </a:lnTo>
                  <a:lnTo>
                    <a:pt x="461" y="294"/>
                  </a:lnTo>
                  <a:lnTo>
                    <a:pt x="468" y="294"/>
                  </a:lnTo>
                  <a:lnTo>
                    <a:pt x="471" y="296"/>
                  </a:lnTo>
                  <a:lnTo>
                    <a:pt x="475" y="296"/>
                  </a:lnTo>
                  <a:lnTo>
                    <a:pt x="485" y="303"/>
                  </a:lnTo>
                  <a:lnTo>
                    <a:pt x="490" y="307"/>
                  </a:lnTo>
                  <a:lnTo>
                    <a:pt x="493" y="307"/>
                  </a:lnTo>
                  <a:lnTo>
                    <a:pt x="495" y="308"/>
                  </a:lnTo>
                  <a:lnTo>
                    <a:pt x="496" y="315"/>
                  </a:lnTo>
                  <a:lnTo>
                    <a:pt x="502" y="319"/>
                  </a:lnTo>
                  <a:lnTo>
                    <a:pt x="511" y="320"/>
                  </a:lnTo>
                  <a:lnTo>
                    <a:pt x="516" y="327"/>
                  </a:lnTo>
                  <a:lnTo>
                    <a:pt x="523" y="327"/>
                  </a:lnTo>
                  <a:lnTo>
                    <a:pt x="527" y="330"/>
                  </a:lnTo>
                  <a:lnTo>
                    <a:pt x="535" y="331"/>
                  </a:lnTo>
                  <a:lnTo>
                    <a:pt x="543" y="329"/>
                  </a:lnTo>
                  <a:lnTo>
                    <a:pt x="548" y="333"/>
                  </a:lnTo>
                  <a:lnTo>
                    <a:pt x="547" y="347"/>
                  </a:lnTo>
                  <a:lnTo>
                    <a:pt x="549" y="354"/>
                  </a:lnTo>
                  <a:lnTo>
                    <a:pt x="548" y="367"/>
                  </a:lnTo>
                  <a:lnTo>
                    <a:pt x="546" y="370"/>
                  </a:lnTo>
                  <a:lnTo>
                    <a:pt x="546" y="374"/>
                  </a:lnTo>
                  <a:lnTo>
                    <a:pt x="552" y="380"/>
                  </a:lnTo>
                  <a:lnTo>
                    <a:pt x="552" y="383"/>
                  </a:lnTo>
                  <a:lnTo>
                    <a:pt x="557" y="385"/>
                  </a:lnTo>
                  <a:lnTo>
                    <a:pt x="562" y="393"/>
                  </a:lnTo>
                  <a:lnTo>
                    <a:pt x="561" y="397"/>
                  </a:lnTo>
                  <a:lnTo>
                    <a:pt x="566" y="397"/>
                  </a:lnTo>
                  <a:lnTo>
                    <a:pt x="569" y="398"/>
                  </a:lnTo>
                  <a:lnTo>
                    <a:pt x="571" y="392"/>
                  </a:lnTo>
                  <a:lnTo>
                    <a:pt x="575" y="396"/>
                  </a:lnTo>
                  <a:lnTo>
                    <a:pt x="576" y="390"/>
                  </a:lnTo>
                  <a:lnTo>
                    <a:pt x="580" y="384"/>
                  </a:lnTo>
                  <a:lnTo>
                    <a:pt x="581" y="379"/>
                  </a:lnTo>
                  <a:lnTo>
                    <a:pt x="578" y="375"/>
                  </a:lnTo>
                  <a:lnTo>
                    <a:pt x="576" y="369"/>
                  </a:lnTo>
                  <a:lnTo>
                    <a:pt x="576" y="358"/>
                  </a:lnTo>
                  <a:lnTo>
                    <a:pt x="574" y="349"/>
                  </a:lnTo>
                  <a:lnTo>
                    <a:pt x="570" y="343"/>
                  </a:lnTo>
                  <a:lnTo>
                    <a:pt x="572" y="339"/>
                  </a:lnTo>
                  <a:lnTo>
                    <a:pt x="578" y="339"/>
                  </a:lnTo>
                  <a:lnTo>
                    <a:pt x="578" y="335"/>
                  </a:lnTo>
                  <a:lnTo>
                    <a:pt x="583" y="333"/>
                  </a:lnTo>
                  <a:lnTo>
                    <a:pt x="588" y="327"/>
                  </a:lnTo>
                  <a:lnTo>
                    <a:pt x="590" y="324"/>
                  </a:lnTo>
                  <a:lnTo>
                    <a:pt x="595" y="319"/>
                  </a:lnTo>
                  <a:lnTo>
                    <a:pt x="598" y="302"/>
                  </a:lnTo>
                  <a:lnTo>
                    <a:pt x="594" y="284"/>
                  </a:lnTo>
                  <a:lnTo>
                    <a:pt x="587" y="276"/>
                  </a:lnTo>
                  <a:lnTo>
                    <a:pt x="580" y="268"/>
                  </a:lnTo>
                  <a:lnTo>
                    <a:pt x="579" y="262"/>
                  </a:lnTo>
                  <a:lnTo>
                    <a:pt x="583" y="257"/>
                  </a:lnTo>
                  <a:lnTo>
                    <a:pt x="583" y="253"/>
                  </a:lnTo>
                  <a:lnTo>
                    <a:pt x="588" y="247"/>
                  </a:lnTo>
                  <a:lnTo>
                    <a:pt x="590" y="240"/>
                  </a:lnTo>
                  <a:lnTo>
                    <a:pt x="588" y="235"/>
                  </a:lnTo>
                  <a:lnTo>
                    <a:pt x="586" y="228"/>
                  </a:lnTo>
                  <a:lnTo>
                    <a:pt x="583" y="223"/>
                  </a:lnTo>
                  <a:lnTo>
                    <a:pt x="581" y="219"/>
                  </a:lnTo>
                  <a:lnTo>
                    <a:pt x="584" y="219"/>
                  </a:lnTo>
                  <a:lnTo>
                    <a:pt x="588" y="216"/>
                  </a:lnTo>
                  <a:lnTo>
                    <a:pt x="588" y="209"/>
                  </a:lnTo>
                  <a:lnTo>
                    <a:pt x="583" y="202"/>
                  </a:lnTo>
                  <a:lnTo>
                    <a:pt x="583" y="189"/>
                  </a:lnTo>
                  <a:lnTo>
                    <a:pt x="586" y="187"/>
                  </a:lnTo>
                  <a:lnTo>
                    <a:pt x="592" y="187"/>
                  </a:lnTo>
                  <a:lnTo>
                    <a:pt x="594" y="189"/>
                  </a:lnTo>
                  <a:lnTo>
                    <a:pt x="601" y="194"/>
                  </a:lnTo>
                  <a:lnTo>
                    <a:pt x="609" y="195"/>
                  </a:lnTo>
                  <a:lnTo>
                    <a:pt x="613" y="195"/>
                  </a:lnTo>
                  <a:lnTo>
                    <a:pt x="615" y="191"/>
                  </a:lnTo>
                  <a:lnTo>
                    <a:pt x="623" y="190"/>
                  </a:lnTo>
                  <a:lnTo>
                    <a:pt x="628" y="193"/>
                  </a:lnTo>
                  <a:lnTo>
                    <a:pt x="630" y="197"/>
                  </a:lnTo>
                  <a:lnTo>
                    <a:pt x="635" y="199"/>
                  </a:lnTo>
                  <a:lnTo>
                    <a:pt x="638" y="206"/>
                  </a:lnTo>
                  <a:lnTo>
                    <a:pt x="642" y="207"/>
                  </a:lnTo>
                  <a:lnTo>
                    <a:pt x="641" y="212"/>
                  </a:lnTo>
                  <a:lnTo>
                    <a:pt x="644" y="217"/>
                  </a:lnTo>
                  <a:lnTo>
                    <a:pt x="654" y="218"/>
                  </a:lnTo>
                  <a:lnTo>
                    <a:pt x="657" y="220"/>
                  </a:lnTo>
                  <a:lnTo>
                    <a:pt x="660" y="219"/>
                  </a:lnTo>
                  <a:lnTo>
                    <a:pt x="664" y="220"/>
                  </a:lnTo>
                  <a:lnTo>
                    <a:pt x="664" y="225"/>
                  </a:lnTo>
                  <a:lnTo>
                    <a:pt x="661" y="228"/>
                  </a:lnTo>
                  <a:lnTo>
                    <a:pt x="661" y="237"/>
                  </a:lnTo>
                  <a:lnTo>
                    <a:pt x="657" y="241"/>
                  </a:lnTo>
                  <a:lnTo>
                    <a:pt x="661" y="245"/>
                  </a:lnTo>
                  <a:lnTo>
                    <a:pt x="662" y="250"/>
                  </a:lnTo>
                  <a:lnTo>
                    <a:pt x="660" y="251"/>
                  </a:lnTo>
                  <a:lnTo>
                    <a:pt x="658" y="252"/>
                  </a:lnTo>
                  <a:lnTo>
                    <a:pt x="657" y="252"/>
                  </a:lnTo>
                  <a:lnTo>
                    <a:pt x="656" y="252"/>
                  </a:lnTo>
                  <a:lnTo>
                    <a:pt x="657" y="253"/>
                  </a:lnTo>
                  <a:lnTo>
                    <a:pt x="658" y="255"/>
                  </a:lnTo>
                  <a:lnTo>
                    <a:pt x="662" y="255"/>
                  </a:lnTo>
                  <a:lnTo>
                    <a:pt x="664" y="257"/>
                  </a:lnTo>
                  <a:lnTo>
                    <a:pt x="662" y="260"/>
                  </a:lnTo>
                  <a:lnTo>
                    <a:pt x="655" y="264"/>
                  </a:lnTo>
                  <a:lnTo>
                    <a:pt x="656" y="266"/>
                  </a:lnTo>
                  <a:lnTo>
                    <a:pt x="662" y="265"/>
                  </a:lnTo>
                  <a:lnTo>
                    <a:pt x="667" y="260"/>
                  </a:lnTo>
                  <a:lnTo>
                    <a:pt x="675" y="269"/>
                  </a:lnTo>
                  <a:lnTo>
                    <a:pt x="675" y="274"/>
                  </a:lnTo>
                  <a:lnTo>
                    <a:pt x="680" y="278"/>
                  </a:lnTo>
                  <a:lnTo>
                    <a:pt x="683" y="273"/>
                  </a:lnTo>
                  <a:lnTo>
                    <a:pt x="687" y="271"/>
                  </a:lnTo>
                  <a:lnTo>
                    <a:pt x="687" y="265"/>
                  </a:lnTo>
                  <a:lnTo>
                    <a:pt x="690" y="264"/>
                  </a:lnTo>
                  <a:lnTo>
                    <a:pt x="693" y="265"/>
                  </a:lnTo>
                  <a:lnTo>
                    <a:pt x="694" y="268"/>
                  </a:lnTo>
                  <a:lnTo>
                    <a:pt x="696" y="265"/>
                  </a:lnTo>
                  <a:lnTo>
                    <a:pt x="701" y="253"/>
                  </a:lnTo>
                  <a:lnTo>
                    <a:pt x="700" y="245"/>
                  </a:lnTo>
                  <a:lnTo>
                    <a:pt x="703" y="242"/>
                  </a:lnTo>
                  <a:lnTo>
                    <a:pt x="703" y="238"/>
                  </a:lnTo>
                  <a:lnTo>
                    <a:pt x="706" y="232"/>
                  </a:lnTo>
                  <a:lnTo>
                    <a:pt x="709" y="234"/>
                  </a:lnTo>
                  <a:lnTo>
                    <a:pt x="711" y="243"/>
                  </a:lnTo>
                  <a:lnTo>
                    <a:pt x="715" y="247"/>
                  </a:lnTo>
                  <a:lnTo>
                    <a:pt x="718" y="259"/>
                  </a:lnTo>
                  <a:lnTo>
                    <a:pt x="721" y="259"/>
                  </a:lnTo>
                  <a:lnTo>
                    <a:pt x="721" y="268"/>
                  </a:lnTo>
                  <a:lnTo>
                    <a:pt x="726" y="271"/>
                  </a:lnTo>
                  <a:lnTo>
                    <a:pt x="725" y="278"/>
                  </a:lnTo>
                  <a:lnTo>
                    <a:pt x="731" y="284"/>
                  </a:lnTo>
                  <a:lnTo>
                    <a:pt x="733" y="295"/>
                  </a:lnTo>
                  <a:lnTo>
                    <a:pt x="737" y="296"/>
                  </a:lnTo>
                  <a:lnTo>
                    <a:pt x="738" y="301"/>
                  </a:lnTo>
                  <a:lnTo>
                    <a:pt x="733" y="304"/>
                  </a:lnTo>
                  <a:lnTo>
                    <a:pt x="734" y="312"/>
                  </a:lnTo>
                  <a:lnTo>
                    <a:pt x="739" y="314"/>
                  </a:lnTo>
                  <a:lnTo>
                    <a:pt x="739" y="316"/>
                  </a:lnTo>
                  <a:lnTo>
                    <a:pt x="743" y="318"/>
                  </a:lnTo>
                  <a:lnTo>
                    <a:pt x="748" y="326"/>
                  </a:lnTo>
                  <a:lnTo>
                    <a:pt x="748" y="331"/>
                  </a:lnTo>
                  <a:lnTo>
                    <a:pt x="753" y="335"/>
                  </a:lnTo>
                  <a:lnTo>
                    <a:pt x="757" y="333"/>
                  </a:lnTo>
                  <a:lnTo>
                    <a:pt x="764" y="336"/>
                  </a:lnTo>
                  <a:lnTo>
                    <a:pt x="768" y="339"/>
                  </a:lnTo>
                  <a:lnTo>
                    <a:pt x="776" y="341"/>
                  </a:lnTo>
                  <a:lnTo>
                    <a:pt x="775" y="345"/>
                  </a:lnTo>
                  <a:lnTo>
                    <a:pt x="766" y="348"/>
                  </a:lnTo>
                  <a:lnTo>
                    <a:pt x="755" y="355"/>
                  </a:lnTo>
                  <a:lnTo>
                    <a:pt x="749" y="359"/>
                  </a:lnTo>
                  <a:lnTo>
                    <a:pt x="745" y="358"/>
                  </a:lnTo>
                  <a:lnTo>
                    <a:pt x="746" y="364"/>
                  </a:lnTo>
                  <a:lnTo>
                    <a:pt x="751" y="365"/>
                  </a:lnTo>
                  <a:lnTo>
                    <a:pt x="758" y="358"/>
                  </a:lnTo>
                  <a:lnTo>
                    <a:pt x="761" y="358"/>
                  </a:lnTo>
                  <a:lnTo>
                    <a:pt x="762" y="356"/>
                  </a:lnTo>
                  <a:lnTo>
                    <a:pt x="770" y="350"/>
                  </a:lnTo>
                  <a:lnTo>
                    <a:pt x="775" y="351"/>
                  </a:lnTo>
                  <a:lnTo>
                    <a:pt x="774" y="358"/>
                  </a:lnTo>
                  <a:lnTo>
                    <a:pt x="774" y="361"/>
                  </a:lnTo>
                  <a:lnTo>
                    <a:pt x="780" y="356"/>
                  </a:lnTo>
                  <a:lnTo>
                    <a:pt x="788" y="360"/>
                  </a:lnTo>
                  <a:lnTo>
                    <a:pt x="790" y="369"/>
                  </a:lnTo>
                  <a:lnTo>
                    <a:pt x="787" y="375"/>
                  </a:lnTo>
                  <a:lnTo>
                    <a:pt x="791" y="382"/>
                  </a:lnTo>
                  <a:lnTo>
                    <a:pt x="789" y="387"/>
                  </a:lnTo>
                  <a:lnTo>
                    <a:pt x="787" y="387"/>
                  </a:lnTo>
                  <a:lnTo>
                    <a:pt x="780" y="394"/>
                  </a:lnTo>
                  <a:lnTo>
                    <a:pt x="769" y="396"/>
                  </a:lnTo>
                  <a:lnTo>
                    <a:pt x="762" y="400"/>
                  </a:lnTo>
                  <a:lnTo>
                    <a:pt x="756" y="413"/>
                  </a:lnTo>
                  <a:lnTo>
                    <a:pt x="750" y="417"/>
                  </a:lnTo>
                  <a:lnTo>
                    <a:pt x="740" y="417"/>
                  </a:lnTo>
                  <a:lnTo>
                    <a:pt x="734" y="416"/>
                  </a:lnTo>
                  <a:lnTo>
                    <a:pt x="726" y="417"/>
                  </a:lnTo>
                  <a:lnTo>
                    <a:pt x="721" y="414"/>
                  </a:lnTo>
                  <a:lnTo>
                    <a:pt x="714" y="416"/>
                  </a:lnTo>
                  <a:lnTo>
                    <a:pt x="700" y="418"/>
                  </a:lnTo>
                  <a:lnTo>
                    <a:pt x="698" y="416"/>
                  </a:lnTo>
                  <a:lnTo>
                    <a:pt x="692" y="416"/>
                  </a:lnTo>
                  <a:lnTo>
                    <a:pt x="687" y="423"/>
                  </a:lnTo>
                  <a:lnTo>
                    <a:pt x="683" y="426"/>
                  </a:lnTo>
                  <a:lnTo>
                    <a:pt x="682" y="430"/>
                  </a:lnTo>
                  <a:lnTo>
                    <a:pt x="670" y="433"/>
                  </a:lnTo>
                  <a:lnTo>
                    <a:pt x="665" y="443"/>
                  </a:lnTo>
                  <a:lnTo>
                    <a:pt x="658" y="449"/>
                  </a:lnTo>
                  <a:lnTo>
                    <a:pt x="656" y="452"/>
                  </a:lnTo>
                  <a:lnTo>
                    <a:pt x="648" y="459"/>
                  </a:lnTo>
                  <a:lnTo>
                    <a:pt x="647" y="468"/>
                  </a:lnTo>
                  <a:lnTo>
                    <a:pt x="649" y="469"/>
                  </a:lnTo>
                  <a:lnTo>
                    <a:pt x="654" y="463"/>
                  </a:lnTo>
                  <a:lnTo>
                    <a:pt x="658" y="461"/>
                  </a:lnTo>
                  <a:lnTo>
                    <a:pt x="658" y="457"/>
                  </a:lnTo>
                  <a:lnTo>
                    <a:pt x="669" y="446"/>
                  </a:lnTo>
                  <a:lnTo>
                    <a:pt x="671" y="446"/>
                  </a:lnTo>
                  <a:lnTo>
                    <a:pt x="677" y="439"/>
                  </a:lnTo>
                  <a:lnTo>
                    <a:pt x="686" y="436"/>
                  </a:lnTo>
                  <a:lnTo>
                    <a:pt x="690" y="430"/>
                  </a:lnTo>
                  <a:lnTo>
                    <a:pt x="701" y="429"/>
                  </a:lnTo>
                  <a:lnTo>
                    <a:pt x="708" y="436"/>
                  </a:lnTo>
                  <a:lnTo>
                    <a:pt x="710" y="437"/>
                  </a:lnTo>
                  <a:lnTo>
                    <a:pt x="711" y="441"/>
                  </a:lnTo>
                  <a:lnTo>
                    <a:pt x="703" y="449"/>
                  </a:lnTo>
                  <a:lnTo>
                    <a:pt x="699" y="446"/>
                  </a:lnTo>
                  <a:lnTo>
                    <a:pt x="693" y="445"/>
                  </a:lnTo>
                  <a:lnTo>
                    <a:pt x="689" y="448"/>
                  </a:lnTo>
                  <a:lnTo>
                    <a:pt x="689" y="450"/>
                  </a:lnTo>
                  <a:lnTo>
                    <a:pt x="695" y="452"/>
                  </a:lnTo>
                  <a:lnTo>
                    <a:pt x="699" y="455"/>
                  </a:lnTo>
                  <a:lnTo>
                    <a:pt x="705" y="453"/>
                  </a:lnTo>
                  <a:lnTo>
                    <a:pt x="705" y="458"/>
                  </a:lnTo>
                  <a:lnTo>
                    <a:pt x="703" y="461"/>
                  </a:lnTo>
                  <a:lnTo>
                    <a:pt x="704" y="471"/>
                  </a:lnTo>
                  <a:lnTo>
                    <a:pt x="714" y="478"/>
                  </a:lnTo>
                  <a:lnTo>
                    <a:pt x="716" y="481"/>
                  </a:lnTo>
                  <a:lnTo>
                    <a:pt x="721" y="485"/>
                  </a:lnTo>
                  <a:lnTo>
                    <a:pt x="727" y="485"/>
                  </a:lnTo>
                  <a:lnTo>
                    <a:pt x="732" y="483"/>
                  </a:lnTo>
                  <a:lnTo>
                    <a:pt x="733" y="487"/>
                  </a:lnTo>
                  <a:lnTo>
                    <a:pt x="737" y="486"/>
                  </a:lnTo>
                  <a:lnTo>
                    <a:pt x="737" y="492"/>
                  </a:lnTo>
                  <a:lnTo>
                    <a:pt x="732" y="497"/>
                  </a:lnTo>
                  <a:lnTo>
                    <a:pt x="727" y="497"/>
                  </a:lnTo>
                  <a:lnTo>
                    <a:pt x="722" y="498"/>
                  </a:lnTo>
                  <a:lnTo>
                    <a:pt x="720" y="501"/>
                  </a:lnTo>
                  <a:lnTo>
                    <a:pt x="718" y="500"/>
                  </a:lnTo>
                  <a:lnTo>
                    <a:pt x="715" y="497"/>
                  </a:lnTo>
                  <a:lnTo>
                    <a:pt x="707" y="507"/>
                  </a:lnTo>
                  <a:lnTo>
                    <a:pt x="706" y="510"/>
                  </a:lnTo>
                  <a:lnTo>
                    <a:pt x="702" y="513"/>
                  </a:lnTo>
                  <a:lnTo>
                    <a:pt x="697" y="514"/>
                  </a:lnTo>
                  <a:lnTo>
                    <a:pt x="693" y="510"/>
                  </a:lnTo>
                  <a:lnTo>
                    <a:pt x="695" y="502"/>
                  </a:lnTo>
                  <a:lnTo>
                    <a:pt x="698" y="501"/>
                  </a:lnTo>
                  <a:lnTo>
                    <a:pt x="704" y="493"/>
                  </a:lnTo>
                  <a:lnTo>
                    <a:pt x="708" y="493"/>
                  </a:lnTo>
                  <a:lnTo>
                    <a:pt x="711" y="489"/>
                  </a:lnTo>
                  <a:lnTo>
                    <a:pt x="711" y="487"/>
                  </a:lnTo>
                  <a:lnTo>
                    <a:pt x="709" y="488"/>
                  </a:lnTo>
                  <a:lnTo>
                    <a:pt x="707" y="487"/>
                  </a:lnTo>
                  <a:lnTo>
                    <a:pt x="708" y="484"/>
                  </a:lnTo>
                  <a:lnTo>
                    <a:pt x="706" y="482"/>
                  </a:lnTo>
                  <a:lnTo>
                    <a:pt x="701" y="486"/>
                  </a:lnTo>
                  <a:lnTo>
                    <a:pt x="696" y="490"/>
                  </a:lnTo>
                  <a:lnTo>
                    <a:pt x="690" y="491"/>
                  </a:lnTo>
                  <a:lnTo>
                    <a:pt x="687" y="496"/>
                  </a:lnTo>
                  <a:lnTo>
                    <a:pt x="683" y="498"/>
                  </a:lnTo>
                  <a:lnTo>
                    <a:pt x="682" y="488"/>
                  </a:lnTo>
                  <a:lnTo>
                    <a:pt x="676" y="478"/>
                  </a:lnTo>
                  <a:lnTo>
                    <a:pt x="676" y="465"/>
                  </a:lnTo>
                  <a:lnTo>
                    <a:pt x="665" y="460"/>
                  </a:lnTo>
                  <a:lnTo>
                    <a:pt x="660" y="463"/>
                  </a:lnTo>
                  <a:lnTo>
                    <a:pt x="647" y="489"/>
                  </a:lnTo>
                  <a:lnTo>
                    <a:pt x="630" y="492"/>
                  </a:lnTo>
                  <a:lnTo>
                    <a:pt x="625" y="491"/>
                  </a:lnTo>
                  <a:lnTo>
                    <a:pt x="616" y="491"/>
                  </a:lnTo>
                  <a:lnTo>
                    <a:pt x="611" y="496"/>
                  </a:lnTo>
                  <a:lnTo>
                    <a:pt x="599" y="507"/>
                  </a:lnTo>
                  <a:lnTo>
                    <a:pt x="575" y="516"/>
                  </a:lnTo>
                  <a:lnTo>
                    <a:pt x="572" y="524"/>
                  </a:lnTo>
                  <a:lnTo>
                    <a:pt x="546" y="539"/>
                  </a:lnTo>
                  <a:lnTo>
                    <a:pt x="543" y="530"/>
                  </a:lnTo>
                  <a:lnTo>
                    <a:pt x="548" y="512"/>
                  </a:lnTo>
                  <a:lnTo>
                    <a:pt x="547" y="499"/>
                  </a:lnTo>
                  <a:lnTo>
                    <a:pt x="530" y="480"/>
                  </a:lnTo>
                  <a:lnTo>
                    <a:pt x="523" y="466"/>
                  </a:lnTo>
                  <a:lnTo>
                    <a:pt x="494" y="449"/>
                  </a:lnTo>
                  <a:lnTo>
                    <a:pt x="477" y="451"/>
                  </a:lnTo>
                  <a:lnTo>
                    <a:pt x="470" y="449"/>
                  </a:lnTo>
                  <a:lnTo>
                    <a:pt x="458" y="449"/>
                  </a:lnTo>
                  <a:lnTo>
                    <a:pt x="450" y="445"/>
                  </a:lnTo>
                  <a:lnTo>
                    <a:pt x="438" y="443"/>
                  </a:lnTo>
                  <a:lnTo>
                    <a:pt x="430" y="437"/>
                  </a:lnTo>
                  <a:lnTo>
                    <a:pt x="174" y="43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3" name="Freeform 13"/>
            <p:cNvSpPr>
              <a:spLocks noEditPoints="1"/>
            </p:cNvSpPr>
            <p:nvPr/>
          </p:nvSpPr>
          <p:spPr bwMode="gray">
            <a:xfrm>
              <a:off x="1437" y="1519"/>
              <a:ext cx="202" cy="58"/>
            </a:xfrm>
            <a:custGeom>
              <a:avLst/>
              <a:gdLst>
                <a:gd name="T0" fmla="*/ 2147483647 w 155"/>
                <a:gd name="T1" fmla="*/ 2147483647 h 45"/>
                <a:gd name="T2" fmla="*/ 2147483647 w 155"/>
                <a:gd name="T3" fmla="*/ 2147483647 h 45"/>
                <a:gd name="T4" fmla="*/ 2147483647 w 155"/>
                <a:gd name="T5" fmla="*/ 2147483647 h 45"/>
                <a:gd name="T6" fmla="*/ 2147483647 w 155"/>
                <a:gd name="T7" fmla="*/ 2147483647 h 45"/>
                <a:gd name="T8" fmla="*/ 2147483647 w 155"/>
                <a:gd name="T9" fmla="*/ 2147483647 h 45"/>
                <a:gd name="T10" fmla="*/ 2147483647 w 155"/>
                <a:gd name="T11" fmla="*/ 2147483647 h 45"/>
                <a:gd name="T12" fmla="*/ 2147483647 w 155"/>
                <a:gd name="T13" fmla="*/ 2147483647 h 45"/>
                <a:gd name="T14" fmla="*/ 0 w 155"/>
                <a:gd name="T15" fmla="*/ 2147483647 h 45"/>
                <a:gd name="T16" fmla="*/ 2147483647 w 155"/>
                <a:gd name="T17" fmla="*/ 2147483647 h 45"/>
                <a:gd name="T18" fmla="*/ 2147483647 w 155"/>
                <a:gd name="T19" fmla="*/ 2147483647 h 45"/>
                <a:gd name="T20" fmla="*/ 2147483647 w 155"/>
                <a:gd name="T21" fmla="*/ 2147483647 h 45"/>
                <a:gd name="T22" fmla="*/ 2147483647 w 155"/>
                <a:gd name="T23" fmla="*/ 2147483647 h 45"/>
                <a:gd name="T24" fmla="*/ 2147483647 w 155"/>
                <a:gd name="T25" fmla="*/ 2147483647 h 45"/>
                <a:gd name="T26" fmla="*/ 2147483647 w 155"/>
                <a:gd name="T27" fmla="*/ 2147483647 h 45"/>
                <a:gd name="T28" fmla="*/ 2147483647 w 155"/>
                <a:gd name="T29" fmla="*/ 2147483647 h 45"/>
                <a:gd name="T30" fmla="*/ 2147483647 w 155"/>
                <a:gd name="T31" fmla="*/ 2147483647 h 45"/>
                <a:gd name="T32" fmla="*/ 2147483647 w 155"/>
                <a:gd name="T33" fmla="*/ 2147483647 h 45"/>
                <a:gd name="T34" fmla="*/ 2147483647 w 155"/>
                <a:gd name="T35" fmla="*/ 2147483647 h 45"/>
                <a:gd name="T36" fmla="*/ 2147483647 w 155"/>
                <a:gd name="T37" fmla="*/ 2147483647 h 45"/>
                <a:gd name="T38" fmla="*/ 2147483647 w 155"/>
                <a:gd name="T39" fmla="*/ 2147483647 h 45"/>
                <a:gd name="T40" fmla="*/ 2147483647 w 155"/>
                <a:gd name="T41" fmla="*/ 2147483647 h 45"/>
                <a:gd name="T42" fmla="*/ 2147483647 w 155"/>
                <a:gd name="T43" fmla="*/ 2147483647 h 45"/>
                <a:gd name="T44" fmla="*/ 2147483647 w 155"/>
                <a:gd name="T45" fmla="*/ 2147483647 h 45"/>
                <a:gd name="T46" fmla="*/ 2147483647 w 155"/>
                <a:gd name="T47" fmla="*/ 2147483647 h 45"/>
                <a:gd name="T48" fmla="*/ 2147483647 w 155"/>
                <a:gd name="T49" fmla="*/ 2147483647 h 45"/>
                <a:gd name="T50" fmla="*/ 2147483647 w 155"/>
                <a:gd name="T51" fmla="*/ 2147483647 h 45"/>
                <a:gd name="T52" fmla="*/ 2147483647 w 155"/>
                <a:gd name="T53" fmla="*/ 0 h 45"/>
                <a:gd name="T54" fmla="*/ 2147483647 w 155"/>
                <a:gd name="T55" fmla="*/ 2147483647 h 45"/>
                <a:gd name="T56" fmla="*/ 2147483647 w 155"/>
                <a:gd name="T57" fmla="*/ 2147483647 h 45"/>
                <a:gd name="T58" fmla="*/ 2147483647 w 155"/>
                <a:gd name="T59" fmla="*/ 2147483647 h 45"/>
                <a:gd name="T60" fmla="*/ 2147483647 w 155"/>
                <a:gd name="T61" fmla="*/ 2147483647 h 45"/>
                <a:gd name="T62" fmla="*/ 2147483647 w 155"/>
                <a:gd name="T63" fmla="*/ 2147483647 h 45"/>
                <a:gd name="T64" fmla="*/ 2147483647 w 155"/>
                <a:gd name="T65" fmla="*/ 2147483647 h 45"/>
                <a:gd name="T66" fmla="*/ 2147483647 w 155"/>
                <a:gd name="T67" fmla="*/ 2147483647 h 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5"/>
                <a:gd name="T103" fmla="*/ 0 h 45"/>
                <a:gd name="T104" fmla="*/ 155 w 155"/>
                <a:gd name="T105" fmla="*/ 45 h 4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5" h="45">
                  <a:moveTo>
                    <a:pt x="3" y="11"/>
                  </a:moveTo>
                  <a:lnTo>
                    <a:pt x="15" y="10"/>
                  </a:lnTo>
                  <a:lnTo>
                    <a:pt x="21" y="12"/>
                  </a:lnTo>
                  <a:lnTo>
                    <a:pt x="23" y="14"/>
                  </a:lnTo>
                  <a:lnTo>
                    <a:pt x="19" y="24"/>
                  </a:lnTo>
                  <a:lnTo>
                    <a:pt x="16" y="24"/>
                  </a:lnTo>
                  <a:lnTo>
                    <a:pt x="8" y="19"/>
                  </a:lnTo>
                  <a:lnTo>
                    <a:pt x="0" y="16"/>
                  </a:lnTo>
                  <a:lnTo>
                    <a:pt x="3" y="11"/>
                  </a:lnTo>
                  <a:close/>
                  <a:moveTo>
                    <a:pt x="128" y="30"/>
                  </a:moveTo>
                  <a:lnTo>
                    <a:pt x="123" y="29"/>
                  </a:lnTo>
                  <a:lnTo>
                    <a:pt x="119" y="30"/>
                  </a:lnTo>
                  <a:lnTo>
                    <a:pt x="125" y="36"/>
                  </a:lnTo>
                  <a:lnTo>
                    <a:pt x="119" y="45"/>
                  </a:lnTo>
                  <a:lnTo>
                    <a:pt x="114" y="45"/>
                  </a:lnTo>
                  <a:lnTo>
                    <a:pt x="111" y="45"/>
                  </a:lnTo>
                  <a:lnTo>
                    <a:pt x="110" y="35"/>
                  </a:lnTo>
                  <a:lnTo>
                    <a:pt x="106" y="28"/>
                  </a:lnTo>
                  <a:lnTo>
                    <a:pt x="107" y="26"/>
                  </a:lnTo>
                  <a:lnTo>
                    <a:pt x="106" y="10"/>
                  </a:lnTo>
                  <a:lnTo>
                    <a:pt x="109" y="9"/>
                  </a:lnTo>
                  <a:lnTo>
                    <a:pt x="113" y="10"/>
                  </a:lnTo>
                  <a:lnTo>
                    <a:pt x="113" y="8"/>
                  </a:lnTo>
                  <a:lnTo>
                    <a:pt x="108" y="5"/>
                  </a:lnTo>
                  <a:lnTo>
                    <a:pt x="116" y="1"/>
                  </a:lnTo>
                  <a:lnTo>
                    <a:pt x="122" y="2"/>
                  </a:lnTo>
                  <a:lnTo>
                    <a:pt x="131" y="0"/>
                  </a:lnTo>
                  <a:lnTo>
                    <a:pt x="138" y="4"/>
                  </a:lnTo>
                  <a:lnTo>
                    <a:pt x="142" y="3"/>
                  </a:lnTo>
                  <a:lnTo>
                    <a:pt x="155" y="4"/>
                  </a:lnTo>
                  <a:lnTo>
                    <a:pt x="155" y="9"/>
                  </a:lnTo>
                  <a:lnTo>
                    <a:pt x="139" y="31"/>
                  </a:lnTo>
                  <a:lnTo>
                    <a:pt x="134" y="30"/>
                  </a:lnTo>
                  <a:lnTo>
                    <a:pt x="128" y="3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4" name="Freeform 14"/>
            <p:cNvSpPr>
              <a:spLocks/>
            </p:cNvSpPr>
            <p:nvPr/>
          </p:nvSpPr>
          <p:spPr bwMode="gray">
            <a:xfrm>
              <a:off x="1843" y="1210"/>
              <a:ext cx="739" cy="690"/>
            </a:xfrm>
            <a:custGeom>
              <a:avLst/>
              <a:gdLst>
                <a:gd name="T0" fmla="*/ 2147483647 w 567"/>
                <a:gd name="T1" fmla="*/ 2147483647 h 529"/>
                <a:gd name="T2" fmla="*/ 2147483647 w 567"/>
                <a:gd name="T3" fmla="*/ 2147483647 h 529"/>
                <a:gd name="T4" fmla="*/ 2147483647 w 567"/>
                <a:gd name="T5" fmla="*/ 2147483647 h 529"/>
                <a:gd name="T6" fmla="*/ 2147483647 w 567"/>
                <a:gd name="T7" fmla="*/ 2147483647 h 529"/>
                <a:gd name="T8" fmla="*/ 2147483647 w 567"/>
                <a:gd name="T9" fmla="*/ 2147483647 h 529"/>
                <a:gd name="T10" fmla="*/ 2147483647 w 567"/>
                <a:gd name="T11" fmla="*/ 2147483647 h 529"/>
                <a:gd name="T12" fmla="*/ 2147483647 w 567"/>
                <a:gd name="T13" fmla="*/ 2147483647 h 529"/>
                <a:gd name="T14" fmla="*/ 2147483647 w 567"/>
                <a:gd name="T15" fmla="*/ 2147483647 h 529"/>
                <a:gd name="T16" fmla="*/ 2147483647 w 567"/>
                <a:gd name="T17" fmla="*/ 2147483647 h 529"/>
                <a:gd name="T18" fmla="*/ 2147483647 w 567"/>
                <a:gd name="T19" fmla="*/ 2147483647 h 529"/>
                <a:gd name="T20" fmla="*/ 2147483647 w 567"/>
                <a:gd name="T21" fmla="*/ 2147483647 h 529"/>
                <a:gd name="T22" fmla="*/ 2147483647 w 567"/>
                <a:gd name="T23" fmla="*/ 2147483647 h 529"/>
                <a:gd name="T24" fmla="*/ 2147483647 w 567"/>
                <a:gd name="T25" fmla="*/ 2147483647 h 529"/>
                <a:gd name="T26" fmla="*/ 2147483647 w 567"/>
                <a:gd name="T27" fmla="*/ 2147483647 h 529"/>
                <a:gd name="T28" fmla="*/ 2147483647 w 567"/>
                <a:gd name="T29" fmla="*/ 2147483647 h 529"/>
                <a:gd name="T30" fmla="*/ 2147483647 w 567"/>
                <a:gd name="T31" fmla="*/ 2147483647 h 529"/>
                <a:gd name="T32" fmla="*/ 2147483647 w 567"/>
                <a:gd name="T33" fmla="*/ 2147483647 h 529"/>
                <a:gd name="T34" fmla="*/ 2147483647 w 567"/>
                <a:gd name="T35" fmla="*/ 2147483647 h 529"/>
                <a:gd name="T36" fmla="*/ 2147483647 w 567"/>
                <a:gd name="T37" fmla="*/ 2147483647 h 529"/>
                <a:gd name="T38" fmla="*/ 2147483647 w 567"/>
                <a:gd name="T39" fmla="*/ 2147483647 h 529"/>
                <a:gd name="T40" fmla="*/ 2147483647 w 567"/>
                <a:gd name="T41" fmla="*/ 2147483647 h 529"/>
                <a:gd name="T42" fmla="*/ 2147483647 w 567"/>
                <a:gd name="T43" fmla="*/ 2147483647 h 529"/>
                <a:gd name="T44" fmla="*/ 2147483647 w 567"/>
                <a:gd name="T45" fmla="*/ 2147483647 h 529"/>
                <a:gd name="T46" fmla="*/ 2147483647 w 567"/>
                <a:gd name="T47" fmla="*/ 2147483647 h 529"/>
                <a:gd name="T48" fmla="*/ 2147483647 w 567"/>
                <a:gd name="T49" fmla="*/ 2147483647 h 529"/>
                <a:gd name="T50" fmla="*/ 2147483647 w 567"/>
                <a:gd name="T51" fmla="*/ 2147483647 h 529"/>
                <a:gd name="T52" fmla="*/ 2147483647 w 567"/>
                <a:gd name="T53" fmla="*/ 2147483647 h 529"/>
                <a:gd name="T54" fmla="*/ 2147483647 w 567"/>
                <a:gd name="T55" fmla="*/ 2147483647 h 529"/>
                <a:gd name="T56" fmla="*/ 2147483647 w 567"/>
                <a:gd name="T57" fmla="*/ 2147483647 h 529"/>
                <a:gd name="T58" fmla="*/ 2147483647 w 567"/>
                <a:gd name="T59" fmla="*/ 2147483647 h 529"/>
                <a:gd name="T60" fmla="*/ 2147483647 w 567"/>
                <a:gd name="T61" fmla="*/ 2147483647 h 529"/>
                <a:gd name="T62" fmla="*/ 2147483647 w 567"/>
                <a:gd name="T63" fmla="*/ 2147483647 h 529"/>
                <a:gd name="T64" fmla="*/ 2147483647 w 567"/>
                <a:gd name="T65" fmla="*/ 2147483647 h 529"/>
                <a:gd name="T66" fmla="*/ 2147483647 w 567"/>
                <a:gd name="T67" fmla="*/ 2147483647 h 529"/>
                <a:gd name="T68" fmla="*/ 2147483647 w 567"/>
                <a:gd name="T69" fmla="*/ 2147483647 h 529"/>
                <a:gd name="T70" fmla="*/ 2147483647 w 567"/>
                <a:gd name="T71" fmla="*/ 2147483647 h 529"/>
                <a:gd name="T72" fmla="*/ 2147483647 w 567"/>
                <a:gd name="T73" fmla="*/ 2147483647 h 529"/>
                <a:gd name="T74" fmla="*/ 2147483647 w 567"/>
                <a:gd name="T75" fmla="*/ 2147483647 h 529"/>
                <a:gd name="T76" fmla="*/ 2147483647 w 567"/>
                <a:gd name="T77" fmla="*/ 2147483647 h 529"/>
                <a:gd name="T78" fmla="*/ 2147483647 w 567"/>
                <a:gd name="T79" fmla="*/ 2147483647 h 529"/>
                <a:gd name="T80" fmla="*/ 2147483647 w 567"/>
                <a:gd name="T81" fmla="*/ 2147483647 h 529"/>
                <a:gd name="T82" fmla="*/ 2147483647 w 567"/>
                <a:gd name="T83" fmla="*/ 2147483647 h 529"/>
                <a:gd name="T84" fmla="*/ 2147483647 w 567"/>
                <a:gd name="T85" fmla="*/ 2147483647 h 529"/>
                <a:gd name="T86" fmla="*/ 2147483647 w 567"/>
                <a:gd name="T87" fmla="*/ 2147483647 h 529"/>
                <a:gd name="T88" fmla="*/ 2147483647 w 567"/>
                <a:gd name="T89" fmla="*/ 2147483647 h 529"/>
                <a:gd name="T90" fmla="*/ 2147483647 w 567"/>
                <a:gd name="T91" fmla="*/ 2147483647 h 529"/>
                <a:gd name="T92" fmla="*/ 2147483647 w 567"/>
                <a:gd name="T93" fmla="*/ 2147483647 h 529"/>
                <a:gd name="T94" fmla="*/ 2147483647 w 567"/>
                <a:gd name="T95" fmla="*/ 2147483647 h 529"/>
                <a:gd name="T96" fmla="*/ 2147483647 w 567"/>
                <a:gd name="T97" fmla="*/ 2147483647 h 529"/>
                <a:gd name="T98" fmla="*/ 2147483647 w 567"/>
                <a:gd name="T99" fmla="*/ 2147483647 h 529"/>
                <a:gd name="T100" fmla="*/ 2147483647 w 567"/>
                <a:gd name="T101" fmla="*/ 2147483647 h 529"/>
                <a:gd name="T102" fmla="*/ 2147483647 w 567"/>
                <a:gd name="T103" fmla="*/ 2147483647 h 529"/>
                <a:gd name="T104" fmla="*/ 2147483647 w 567"/>
                <a:gd name="T105" fmla="*/ 2147483647 h 529"/>
                <a:gd name="T106" fmla="*/ 2147483647 w 567"/>
                <a:gd name="T107" fmla="*/ 2147483647 h 529"/>
                <a:gd name="T108" fmla="*/ 2147483647 w 567"/>
                <a:gd name="T109" fmla="*/ 2147483647 h 529"/>
                <a:gd name="T110" fmla="*/ 2147483647 w 567"/>
                <a:gd name="T111" fmla="*/ 2147483647 h 529"/>
                <a:gd name="T112" fmla="*/ 2147483647 w 567"/>
                <a:gd name="T113" fmla="*/ 2147483647 h 529"/>
                <a:gd name="T114" fmla="*/ 2147483647 w 567"/>
                <a:gd name="T115" fmla="*/ 2147483647 h 529"/>
                <a:gd name="T116" fmla="*/ 2147483647 w 567"/>
                <a:gd name="T117" fmla="*/ 2147483647 h 529"/>
                <a:gd name="T118" fmla="*/ 2147483647 w 567"/>
                <a:gd name="T119" fmla="*/ 2147483647 h 529"/>
                <a:gd name="T120" fmla="*/ 2147483647 w 567"/>
                <a:gd name="T121" fmla="*/ 2147483647 h 5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67"/>
                <a:gd name="T184" fmla="*/ 0 h 529"/>
                <a:gd name="T185" fmla="*/ 567 w 567"/>
                <a:gd name="T186" fmla="*/ 529 h 5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67" h="529">
                  <a:moveTo>
                    <a:pt x="459" y="328"/>
                  </a:moveTo>
                  <a:lnTo>
                    <a:pt x="455" y="328"/>
                  </a:lnTo>
                  <a:lnTo>
                    <a:pt x="452" y="334"/>
                  </a:lnTo>
                  <a:lnTo>
                    <a:pt x="449" y="333"/>
                  </a:lnTo>
                  <a:lnTo>
                    <a:pt x="445" y="338"/>
                  </a:lnTo>
                  <a:lnTo>
                    <a:pt x="442" y="338"/>
                  </a:lnTo>
                  <a:lnTo>
                    <a:pt x="437" y="343"/>
                  </a:lnTo>
                  <a:lnTo>
                    <a:pt x="430" y="343"/>
                  </a:lnTo>
                  <a:lnTo>
                    <a:pt x="423" y="347"/>
                  </a:lnTo>
                  <a:lnTo>
                    <a:pt x="419" y="345"/>
                  </a:lnTo>
                  <a:lnTo>
                    <a:pt x="410" y="350"/>
                  </a:lnTo>
                  <a:lnTo>
                    <a:pt x="406" y="350"/>
                  </a:lnTo>
                  <a:lnTo>
                    <a:pt x="403" y="349"/>
                  </a:lnTo>
                  <a:lnTo>
                    <a:pt x="399" y="351"/>
                  </a:lnTo>
                  <a:lnTo>
                    <a:pt x="395" y="350"/>
                  </a:lnTo>
                  <a:lnTo>
                    <a:pt x="391" y="352"/>
                  </a:lnTo>
                  <a:lnTo>
                    <a:pt x="388" y="352"/>
                  </a:lnTo>
                  <a:lnTo>
                    <a:pt x="380" y="347"/>
                  </a:lnTo>
                  <a:lnTo>
                    <a:pt x="374" y="346"/>
                  </a:lnTo>
                  <a:lnTo>
                    <a:pt x="377" y="349"/>
                  </a:lnTo>
                  <a:lnTo>
                    <a:pt x="382" y="352"/>
                  </a:lnTo>
                  <a:lnTo>
                    <a:pt x="381" y="358"/>
                  </a:lnTo>
                  <a:lnTo>
                    <a:pt x="372" y="359"/>
                  </a:lnTo>
                  <a:lnTo>
                    <a:pt x="368" y="366"/>
                  </a:lnTo>
                  <a:lnTo>
                    <a:pt x="364" y="373"/>
                  </a:lnTo>
                  <a:lnTo>
                    <a:pt x="357" y="384"/>
                  </a:lnTo>
                  <a:lnTo>
                    <a:pt x="349" y="383"/>
                  </a:lnTo>
                  <a:lnTo>
                    <a:pt x="348" y="390"/>
                  </a:lnTo>
                  <a:lnTo>
                    <a:pt x="341" y="394"/>
                  </a:lnTo>
                  <a:lnTo>
                    <a:pt x="337" y="392"/>
                  </a:lnTo>
                  <a:lnTo>
                    <a:pt x="332" y="394"/>
                  </a:lnTo>
                  <a:lnTo>
                    <a:pt x="330" y="391"/>
                  </a:lnTo>
                  <a:lnTo>
                    <a:pt x="331" y="383"/>
                  </a:lnTo>
                  <a:lnTo>
                    <a:pt x="326" y="382"/>
                  </a:lnTo>
                  <a:lnTo>
                    <a:pt x="325" y="385"/>
                  </a:lnTo>
                  <a:lnTo>
                    <a:pt x="323" y="399"/>
                  </a:lnTo>
                  <a:lnTo>
                    <a:pt x="306" y="403"/>
                  </a:lnTo>
                  <a:lnTo>
                    <a:pt x="305" y="405"/>
                  </a:lnTo>
                  <a:lnTo>
                    <a:pt x="308" y="409"/>
                  </a:lnTo>
                  <a:lnTo>
                    <a:pt x="308" y="413"/>
                  </a:lnTo>
                  <a:lnTo>
                    <a:pt x="299" y="414"/>
                  </a:lnTo>
                  <a:lnTo>
                    <a:pt x="298" y="421"/>
                  </a:lnTo>
                  <a:lnTo>
                    <a:pt x="302" y="425"/>
                  </a:lnTo>
                  <a:lnTo>
                    <a:pt x="300" y="430"/>
                  </a:lnTo>
                  <a:lnTo>
                    <a:pt x="293" y="430"/>
                  </a:lnTo>
                  <a:lnTo>
                    <a:pt x="294" y="436"/>
                  </a:lnTo>
                  <a:lnTo>
                    <a:pt x="302" y="437"/>
                  </a:lnTo>
                  <a:lnTo>
                    <a:pt x="302" y="448"/>
                  </a:lnTo>
                  <a:lnTo>
                    <a:pt x="294" y="446"/>
                  </a:lnTo>
                  <a:lnTo>
                    <a:pt x="298" y="453"/>
                  </a:lnTo>
                  <a:lnTo>
                    <a:pt x="297" y="456"/>
                  </a:lnTo>
                  <a:lnTo>
                    <a:pt x="294" y="457"/>
                  </a:lnTo>
                  <a:lnTo>
                    <a:pt x="292" y="466"/>
                  </a:lnTo>
                  <a:lnTo>
                    <a:pt x="288" y="465"/>
                  </a:lnTo>
                  <a:lnTo>
                    <a:pt x="285" y="469"/>
                  </a:lnTo>
                  <a:lnTo>
                    <a:pt x="287" y="473"/>
                  </a:lnTo>
                  <a:lnTo>
                    <a:pt x="285" y="481"/>
                  </a:lnTo>
                  <a:lnTo>
                    <a:pt x="289" y="491"/>
                  </a:lnTo>
                  <a:lnTo>
                    <a:pt x="287" y="498"/>
                  </a:lnTo>
                  <a:lnTo>
                    <a:pt x="283" y="500"/>
                  </a:lnTo>
                  <a:lnTo>
                    <a:pt x="283" y="504"/>
                  </a:lnTo>
                  <a:lnTo>
                    <a:pt x="280" y="509"/>
                  </a:lnTo>
                  <a:lnTo>
                    <a:pt x="281" y="513"/>
                  </a:lnTo>
                  <a:lnTo>
                    <a:pt x="274" y="514"/>
                  </a:lnTo>
                  <a:lnTo>
                    <a:pt x="279" y="520"/>
                  </a:lnTo>
                  <a:lnTo>
                    <a:pt x="275" y="529"/>
                  </a:lnTo>
                  <a:lnTo>
                    <a:pt x="271" y="525"/>
                  </a:lnTo>
                  <a:lnTo>
                    <a:pt x="266" y="528"/>
                  </a:lnTo>
                  <a:lnTo>
                    <a:pt x="264" y="524"/>
                  </a:lnTo>
                  <a:lnTo>
                    <a:pt x="264" y="518"/>
                  </a:lnTo>
                  <a:lnTo>
                    <a:pt x="255" y="513"/>
                  </a:lnTo>
                  <a:lnTo>
                    <a:pt x="252" y="506"/>
                  </a:lnTo>
                  <a:lnTo>
                    <a:pt x="238" y="507"/>
                  </a:lnTo>
                  <a:lnTo>
                    <a:pt x="235" y="512"/>
                  </a:lnTo>
                  <a:lnTo>
                    <a:pt x="232" y="511"/>
                  </a:lnTo>
                  <a:lnTo>
                    <a:pt x="232" y="503"/>
                  </a:lnTo>
                  <a:lnTo>
                    <a:pt x="226" y="499"/>
                  </a:lnTo>
                  <a:lnTo>
                    <a:pt x="226" y="496"/>
                  </a:lnTo>
                  <a:lnTo>
                    <a:pt x="221" y="491"/>
                  </a:lnTo>
                  <a:lnTo>
                    <a:pt x="219" y="484"/>
                  </a:lnTo>
                  <a:lnTo>
                    <a:pt x="218" y="479"/>
                  </a:lnTo>
                  <a:lnTo>
                    <a:pt x="211" y="475"/>
                  </a:lnTo>
                  <a:lnTo>
                    <a:pt x="209" y="472"/>
                  </a:lnTo>
                  <a:lnTo>
                    <a:pt x="212" y="468"/>
                  </a:lnTo>
                  <a:lnTo>
                    <a:pt x="211" y="466"/>
                  </a:lnTo>
                  <a:lnTo>
                    <a:pt x="211" y="462"/>
                  </a:lnTo>
                  <a:lnTo>
                    <a:pt x="206" y="456"/>
                  </a:lnTo>
                  <a:lnTo>
                    <a:pt x="205" y="454"/>
                  </a:lnTo>
                  <a:lnTo>
                    <a:pt x="201" y="450"/>
                  </a:lnTo>
                  <a:lnTo>
                    <a:pt x="201" y="441"/>
                  </a:lnTo>
                  <a:lnTo>
                    <a:pt x="208" y="440"/>
                  </a:lnTo>
                  <a:lnTo>
                    <a:pt x="208" y="434"/>
                  </a:lnTo>
                  <a:lnTo>
                    <a:pt x="211" y="429"/>
                  </a:lnTo>
                  <a:lnTo>
                    <a:pt x="214" y="431"/>
                  </a:lnTo>
                  <a:lnTo>
                    <a:pt x="215" y="427"/>
                  </a:lnTo>
                  <a:lnTo>
                    <a:pt x="207" y="421"/>
                  </a:lnTo>
                  <a:lnTo>
                    <a:pt x="204" y="424"/>
                  </a:lnTo>
                  <a:lnTo>
                    <a:pt x="199" y="434"/>
                  </a:lnTo>
                  <a:lnTo>
                    <a:pt x="195" y="432"/>
                  </a:lnTo>
                  <a:lnTo>
                    <a:pt x="196" y="423"/>
                  </a:lnTo>
                  <a:lnTo>
                    <a:pt x="194" y="413"/>
                  </a:lnTo>
                  <a:lnTo>
                    <a:pt x="196" y="409"/>
                  </a:lnTo>
                  <a:lnTo>
                    <a:pt x="186" y="402"/>
                  </a:lnTo>
                  <a:lnTo>
                    <a:pt x="188" y="400"/>
                  </a:lnTo>
                  <a:lnTo>
                    <a:pt x="193" y="400"/>
                  </a:lnTo>
                  <a:lnTo>
                    <a:pt x="191" y="395"/>
                  </a:lnTo>
                  <a:lnTo>
                    <a:pt x="186" y="394"/>
                  </a:lnTo>
                  <a:lnTo>
                    <a:pt x="182" y="387"/>
                  </a:lnTo>
                  <a:lnTo>
                    <a:pt x="184" y="380"/>
                  </a:lnTo>
                  <a:lnTo>
                    <a:pt x="188" y="380"/>
                  </a:lnTo>
                  <a:lnTo>
                    <a:pt x="191" y="374"/>
                  </a:lnTo>
                  <a:lnTo>
                    <a:pt x="185" y="373"/>
                  </a:lnTo>
                  <a:lnTo>
                    <a:pt x="181" y="375"/>
                  </a:lnTo>
                  <a:lnTo>
                    <a:pt x="179" y="373"/>
                  </a:lnTo>
                  <a:lnTo>
                    <a:pt x="182" y="365"/>
                  </a:lnTo>
                  <a:lnTo>
                    <a:pt x="194" y="361"/>
                  </a:lnTo>
                  <a:lnTo>
                    <a:pt x="200" y="362"/>
                  </a:lnTo>
                  <a:lnTo>
                    <a:pt x="206" y="365"/>
                  </a:lnTo>
                  <a:lnTo>
                    <a:pt x="209" y="364"/>
                  </a:lnTo>
                  <a:lnTo>
                    <a:pt x="207" y="359"/>
                  </a:lnTo>
                  <a:lnTo>
                    <a:pt x="196" y="359"/>
                  </a:lnTo>
                  <a:lnTo>
                    <a:pt x="192" y="359"/>
                  </a:lnTo>
                  <a:lnTo>
                    <a:pt x="184" y="363"/>
                  </a:lnTo>
                  <a:lnTo>
                    <a:pt x="181" y="362"/>
                  </a:lnTo>
                  <a:lnTo>
                    <a:pt x="181" y="359"/>
                  </a:lnTo>
                  <a:lnTo>
                    <a:pt x="190" y="355"/>
                  </a:lnTo>
                  <a:lnTo>
                    <a:pt x="199" y="355"/>
                  </a:lnTo>
                  <a:lnTo>
                    <a:pt x="208" y="357"/>
                  </a:lnTo>
                  <a:lnTo>
                    <a:pt x="210" y="353"/>
                  </a:lnTo>
                  <a:lnTo>
                    <a:pt x="205" y="353"/>
                  </a:lnTo>
                  <a:lnTo>
                    <a:pt x="203" y="351"/>
                  </a:lnTo>
                  <a:lnTo>
                    <a:pt x="195" y="353"/>
                  </a:lnTo>
                  <a:lnTo>
                    <a:pt x="190" y="352"/>
                  </a:lnTo>
                  <a:lnTo>
                    <a:pt x="191" y="349"/>
                  </a:lnTo>
                  <a:lnTo>
                    <a:pt x="199" y="347"/>
                  </a:lnTo>
                  <a:lnTo>
                    <a:pt x="207" y="346"/>
                  </a:lnTo>
                  <a:lnTo>
                    <a:pt x="207" y="344"/>
                  </a:lnTo>
                  <a:lnTo>
                    <a:pt x="204" y="342"/>
                  </a:lnTo>
                  <a:lnTo>
                    <a:pt x="205" y="335"/>
                  </a:lnTo>
                  <a:lnTo>
                    <a:pt x="212" y="332"/>
                  </a:lnTo>
                  <a:lnTo>
                    <a:pt x="209" y="328"/>
                  </a:lnTo>
                  <a:lnTo>
                    <a:pt x="212" y="326"/>
                  </a:lnTo>
                  <a:lnTo>
                    <a:pt x="211" y="322"/>
                  </a:lnTo>
                  <a:lnTo>
                    <a:pt x="204" y="323"/>
                  </a:lnTo>
                  <a:lnTo>
                    <a:pt x="192" y="322"/>
                  </a:lnTo>
                  <a:lnTo>
                    <a:pt x="185" y="316"/>
                  </a:lnTo>
                  <a:lnTo>
                    <a:pt x="177" y="315"/>
                  </a:lnTo>
                  <a:lnTo>
                    <a:pt x="172" y="308"/>
                  </a:lnTo>
                  <a:lnTo>
                    <a:pt x="175" y="307"/>
                  </a:lnTo>
                  <a:lnTo>
                    <a:pt x="183" y="308"/>
                  </a:lnTo>
                  <a:lnTo>
                    <a:pt x="190" y="310"/>
                  </a:lnTo>
                  <a:lnTo>
                    <a:pt x="195" y="310"/>
                  </a:lnTo>
                  <a:lnTo>
                    <a:pt x="206" y="317"/>
                  </a:lnTo>
                  <a:lnTo>
                    <a:pt x="209" y="315"/>
                  </a:lnTo>
                  <a:lnTo>
                    <a:pt x="203" y="311"/>
                  </a:lnTo>
                  <a:lnTo>
                    <a:pt x="204" y="308"/>
                  </a:lnTo>
                  <a:lnTo>
                    <a:pt x="200" y="304"/>
                  </a:lnTo>
                  <a:lnTo>
                    <a:pt x="204" y="301"/>
                  </a:lnTo>
                  <a:lnTo>
                    <a:pt x="199" y="300"/>
                  </a:lnTo>
                  <a:lnTo>
                    <a:pt x="190" y="295"/>
                  </a:lnTo>
                  <a:lnTo>
                    <a:pt x="194" y="292"/>
                  </a:lnTo>
                  <a:lnTo>
                    <a:pt x="186" y="287"/>
                  </a:lnTo>
                  <a:lnTo>
                    <a:pt x="185" y="284"/>
                  </a:lnTo>
                  <a:lnTo>
                    <a:pt x="180" y="284"/>
                  </a:lnTo>
                  <a:lnTo>
                    <a:pt x="180" y="288"/>
                  </a:lnTo>
                  <a:lnTo>
                    <a:pt x="177" y="289"/>
                  </a:lnTo>
                  <a:lnTo>
                    <a:pt x="176" y="295"/>
                  </a:lnTo>
                  <a:lnTo>
                    <a:pt x="168" y="294"/>
                  </a:lnTo>
                  <a:lnTo>
                    <a:pt x="162" y="290"/>
                  </a:lnTo>
                  <a:lnTo>
                    <a:pt x="169" y="287"/>
                  </a:lnTo>
                  <a:lnTo>
                    <a:pt x="165" y="284"/>
                  </a:lnTo>
                  <a:lnTo>
                    <a:pt x="167" y="280"/>
                  </a:lnTo>
                  <a:lnTo>
                    <a:pt x="165" y="275"/>
                  </a:lnTo>
                  <a:lnTo>
                    <a:pt x="166" y="274"/>
                  </a:lnTo>
                  <a:lnTo>
                    <a:pt x="173" y="275"/>
                  </a:lnTo>
                  <a:lnTo>
                    <a:pt x="171" y="265"/>
                  </a:lnTo>
                  <a:lnTo>
                    <a:pt x="164" y="264"/>
                  </a:lnTo>
                  <a:lnTo>
                    <a:pt x="166" y="257"/>
                  </a:lnTo>
                  <a:lnTo>
                    <a:pt x="159" y="251"/>
                  </a:lnTo>
                  <a:lnTo>
                    <a:pt x="161" y="246"/>
                  </a:lnTo>
                  <a:lnTo>
                    <a:pt x="156" y="243"/>
                  </a:lnTo>
                  <a:lnTo>
                    <a:pt x="154" y="235"/>
                  </a:lnTo>
                  <a:lnTo>
                    <a:pt x="158" y="233"/>
                  </a:lnTo>
                  <a:lnTo>
                    <a:pt x="154" y="230"/>
                  </a:lnTo>
                  <a:lnTo>
                    <a:pt x="149" y="228"/>
                  </a:lnTo>
                  <a:lnTo>
                    <a:pt x="138" y="214"/>
                  </a:lnTo>
                  <a:lnTo>
                    <a:pt x="133" y="213"/>
                  </a:lnTo>
                  <a:lnTo>
                    <a:pt x="135" y="207"/>
                  </a:lnTo>
                  <a:lnTo>
                    <a:pt x="127" y="204"/>
                  </a:lnTo>
                  <a:lnTo>
                    <a:pt x="122" y="205"/>
                  </a:lnTo>
                  <a:lnTo>
                    <a:pt x="120" y="202"/>
                  </a:lnTo>
                  <a:lnTo>
                    <a:pt x="114" y="203"/>
                  </a:lnTo>
                  <a:lnTo>
                    <a:pt x="110" y="200"/>
                  </a:lnTo>
                  <a:lnTo>
                    <a:pt x="111" y="199"/>
                  </a:lnTo>
                  <a:lnTo>
                    <a:pt x="102" y="198"/>
                  </a:lnTo>
                  <a:lnTo>
                    <a:pt x="97" y="200"/>
                  </a:lnTo>
                  <a:lnTo>
                    <a:pt x="95" y="196"/>
                  </a:lnTo>
                  <a:lnTo>
                    <a:pt x="91" y="196"/>
                  </a:lnTo>
                  <a:lnTo>
                    <a:pt x="89" y="199"/>
                  </a:lnTo>
                  <a:lnTo>
                    <a:pt x="84" y="199"/>
                  </a:lnTo>
                  <a:lnTo>
                    <a:pt x="84" y="196"/>
                  </a:lnTo>
                  <a:lnTo>
                    <a:pt x="81" y="196"/>
                  </a:lnTo>
                  <a:lnTo>
                    <a:pt x="80" y="200"/>
                  </a:lnTo>
                  <a:lnTo>
                    <a:pt x="74" y="201"/>
                  </a:lnTo>
                  <a:lnTo>
                    <a:pt x="71" y="200"/>
                  </a:lnTo>
                  <a:lnTo>
                    <a:pt x="70" y="197"/>
                  </a:lnTo>
                  <a:lnTo>
                    <a:pt x="66" y="198"/>
                  </a:lnTo>
                  <a:lnTo>
                    <a:pt x="63" y="200"/>
                  </a:lnTo>
                  <a:lnTo>
                    <a:pt x="60" y="197"/>
                  </a:lnTo>
                  <a:lnTo>
                    <a:pt x="55" y="197"/>
                  </a:lnTo>
                  <a:lnTo>
                    <a:pt x="56" y="200"/>
                  </a:lnTo>
                  <a:lnTo>
                    <a:pt x="61" y="201"/>
                  </a:lnTo>
                  <a:lnTo>
                    <a:pt x="61" y="203"/>
                  </a:lnTo>
                  <a:lnTo>
                    <a:pt x="55" y="203"/>
                  </a:lnTo>
                  <a:lnTo>
                    <a:pt x="51" y="202"/>
                  </a:lnTo>
                  <a:lnTo>
                    <a:pt x="40" y="200"/>
                  </a:lnTo>
                  <a:lnTo>
                    <a:pt x="31" y="195"/>
                  </a:lnTo>
                  <a:lnTo>
                    <a:pt x="42" y="192"/>
                  </a:lnTo>
                  <a:lnTo>
                    <a:pt x="48" y="192"/>
                  </a:lnTo>
                  <a:lnTo>
                    <a:pt x="47" y="189"/>
                  </a:lnTo>
                  <a:lnTo>
                    <a:pt x="31" y="187"/>
                  </a:lnTo>
                  <a:lnTo>
                    <a:pt x="33" y="182"/>
                  </a:lnTo>
                  <a:lnTo>
                    <a:pt x="28" y="182"/>
                  </a:lnTo>
                  <a:lnTo>
                    <a:pt x="26" y="185"/>
                  </a:lnTo>
                  <a:lnTo>
                    <a:pt x="20" y="185"/>
                  </a:lnTo>
                  <a:lnTo>
                    <a:pt x="16" y="181"/>
                  </a:lnTo>
                  <a:lnTo>
                    <a:pt x="25" y="177"/>
                  </a:lnTo>
                  <a:lnTo>
                    <a:pt x="34" y="178"/>
                  </a:lnTo>
                  <a:lnTo>
                    <a:pt x="40" y="180"/>
                  </a:lnTo>
                  <a:lnTo>
                    <a:pt x="48" y="179"/>
                  </a:lnTo>
                  <a:lnTo>
                    <a:pt x="50" y="179"/>
                  </a:lnTo>
                  <a:lnTo>
                    <a:pt x="59" y="181"/>
                  </a:lnTo>
                  <a:lnTo>
                    <a:pt x="62" y="181"/>
                  </a:lnTo>
                  <a:lnTo>
                    <a:pt x="62" y="179"/>
                  </a:lnTo>
                  <a:lnTo>
                    <a:pt x="51" y="176"/>
                  </a:lnTo>
                  <a:lnTo>
                    <a:pt x="41" y="177"/>
                  </a:lnTo>
                  <a:lnTo>
                    <a:pt x="42" y="176"/>
                  </a:lnTo>
                  <a:lnTo>
                    <a:pt x="52" y="174"/>
                  </a:lnTo>
                  <a:lnTo>
                    <a:pt x="56" y="174"/>
                  </a:lnTo>
                  <a:lnTo>
                    <a:pt x="61" y="175"/>
                  </a:lnTo>
                  <a:lnTo>
                    <a:pt x="67" y="172"/>
                  </a:lnTo>
                  <a:lnTo>
                    <a:pt x="64" y="169"/>
                  </a:lnTo>
                  <a:lnTo>
                    <a:pt x="57" y="168"/>
                  </a:lnTo>
                  <a:lnTo>
                    <a:pt x="53" y="170"/>
                  </a:lnTo>
                  <a:lnTo>
                    <a:pt x="47" y="171"/>
                  </a:lnTo>
                  <a:lnTo>
                    <a:pt x="43" y="170"/>
                  </a:lnTo>
                  <a:lnTo>
                    <a:pt x="38" y="173"/>
                  </a:lnTo>
                  <a:lnTo>
                    <a:pt x="27" y="171"/>
                  </a:lnTo>
                  <a:lnTo>
                    <a:pt x="27" y="168"/>
                  </a:lnTo>
                  <a:lnTo>
                    <a:pt x="24" y="168"/>
                  </a:lnTo>
                  <a:lnTo>
                    <a:pt x="23" y="166"/>
                  </a:lnTo>
                  <a:lnTo>
                    <a:pt x="15" y="166"/>
                  </a:lnTo>
                  <a:lnTo>
                    <a:pt x="15" y="165"/>
                  </a:lnTo>
                  <a:lnTo>
                    <a:pt x="8" y="164"/>
                  </a:lnTo>
                  <a:lnTo>
                    <a:pt x="0" y="159"/>
                  </a:lnTo>
                  <a:lnTo>
                    <a:pt x="1" y="158"/>
                  </a:lnTo>
                  <a:lnTo>
                    <a:pt x="3" y="156"/>
                  </a:lnTo>
                  <a:lnTo>
                    <a:pt x="1" y="155"/>
                  </a:lnTo>
                  <a:lnTo>
                    <a:pt x="2" y="153"/>
                  </a:lnTo>
                  <a:lnTo>
                    <a:pt x="7" y="151"/>
                  </a:lnTo>
                  <a:lnTo>
                    <a:pt x="10" y="149"/>
                  </a:lnTo>
                  <a:lnTo>
                    <a:pt x="16" y="148"/>
                  </a:lnTo>
                  <a:lnTo>
                    <a:pt x="20" y="149"/>
                  </a:lnTo>
                  <a:lnTo>
                    <a:pt x="29" y="144"/>
                  </a:lnTo>
                  <a:lnTo>
                    <a:pt x="38" y="144"/>
                  </a:lnTo>
                  <a:lnTo>
                    <a:pt x="40" y="143"/>
                  </a:lnTo>
                  <a:lnTo>
                    <a:pt x="36" y="141"/>
                  </a:lnTo>
                  <a:lnTo>
                    <a:pt x="43" y="140"/>
                  </a:lnTo>
                  <a:lnTo>
                    <a:pt x="47" y="137"/>
                  </a:lnTo>
                  <a:lnTo>
                    <a:pt x="61" y="137"/>
                  </a:lnTo>
                  <a:lnTo>
                    <a:pt x="64" y="138"/>
                  </a:lnTo>
                  <a:lnTo>
                    <a:pt x="79" y="127"/>
                  </a:lnTo>
                  <a:lnTo>
                    <a:pt x="74" y="122"/>
                  </a:lnTo>
                  <a:lnTo>
                    <a:pt x="83" y="120"/>
                  </a:lnTo>
                  <a:lnTo>
                    <a:pt x="79" y="118"/>
                  </a:lnTo>
                  <a:lnTo>
                    <a:pt x="82" y="116"/>
                  </a:lnTo>
                  <a:lnTo>
                    <a:pt x="84" y="114"/>
                  </a:lnTo>
                  <a:lnTo>
                    <a:pt x="81" y="112"/>
                  </a:lnTo>
                  <a:lnTo>
                    <a:pt x="76" y="114"/>
                  </a:lnTo>
                  <a:lnTo>
                    <a:pt x="72" y="114"/>
                  </a:lnTo>
                  <a:lnTo>
                    <a:pt x="68" y="116"/>
                  </a:lnTo>
                  <a:lnTo>
                    <a:pt x="55" y="114"/>
                  </a:lnTo>
                  <a:lnTo>
                    <a:pt x="55" y="112"/>
                  </a:lnTo>
                  <a:lnTo>
                    <a:pt x="53" y="110"/>
                  </a:lnTo>
                  <a:lnTo>
                    <a:pt x="53" y="105"/>
                  </a:lnTo>
                  <a:lnTo>
                    <a:pt x="61" y="103"/>
                  </a:lnTo>
                  <a:lnTo>
                    <a:pt x="66" y="100"/>
                  </a:lnTo>
                  <a:lnTo>
                    <a:pt x="71" y="99"/>
                  </a:lnTo>
                  <a:lnTo>
                    <a:pt x="71" y="96"/>
                  </a:lnTo>
                  <a:lnTo>
                    <a:pt x="85" y="86"/>
                  </a:lnTo>
                  <a:lnTo>
                    <a:pt x="87" y="86"/>
                  </a:lnTo>
                  <a:lnTo>
                    <a:pt x="89" y="92"/>
                  </a:lnTo>
                  <a:lnTo>
                    <a:pt x="93" y="91"/>
                  </a:lnTo>
                  <a:lnTo>
                    <a:pt x="92" y="84"/>
                  </a:lnTo>
                  <a:lnTo>
                    <a:pt x="98" y="85"/>
                  </a:lnTo>
                  <a:lnTo>
                    <a:pt x="101" y="87"/>
                  </a:lnTo>
                  <a:lnTo>
                    <a:pt x="110" y="84"/>
                  </a:lnTo>
                  <a:lnTo>
                    <a:pt x="110" y="80"/>
                  </a:lnTo>
                  <a:lnTo>
                    <a:pt x="107" y="78"/>
                  </a:lnTo>
                  <a:lnTo>
                    <a:pt x="112" y="74"/>
                  </a:lnTo>
                  <a:lnTo>
                    <a:pt x="106" y="72"/>
                  </a:lnTo>
                  <a:lnTo>
                    <a:pt x="106" y="69"/>
                  </a:lnTo>
                  <a:lnTo>
                    <a:pt x="104" y="67"/>
                  </a:lnTo>
                  <a:lnTo>
                    <a:pt x="105" y="65"/>
                  </a:lnTo>
                  <a:lnTo>
                    <a:pt x="111" y="64"/>
                  </a:lnTo>
                  <a:lnTo>
                    <a:pt x="124" y="64"/>
                  </a:lnTo>
                  <a:lnTo>
                    <a:pt x="127" y="66"/>
                  </a:lnTo>
                  <a:lnTo>
                    <a:pt x="127" y="69"/>
                  </a:lnTo>
                  <a:lnTo>
                    <a:pt x="143" y="75"/>
                  </a:lnTo>
                  <a:lnTo>
                    <a:pt x="142" y="71"/>
                  </a:lnTo>
                  <a:lnTo>
                    <a:pt x="133" y="66"/>
                  </a:lnTo>
                  <a:lnTo>
                    <a:pt x="131" y="62"/>
                  </a:lnTo>
                  <a:lnTo>
                    <a:pt x="124" y="58"/>
                  </a:lnTo>
                  <a:lnTo>
                    <a:pt x="125" y="57"/>
                  </a:lnTo>
                  <a:lnTo>
                    <a:pt x="140" y="54"/>
                  </a:lnTo>
                  <a:lnTo>
                    <a:pt x="147" y="54"/>
                  </a:lnTo>
                  <a:lnTo>
                    <a:pt x="154" y="51"/>
                  </a:lnTo>
                  <a:lnTo>
                    <a:pt x="162" y="52"/>
                  </a:lnTo>
                  <a:lnTo>
                    <a:pt x="161" y="49"/>
                  </a:lnTo>
                  <a:lnTo>
                    <a:pt x="170" y="47"/>
                  </a:lnTo>
                  <a:lnTo>
                    <a:pt x="173" y="49"/>
                  </a:lnTo>
                  <a:lnTo>
                    <a:pt x="176" y="55"/>
                  </a:lnTo>
                  <a:lnTo>
                    <a:pt x="175" y="72"/>
                  </a:lnTo>
                  <a:lnTo>
                    <a:pt x="177" y="73"/>
                  </a:lnTo>
                  <a:lnTo>
                    <a:pt x="179" y="72"/>
                  </a:lnTo>
                  <a:lnTo>
                    <a:pt x="185" y="62"/>
                  </a:lnTo>
                  <a:lnTo>
                    <a:pt x="183" y="61"/>
                  </a:lnTo>
                  <a:lnTo>
                    <a:pt x="185" y="59"/>
                  </a:lnTo>
                  <a:lnTo>
                    <a:pt x="192" y="61"/>
                  </a:lnTo>
                  <a:lnTo>
                    <a:pt x="213" y="72"/>
                  </a:lnTo>
                  <a:lnTo>
                    <a:pt x="215" y="70"/>
                  </a:lnTo>
                  <a:lnTo>
                    <a:pt x="201" y="62"/>
                  </a:lnTo>
                  <a:lnTo>
                    <a:pt x="214" y="62"/>
                  </a:lnTo>
                  <a:lnTo>
                    <a:pt x="210" y="59"/>
                  </a:lnTo>
                  <a:lnTo>
                    <a:pt x="202" y="54"/>
                  </a:lnTo>
                  <a:lnTo>
                    <a:pt x="203" y="46"/>
                  </a:lnTo>
                  <a:lnTo>
                    <a:pt x="200" y="44"/>
                  </a:lnTo>
                  <a:lnTo>
                    <a:pt x="202" y="42"/>
                  </a:lnTo>
                  <a:lnTo>
                    <a:pt x="213" y="42"/>
                  </a:lnTo>
                  <a:lnTo>
                    <a:pt x="219" y="45"/>
                  </a:lnTo>
                  <a:lnTo>
                    <a:pt x="220" y="48"/>
                  </a:lnTo>
                  <a:lnTo>
                    <a:pt x="229" y="50"/>
                  </a:lnTo>
                  <a:lnTo>
                    <a:pt x="230" y="53"/>
                  </a:lnTo>
                  <a:lnTo>
                    <a:pt x="237" y="53"/>
                  </a:lnTo>
                  <a:lnTo>
                    <a:pt x="244" y="57"/>
                  </a:lnTo>
                  <a:lnTo>
                    <a:pt x="256" y="67"/>
                  </a:lnTo>
                  <a:lnTo>
                    <a:pt x="263" y="67"/>
                  </a:lnTo>
                  <a:lnTo>
                    <a:pt x="264" y="65"/>
                  </a:lnTo>
                  <a:lnTo>
                    <a:pt x="257" y="61"/>
                  </a:lnTo>
                  <a:lnTo>
                    <a:pt x="259" y="59"/>
                  </a:lnTo>
                  <a:lnTo>
                    <a:pt x="257" y="52"/>
                  </a:lnTo>
                  <a:lnTo>
                    <a:pt x="260" y="50"/>
                  </a:lnTo>
                  <a:lnTo>
                    <a:pt x="268" y="51"/>
                  </a:lnTo>
                  <a:lnTo>
                    <a:pt x="275" y="51"/>
                  </a:lnTo>
                  <a:lnTo>
                    <a:pt x="279" y="50"/>
                  </a:lnTo>
                  <a:lnTo>
                    <a:pt x="264" y="47"/>
                  </a:lnTo>
                  <a:lnTo>
                    <a:pt x="268" y="46"/>
                  </a:lnTo>
                  <a:lnTo>
                    <a:pt x="253" y="36"/>
                  </a:lnTo>
                  <a:lnTo>
                    <a:pt x="246" y="34"/>
                  </a:lnTo>
                  <a:lnTo>
                    <a:pt x="252" y="32"/>
                  </a:lnTo>
                  <a:lnTo>
                    <a:pt x="266" y="33"/>
                  </a:lnTo>
                  <a:lnTo>
                    <a:pt x="279" y="33"/>
                  </a:lnTo>
                  <a:lnTo>
                    <a:pt x="282" y="34"/>
                  </a:lnTo>
                  <a:lnTo>
                    <a:pt x="281" y="40"/>
                  </a:lnTo>
                  <a:lnTo>
                    <a:pt x="283" y="42"/>
                  </a:lnTo>
                  <a:lnTo>
                    <a:pt x="287" y="41"/>
                  </a:lnTo>
                  <a:lnTo>
                    <a:pt x="285" y="36"/>
                  </a:lnTo>
                  <a:lnTo>
                    <a:pt x="288" y="34"/>
                  </a:lnTo>
                  <a:lnTo>
                    <a:pt x="292" y="37"/>
                  </a:lnTo>
                  <a:lnTo>
                    <a:pt x="297" y="41"/>
                  </a:lnTo>
                  <a:lnTo>
                    <a:pt x="297" y="44"/>
                  </a:lnTo>
                  <a:lnTo>
                    <a:pt x="302" y="46"/>
                  </a:lnTo>
                  <a:lnTo>
                    <a:pt x="302" y="43"/>
                  </a:lnTo>
                  <a:lnTo>
                    <a:pt x="298" y="36"/>
                  </a:lnTo>
                  <a:lnTo>
                    <a:pt x="292" y="33"/>
                  </a:lnTo>
                  <a:lnTo>
                    <a:pt x="275" y="29"/>
                  </a:lnTo>
                  <a:lnTo>
                    <a:pt x="259" y="31"/>
                  </a:lnTo>
                  <a:lnTo>
                    <a:pt x="258" y="28"/>
                  </a:lnTo>
                  <a:lnTo>
                    <a:pt x="266" y="28"/>
                  </a:lnTo>
                  <a:lnTo>
                    <a:pt x="264" y="26"/>
                  </a:lnTo>
                  <a:lnTo>
                    <a:pt x="259" y="26"/>
                  </a:lnTo>
                  <a:lnTo>
                    <a:pt x="250" y="22"/>
                  </a:lnTo>
                  <a:lnTo>
                    <a:pt x="253" y="20"/>
                  </a:lnTo>
                  <a:lnTo>
                    <a:pt x="263" y="20"/>
                  </a:lnTo>
                  <a:lnTo>
                    <a:pt x="269" y="22"/>
                  </a:lnTo>
                  <a:lnTo>
                    <a:pt x="274" y="21"/>
                  </a:lnTo>
                  <a:lnTo>
                    <a:pt x="273" y="19"/>
                  </a:lnTo>
                  <a:lnTo>
                    <a:pt x="264" y="18"/>
                  </a:lnTo>
                  <a:lnTo>
                    <a:pt x="266" y="16"/>
                  </a:lnTo>
                  <a:lnTo>
                    <a:pt x="275" y="15"/>
                  </a:lnTo>
                  <a:lnTo>
                    <a:pt x="284" y="18"/>
                  </a:lnTo>
                  <a:lnTo>
                    <a:pt x="285" y="22"/>
                  </a:lnTo>
                  <a:lnTo>
                    <a:pt x="290" y="22"/>
                  </a:lnTo>
                  <a:lnTo>
                    <a:pt x="296" y="27"/>
                  </a:lnTo>
                  <a:lnTo>
                    <a:pt x="304" y="26"/>
                  </a:lnTo>
                  <a:lnTo>
                    <a:pt x="309" y="28"/>
                  </a:lnTo>
                  <a:lnTo>
                    <a:pt x="312" y="33"/>
                  </a:lnTo>
                  <a:lnTo>
                    <a:pt x="316" y="33"/>
                  </a:lnTo>
                  <a:lnTo>
                    <a:pt x="317" y="30"/>
                  </a:lnTo>
                  <a:lnTo>
                    <a:pt x="310" y="27"/>
                  </a:lnTo>
                  <a:lnTo>
                    <a:pt x="313" y="25"/>
                  </a:lnTo>
                  <a:lnTo>
                    <a:pt x="322" y="25"/>
                  </a:lnTo>
                  <a:lnTo>
                    <a:pt x="325" y="23"/>
                  </a:lnTo>
                  <a:lnTo>
                    <a:pt x="315" y="23"/>
                  </a:lnTo>
                  <a:lnTo>
                    <a:pt x="315" y="21"/>
                  </a:lnTo>
                  <a:lnTo>
                    <a:pt x="320" y="20"/>
                  </a:lnTo>
                  <a:lnTo>
                    <a:pt x="328" y="19"/>
                  </a:lnTo>
                  <a:lnTo>
                    <a:pt x="328" y="18"/>
                  </a:lnTo>
                  <a:lnTo>
                    <a:pt x="317" y="18"/>
                  </a:lnTo>
                  <a:lnTo>
                    <a:pt x="311" y="16"/>
                  </a:lnTo>
                  <a:lnTo>
                    <a:pt x="314" y="13"/>
                  </a:lnTo>
                  <a:lnTo>
                    <a:pt x="311" y="9"/>
                  </a:lnTo>
                  <a:lnTo>
                    <a:pt x="313" y="8"/>
                  </a:lnTo>
                  <a:lnTo>
                    <a:pt x="317" y="9"/>
                  </a:lnTo>
                  <a:lnTo>
                    <a:pt x="320" y="8"/>
                  </a:lnTo>
                  <a:lnTo>
                    <a:pt x="318" y="6"/>
                  </a:lnTo>
                  <a:lnTo>
                    <a:pt x="323" y="6"/>
                  </a:lnTo>
                  <a:lnTo>
                    <a:pt x="330" y="10"/>
                  </a:lnTo>
                  <a:lnTo>
                    <a:pt x="334" y="9"/>
                  </a:lnTo>
                  <a:lnTo>
                    <a:pt x="328" y="4"/>
                  </a:lnTo>
                  <a:lnTo>
                    <a:pt x="332" y="2"/>
                  </a:lnTo>
                  <a:lnTo>
                    <a:pt x="336" y="4"/>
                  </a:lnTo>
                  <a:lnTo>
                    <a:pt x="342" y="1"/>
                  </a:lnTo>
                  <a:lnTo>
                    <a:pt x="345" y="2"/>
                  </a:lnTo>
                  <a:lnTo>
                    <a:pt x="350" y="3"/>
                  </a:lnTo>
                  <a:lnTo>
                    <a:pt x="353" y="3"/>
                  </a:lnTo>
                  <a:lnTo>
                    <a:pt x="355" y="1"/>
                  </a:lnTo>
                  <a:lnTo>
                    <a:pt x="366" y="0"/>
                  </a:lnTo>
                  <a:lnTo>
                    <a:pt x="369" y="2"/>
                  </a:lnTo>
                  <a:lnTo>
                    <a:pt x="374" y="1"/>
                  </a:lnTo>
                  <a:lnTo>
                    <a:pt x="380" y="1"/>
                  </a:lnTo>
                  <a:lnTo>
                    <a:pt x="389" y="2"/>
                  </a:lnTo>
                  <a:lnTo>
                    <a:pt x="394" y="2"/>
                  </a:lnTo>
                  <a:lnTo>
                    <a:pt x="398" y="4"/>
                  </a:lnTo>
                  <a:lnTo>
                    <a:pt x="405" y="3"/>
                  </a:lnTo>
                  <a:lnTo>
                    <a:pt x="407" y="5"/>
                  </a:lnTo>
                  <a:lnTo>
                    <a:pt x="402" y="7"/>
                  </a:lnTo>
                  <a:lnTo>
                    <a:pt x="405" y="9"/>
                  </a:lnTo>
                  <a:lnTo>
                    <a:pt x="411" y="8"/>
                  </a:lnTo>
                  <a:lnTo>
                    <a:pt x="414" y="5"/>
                  </a:lnTo>
                  <a:lnTo>
                    <a:pt x="435" y="10"/>
                  </a:lnTo>
                  <a:lnTo>
                    <a:pt x="438" y="14"/>
                  </a:lnTo>
                  <a:lnTo>
                    <a:pt x="427" y="17"/>
                  </a:lnTo>
                  <a:lnTo>
                    <a:pt x="412" y="19"/>
                  </a:lnTo>
                  <a:lnTo>
                    <a:pt x="397" y="18"/>
                  </a:lnTo>
                  <a:lnTo>
                    <a:pt x="383" y="19"/>
                  </a:lnTo>
                  <a:lnTo>
                    <a:pt x="374" y="22"/>
                  </a:lnTo>
                  <a:lnTo>
                    <a:pt x="367" y="21"/>
                  </a:lnTo>
                  <a:lnTo>
                    <a:pt x="361" y="21"/>
                  </a:lnTo>
                  <a:lnTo>
                    <a:pt x="364" y="23"/>
                  </a:lnTo>
                  <a:lnTo>
                    <a:pt x="353" y="26"/>
                  </a:lnTo>
                  <a:lnTo>
                    <a:pt x="341" y="28"/>
                  </a:lnTo>
                  <a:lnTo>
                    <a:pt x="344" y="30"/>
                  </a:lnTo>
                  <a:lnTo>
                    <a:pt x="342" y="32"/>
                  </a:lnTo>
                  <a:lnTo>
                    <a:pt x="346" y="32"/>
                  </a:lnTo>
                  <a:lnTo>
                    <a:pt x="350" y="29"/>
                  </a:lnTo>
                  <a:lnTo>
                    <a:pt x="355" y="29"/>
                  </a:lnTo>
                  <a:lnTo>
                    <a:pt x="355" y="33"/>
                  </a:lnTo>
                  <a:lnTo>
                    <a:pt x="359" y="32"/>
                  </a:lnTo>
                  <a:lnTo>
                    <a:pt x="360" y="27"/>
                  </a:lnTo>
                  <a:lnTo>
                    <a:pt x="376" y="27"/>
                  </a:lnTo>
                  <a:lnTo>
                    <a:pt x="377" y="24"/>
                  </a:lnTo>
                  <a:lnTo>
                    <a:pt x="390" y="20"/>
                  </a:lnTo>
                  <a:lnTo>
                    <a:pt x="399" y="20"/>
                  </a:lnTo>
                  <a:lnTo>
                    <a:pt x="409" y="22"/>
                  </a:lnTo>
                  <a:lnTo>
                    <a:pt x="426" y="22"/>
                  </a:lnTo>
                  <a:lnTo>
                    <a:pt x="429" y="20"/>
                  </a:lnTo>
                  <a:lnTo>
                    <a:pt x="441" y="18"/>
                  </a:lnTo>
                  <a:lnTo>
                    <a:pt x="445" y="22"/>
                  </a:lnTo>
                  <a:lnTo>
                    <a:pt x="443" y="27"/>
                  </a:lnTo>
                  <a:lnTo>
                    <a:pt x="439" y="30"/>
                  </a:lnTo>
                  <a:lnTo>
                    <a:pt x="440" y="33"/>
                  </a:lnTo>
                  <a:lnTo>
                    <a:pt x="451" y="28"/>
                  </a:lnTo>
                  <a:lnTo>
                    <a:pt x="455" y="28"/>
                  </a:lnTo>
                  <a:lnTo>
                    <a:pt x="454" y="32"/>
                  </a:lnTo>
                  <a:lnTo>
                    <a:pt x="462" y="30"/>
                  </a:lnTo>
                  <a:lnTo>
                    <a:pt x="474" y="32"/>
                  </a:lnTo>
                  <a:lnTo>
                    <a:pt x="480" y="38"/>
                  </a:lnTo>
                  <a:lnTo>
                    <a:pt x="480" y="41"/>
                  </a:lnTo>
                  <a:lnTo>
                    <a:pt x="474" y="42"/>
                  </a:lnTo>
                  <a:lnTo>
                    <a:pt x="473" y="46"/>
                  </a:lnTo>
                  <a:lnTo>
                    <a:pt x="462" y="49"/>
                  </a:lnTo>
                  <a:lnTo>
                    <a:pt x="455" y="48"/>
                  </a:lnTo>
                  <a:lnTo>
                    <a:pt x="447" y="53"/>
                  </a:lnTo>
                  <a:lnTo>
                    <a:pt x="426" y="53"/>
                  </a:lnTo>
                  <a:lnTo>
                    <a:pt x="416" y="53"/>
                  </a:lnTo>
                  <a:lnTo>
                    <a:pt x="396" y="54"/>
                  </a:lnTo>
                  <a:lnTo>
                    <a:pt x="391" y="53"/>
                  </a:lnTo>
                  <a:lnTo>
                    <a:pt x="380" y="53"/>
                  </a:lnTo>
                  <a:lnTo>
                    <a:pt x="387" y="55"/>
                  </a:lnTo>
                  <a:lnTo>
                    <a:pt x="386" y="56"/>
                  </a:lnTo>
                  <a:lnTo>
                    <a:pt x="371" y="61"/>
                  </a:lnTo>
                  <a:lnTo>
                    <a:pt x="365" y="66"/>
                  </a:lnTo>
                  <a:lnTo>
                    <a:pt x="368" y="71"/>
                  </a:lnTo>
                  <a:lnTo>
                    <a:pt x="374" y="69"/>
                  </a:lnTo>
                  <a:lnTo>
                    <a:pt x="374" y="67"/>
                  </a:lnTo>
                  <a:lnTo>
                    <a:pt x="393" y="61"/>
                  </a:lnTo>
                  <a:lnTo>
                    <a:pt x="397" y="62"/>
                  </a:lnTo>
                  <a:lnTo>
                    <a:pt x="413" y="57"/>
                  </a:lnTo>
                  <a:lnTo>
                    <a:pt x="417" y="58"/>
                  </a:lnTo>
                  <a:lnTo>
                    <a:pt x="439" y="59"/>
                  </a:lnTo>
                  <a:lnTo>
                    <a:pt x="441" y="60"/>
                  </a:lnTo>
                  <a:lnTo>
                    <a:pt x="441" y="65"/>
                  </a:lnTo>
                  <a:lnTo>
                    <a:pt x="431" y="68"/>
                  </a:lnTo>
                  <a:lnTo>
                    <a:pt x="426" y="71"/>
                  </a:lnTo>
                  <a:lnTo>
                    <a:pt x="419" y="74"/>
                  </a:lnTo>
                  <a:lnTo>
                    <a:pt x="422" y="74"/>
                  </a:lnTo>
                  <a:lnTo>
                    <a:pt x="424" y="76"/>
                  </a:lnTo>
                  <a:lnTo>
                    <a:pt x="431" y="74"/>
                  </a:lnTo>
                  <a:lnTo>
                    <a:pt x="436" y="72"/>
                  </a:lnTo>
                  <a:lnTo>
                    <a:pt x="452" y="67"/>
                  </a:lnTo>
                  <a:lnTo>
                    <a:pt x="453" y="59"/>
                  </a:lnTo>
                  <a:lnTo>
                    <a:pt x="454" y="58"/>
                  </a:lnTo>
                  <a:lnTo>
                    <a:pt x="471" y="57"/>
                  </a:lnTo>
                  <a:lnTo>
                    <a:pt x="473" y="59"/>
                  </a:lnTo>
                  <a:lnTo>
                    <a:pt x="473" y="75"/>
                  </a:lnTo>
                  <a:lnTo>
                    <a:pt x="467" y="79"/>
                  </a:lnTo>
                  <a:lnTo>
                    <a:pt x="462" y="83"/>
                  </a:lnTo>
                  <a:lnTo>
                    <a:pt x="462" y="88"/>
                  </a:lnTo>
                  <a:lnTo>
                    <a:pt x="457" y="92"/>
                  </a:lnTo>
                  <a:lnTo>
                    <a:pt x="458" y="95"/>
                  </a:lnTo>
                  <a:lnTo>
                    <a:pt x="454" y="97"/>
                  </a:lnTo>
                  <a:lnTo>
                    <a:pt x="454" y="100"/>
                  </a:lnTo>
                  <a:lnTo>
                    <a:pt x="456" y="100"/>
                  </a:lnTo>
                  <a:lnTo>
                    <a:pt x="461" y="98"/>
                  </a:lnTo>
                  <a:lnTo>
                    <a:pt x="461" y="93"/>
                  </a:lnTo>
                  <a:lnTo>
                    <a:pt x="473" y="87"/>
                  </a:lnTo>
                  <a:lnTo>
                    <a:pt x="477" y="79"/>
                  </a:lnTo>
                  <a:lnTo>
                    <a:pt x="488" y="73"/>
                  </a:lnTo>
                  <a:lnTo>
                    <a:pt x="488" y="71"/>
                  </a:lnTo>
                  <a:lnTo>
                    <a:pt x="494" y="71"/>
                  </a:lnTo>
                  <a:lnTo>
                    <a:pt x="494" y="73"/>
                  </a:lnTo>
                  <a:lnTo>
                    <a:pt x="499" y="73"/>
                  </a:lnTo>
                  <a:lnTo>
                    <a:pt x="504" y="74"/>
                  </a:lnTo>
                  <a:lnTo>
                    <a:pt x="511" y="73"/>
                  </a:lnTo>
                  <a:lnTo>
                    <a:pt x="513" y="69"/>
                  </a:lnTo>
                  <a:lnTo>
                    <a:pt x="516" y="67"/>
                  </a:lnTo>
                  <a:lnTo>
                    <a:pt x="515" y="62"/>
                  </a:lnTo>
                  <a:lnTo>
                    <a:pt x="518" y="62"/>
                  </a:lnTo>
                  <a:lnTo>
                    <a:pt x="522" y="64"/>
                  </a:lnTo>
                  <a:lnTo>
                    <a:pt x="529" y="59"/>
                  </a:lnTo>
                  <a:lnTo>
                    <a:pt x="547" y="61"/>
                  </a:lnTo>
                  <a:lnTo>
                    <a:pt x="566" y="71"/>
                  </a:lnTo>
                  <a:lnTo>
                    <a:pt x="567" y="73"/>
                  </a:lnTo>
                  <a:lnTo>
                    <a:pt x="551" y="85"/>
                  </a:lnTo>
                  <a:lnTo>
                    <a:pt x="542" y="84"/>
                  </a:lnTo>
                  <a:lnTo>
                    <a:pt x="539" y="86"/>
                  </a:lnTo>
                  <a:lnTo>
                    <a:pt x="544" y="90"/>
                  </a:lnTo>
                  <a:lnTo>
                    <a:pt x="541" y="91"/>
                  </a:lnTo>
                  <a:lnTo>
                    <a:pt x="534" y="92"/>
                  </a:lnTo>
                  <a:lnTo>
                    <a:pt x="532" y="95"/>
                  </a:lnTo>
                  <a:lnTo>
                    <a:pt x="528" y="96"/>
                  </a:lnTo>
                  <a:lnTo>
                    <a:pt x="520" y="96"/>
                  </a:lnTo>
                  <a:lnTo>
                    <a:pt x="511" y="94"/>
                  </a:lnTo>
                  <a:lnTo>
                    <a:pt x="509" y="96"/>
                  </a:lnTo>
                  <a:lnTo>
                    <a:pt x="505" y="95"/>
                  </a:lnTo>
                  <a:lnTo>
                    <a:pt x="494" y="96"/>
                  </a:lnTo>
                  <a:lnTo>
                    <a:pt x="490" y="98"/>
                  </a:lnTo>
                  <a:lnTo>
                    <a:pt x="486" y="98"/>
                  </a:lnTo>
                  <a:lnTo>
                    <a:pt x="486" y="101"/>
                  </a:lnTo>
                  <a:lnTo>
                    <a:pt x="494" y="101"/>
                  </a:lnTo>
                  <a:lnTo>
                    <a:pt x="495" y="98"/>
                  </a:lnTo>
                  <a:lnTo>
                    <a:pt x="501" y="98"/>
                  </a:lnTo>
                  <a:lnTo>
                    <a:pt x="510" y="102"/>
                  </a:lnTo>
                  <a:lnTo>
                    <a:pt x="515" y="101"/>
                  </a:lnTo>
                  <a:lnTo>
                    <a:pt x="520" y="98"/>
                  </a:lnTo>
                  <a:lnTo>
                    <a:pt x="532" y="102"/>
                  </a:lnTo>
                  <a:lnTo>
                    <a:pt x="522" y="108"/>
                  </a:lnTo>
                  <a:lnTo>
                    <a:pt x="517" y="109"/>
                  </a:lnTo>
                  <a:lnTo>
                    <a:pt x="509" y="107"/>
                  </a:lnTo>
                  <a:lnTo>
                    <a:pt x="497" y="107"/>
                  </a:lnTo>
                  <a:lnTo>
                    <a:pt x="492" y="112"/>
                  </a:lnTo>
                  <a:lnTo>
                    <a:pt x="492" y="118"/>
                  </a:lnTo>
                  <a:lnTo>
                    <a:pt x="497" y="119"/>
                  </a:lnTo>
                  <a:lnTo>
                    <a:pt x="499" y="115"/>
                  </a:lnTo>
                  <a:lnTo>
                    <a:pt x="500" y="114"/>
                  </a:lnTo>
                  <a:lnTo>
                    <a:pt x="497" y="112"/>
                  </a:lnTo>
                  <a:lnTo>
                    <a:pt x="501" y="109"/>
                  </a:lnTo>
                  <a:lnTo>
                    <a:pt x="506" y="110"/>
                  </a:lnTo>
                  <a:lnTo>
                    <a:pt x="507" y="113"/>
                  </a:lnTo>
                  <a:lnTo>
                    <a:pt x="513" y="110"/>
                  </a:lnTo>
                  <a:lnTo>
                    <a:pt x="517" y="113"/>
                  </a:lnTo>
                  <a:lnTo>
                    <a:pt x="513" y="120"/>
                  </a:lnTo>
                  <a:lnTo>
                    <a:pt x="500" y="120"/>
                  </a:lnTo>
                  <a:lnTo>
                    <a:pt x="495" y="132"/>
                  </a:lnTo>
                  <a:lnTo>
                    <a:pt x="501" y="132"/>
                  </a:lnTo>
                  <a:lnTo>
                    <a:pt x="501" y="134"/>
                  </a:lnTo>
                  <a:lnTo>
                    <a:pt x="495" y="141"/>
                  </a:lnTo>
                  <a:lnTo>
                    <a:pt x="488" y="141"/>
                  </a:lnTo>
                  <a:lnTo>
                    <a:pt x="482" y="148"/>
                  </a:lnTo>
                  <a:lnTo>
                    <a:pt x="485" y="148"/>
                  </a:lnTo>
                  <a:lnTo>
                    <a:pt x="476" y="163"/>
                  </a:lnTo>
                  <a:lnTo>
                    <a:pt x="478" y="167"/>
                  </a:lnTo>
                  <a:lnTo>
                    <a:pt x="483" y="167"/>
                  </a:lnTo>
                  <a:lnTo>
                    <a:pt x="485" y="162"/>
                  </a:lnTo>
                  <a:lnTo>
                    <a:pt x="489" y="161"/>
                  </a:lnTo>
                  <a:lnTo>
                    <a:pt x="501" y="166"/>
                  </a:lnTo>
                  <a:lnTo>
                    <a:pt x="502" y="169"/>
                  </a:lnTo>
                  <a:lnTo>
                    <a:pt x="495" y="168"/>
                  </a:lnTo>
                  <a:lnTo>
                    <a:pt x="491" y="166"/>
                  </a:lnTo>
                  <a:lnTo>
                    <a:pt x="490" y="168"/>
                  </a:lnTo>
                  <a:lnTo>
                    <a:pt x="493" y="172"/>
                  </a:lnTo>
                  <a:lnTo>
                    <a:pt x="503" y="176"/>
                  </a:lnTo>
                  <a:lnTo>
                    <a:pt x="505" y="174"/>
                  </a:lnTo>
                  <a:lnTo>
                    <a:pt x="512" y="175"/>
                  </a:lnTo>
                  <a:lnTo>
                    <a:pt x="513" y="178"/>
                  </a:lnTo>
                  <a:lnTo>
                    <a:pt x="510" y="184"/>
                  </a:lnTo>
                  <a:lnTo>
                    <a:pt x="502" y="184"/>
                  </a:lnTo>
                  <a:lnTo>
                    <a:pt x="488" y="181"/>
                  </a:lnTo>
                  <a:lnTo>
                    <a:pt x="484" y="182"/>
                  </a:lnTo>
                  <a:lnTo>
                    <a:pt x="487" y="185"/>
                  </a:lnTo>
                  <a:lnTo>
                    <a:pt x="479" y="185"/>
                  </a:lnTo>
                  <a:lnTo>
                    <a:pt x="476" y="185"/>
                  </a:lnTo>
                  <a:lnTo>
                    <a:pt x="475" y="187"/>
                  </a:lnTo>
                  <a:lnTo>
                    <a:pt x="478" y="192"/>
                  </a:lnTo>
                  <a:lnTo>
                    <a:pt x="478" y="195"/>
                  </a:lnTo>
                  <a:lnTo>
                    <a:pt x="482" y="197"/>
                  </a:lnTo>
                  <a:lnTo>
                    <a:pt x="488" y="195"/>
                  </a:lnTo>
                  <a:lnTo>
                    <a:pt x="496" y="196"/>
                  </a:lnTo>
                  <a:lnTo>
                    <a:pt x="496" y="200"/>
                  </a:lnTo>
                  <a:lnTo>
                    <a:pt x="489" y="200"/>
                  </a:lnTo>
                  <a:lnTo>
                    <a:pt x="476" y="200"/>
                  </a:lnTo>
                  <a:lnTo>
                    <a:pt x="481" y="202"/>
                  </a:lnTo>
                  <a:lnTo>
                    <a:pt x="494" y="203"/>
                  </a:lnTo>
                  <a:lnTo>
                    <a:pt x="503" y="207"/>
                  </a:lnTo>
                  <a:lnTo>
                    <a:pt x="504" y="211"/>
                  </a:lnTo>
                  <a:lnTo>
                    <a:pt x="497" y="216"/>
                  </a:lnTo>
                  <a:lnTo>
                    <a:pt x="492" y="212"/>
                  </a:lnTo>
                  <a:lnTo>
                    <a:pt x="486" y="211"/>
                  </a:lnTo>
                  <a:lnTo>
                    <a:pt x="482" y="208"/>
                  </a:lnTo>
                  <a:lnTo>
                    <a:pt x="478" y="209"/>
                  </a:lnTo>
                  <a:lnTo>
                    <a:pt x="489" y="214"/>
                  </a:lnTo>
                  <a:lnTo>
                    <a:pt x="488" y="216"/>
                  </a:lnTo>
                  <a:lnTo>
                    <a:pt x="479" y="217"/>
                  </a:lnTo>
                  <a:lnTo>
                    <a:pt x="475" y="219"/>
                  </a:lnTo>
                  <a:lnTo>
                    <a:pt x="478" y="221"/>
                  </a:lnTo>
                  <a:lnTo>
                    <a:pt x="486" y="220"/>
                  </a:lnTo>
                  <a:lnTo>
                    <a:pt x="489" y="222"/>
                  </a:lnTo>
                  <a:lnTo>
                    <a:pt x="486" y="226"/>
                  </a:lnTo>
                  <a:lnTo>
                    <a:pt x="486" y="229"/>
                  </a:lnTo>
                  <a:lnTo>
                    <a:pt x="496" y="230"/>
                  </a:lnTo>
                  <a:lnTo>
                    <a:pt x="499" y="229"/>
                  </a:lnTo>
                  <a:lnTo>
                    <a:pt x="502" y="231"/>
                  </a:lnTo>
                  <a:lnTo>
                    <a:pt x="499" y="236"/>
                  </a:lnTo>
                  <a:lnTo>
                    <a:pt x="495" y="237"/>
                  </a:lnTo>
                  <a:lnTo>
                    <a:pt x="490" y="231"/>
                  </a:lnTo>
                  <a:lnTo>
                    <a:pt x="479" y="230"/>
                  </a:lnTo>
                  <a:lnTo>
                    <a:pt x="477" y="231"/>
                  </a:lnTo>
                  <a:lnTo>
                    <a:pt x="475" y="235"/>
                  </a:lnTo>
                  <a:lnTo>
                    <a:pt x="478" y="241"/>
                  </a:lnTo>
                  <a:lnTo>
                    <a:pt x="480" y="250"/>
                  </a:lnTo>
                  <a:lnTo>
                    <a:pt x="482" y="249"/>
                  </a:lnTo>
                  <a:lnTo>
                    <a:pt x="481" y="245"/>
                  </a:lnTo>
                  <a:lnTo>
                    <a:pt x="492" y="245"/>
                  </a:lnTo>
                  <a:lnTo>
                    <a:pt x="492" y="253"/>
                  </a:lnTo>
                  <a:lnTo>
                    <a:pt x="483" y="254"/>
                  </a:lnTo>
                  <a:lnTo>
                    <a:pt x="473" y="257"/>
                  </a:lnTo>
                  <a:lnTo>
                    <a:pt x="461" y="252"/>
                  </a:lnTo>
                  <a:lnTo>
                    <a:pt x="458" y="251"/>
                  </a:lnTo>
                  <a:lnTo>
                    <a:pt x="469" y="251"/>
                  </a:lnTo>
                  <a:lnTo>
                    <a:pt x="460" y="247"/>
                  </a:lnTo>
                  <a:lnTo>
                    <a:pt x="452" y="248"/>
                  </a:lnTo>
                  <a:lnTo>
                    <a:pt x="445" y="243"/>
                  </a:lnTo>
                  <a:lnTo>
                    <a:pt x="441" y="244"/>
                  </a:lnTo>
                  <a:lnTo>
                    <a:pt x="450" y="251"/>
                  </a:lnTo>
                  <a:lnTo>
                    <a:pt x="445" y="256"/>
                  </a:lnTo>
                  <a:lnTo>
                    <a:pt x="440" y="257"/>
                  </a:lnTo>
                  <a:lnTo>
                    <a:pt x="430" y="254"/>
                  </a:lnTo>
                  <a:lnTo>
                    <a:pt x="428" y="256"/>
                  </a:lnTo>
                  <a:lnTo>
                    <a:pt x="432" y="259"/>
                  </a:lnTo>
                  <a:lnTo>
                    <a:pt x="424" y="260"/>
                  </a:lnTo>
                  <a:lnTo>
                    <a:pt x="427" y="264"/>
                  </a:lnTo>
                  <a:lnTo>
                    <a:pt x="432" y="262"/>
                  </a:lnTo>
                  <a:lnTo>
                    <a:pt x="435" y="263"/>
                  </a:lnTo>
                  <a:lnTo>
                    <a:pt x="439" y="260"/>
                  </a:lnTo>
                  <a:lnTo>
                    <a:pt x="445" y="263"/>
                  </a:lnTo>
                  <a:lnTo>
                    <a:pt x="443" y="266"/>
                  </a:lnTo>
                  <a:lnTo>
                    <a:pt x="432" y="267"/>
                  </a:lnTo>
                  <a:lnTo>
                    <a:pt x="435" y="271"/>
                  </a:lnTo>
                  <a:lnTo>
                    <a:pt x="445" y="268"/>
                  </a:lnTo>
                  <a:lnTo>
                    <a:pt x="449" y="273"/>
                  </a:lnTo>
                  <a:lnTo>
                    <a:pt x="441" y="275"/>
                  </a:lnTo>
                  <a:lnTo>
                    <a:pt x="445" y="278"/>
                  </a:lnTo>
                  <a:lnTo>
                    <a:pt x="454" y="276"/>
                  </a:lnTo>
                  <a:lnTo>
                    <a:pt x="462" y="281"/>
                  </a:lnTo>
                  <a:lnTo>
                    <a:pt x="469" y="284"/>
                  </a:lnTo>
                  <a:lnTo>
                    <a:pt x="474" y="288"/>
                  </a:lnTo>
                  <a:lnTo>
                    <a:pt x="477" y="294"/>
                  </a:lnTo>
                  <a:lnTo>
                    <a:pt x="479" y="293"/>
                  </a:lnTo>
                  <a:lnTo>
                    <a:pt x="483" y="296"/>
                  </a:lnTo>
                  <a:lnTo>
                    <a:pt x="482" y="311"/>
                  </a:lnTo>
                  <a:lnTo>
                    <a:pt x="478" y="311"/>
                  </a:lnTo>
                  <a:lnTo>
                    <a:pt x="474" y="307"/>
                  </a:lnTo>
                  <a:lnTo>
                    <a:pt x="472" y="309"/>
                  </a:lnTo>
                  <a:lnTo>
                    <a:pt x="471" y="312"/>
                  </a:lnTo>
                  <a:lnTo>
                    <a:pt x="460" y="309"/>
                  </a:lnTo>
                  <a:lnTo>
                    <a:pt x="452" y="299"/>
                  </a:lnTo>
                  <a:lnTo>
                    <a:pt x="452" y="295"/>
                  </a:lnTo>
                  <a:lnTo>
                    <a:pt x="439" y="290"/>
                  </a:lnTo>
                  <a:lnTo>
                    <a:pt x="429" y="290"/>
                  </a:lnTo>
                  <a:lnTo>
                    <a:pt x="424" y="283"/>
                  </a:lnTo>
                  <a:lnTo>
                    <a:pt x="416" y="281"/>
                  </a:lnTo>
                  <a:lnTo>
                    <a:pt x="412" y="283"/>
                  </a:lnTo>
                  <a:lnTo>
                    <a:pt x="420" y="287"/>
                  </a:lnTo>
                  <a:lnTo>
                    <a:pt x="420" y="291"/>
                  </a:lnTo>
                  <a:lnTo>
                    <a:pt x="428" y="293"/>
                  </a:lnTo>
                  <a:lnTo>
                    <a:pt x="441" y="294"/>
                  </a:lnTo>
                  <a:lnTo>
                    <a:pt x="441" y="299"/>
                  </a:lnTo>
                  <a:lnTo>
                    <a:pt x="430" y="302"/>
                  </a:lnTo>
                  <a:lnTo>
                    <a:pt x="416" y="302"/>
                  </a:lnTo>
                  <a:lnTo>
                    <a:pt x="418" y="305"/>
                  </a:lnTo>
                  <a:lnTo>
                    <a:pt x="414" y="310"/>
                  </a:lnTo>
                  <a:lnTo>
                    <a:pt x="409" y="310"/>
                  </a:lnTo>
                  <a:lnTo>
                    <a:pt x="410" y="312"/>
                  </a:lnTo>
                  <a:lnTo>
                    <a:pt x="418" y="315"/>
                  </a:lnTo>
                  <a:lnTo>
                    <a:pt x="425" y="314"/>
                  </a:lnTo>
                  <a:lnTo>
                    <a:pt x="428" y="312"/>
                  </a:lnTo>
                  <a:lnTo>
                    <a:pt x="433" y="312"/>
                  </a:lnTo>
                  <a:lnTo>
                    <a:pt x="433" y="317"/>
                  </a:lnTo>
                  <a:lnTo>
                    <a:pt x="424" y="317"/>
                  </a:lnTo>
                  <a:lnTo>
                    <a:pt x="416" y="318"/>
                  </a:lnTo>
                  <a:lnTo>
                    <a:pt x="418" y="321"/>
                  </a:lnTo>
                  <a:lnTo>
                    <a:pt x="427" y="321"/>
                  </a:lnTo>
                  <a:lnTo>
                    <a:pt x="433" y="319"/>
                  </a:lnTo>
                  <a:lnTo>
                    <a:pt x="438" y="319"/>
                  </a:lnTo>
                  <a:lnTo>
                    <a:pt x="441" y="314"/>
                  </a:lnTo>
                  <a:lnTo>
                    <a:pt x="447" y="314"/>
                  </a:lnTo>
                  <a:lnTo>
                    <a:pt x="449" y="318"/>
                  </a:lnTo>
                  <a:lnTo>
                    <a:pt x="465" y="318"/>
                  </a:lnTo>
                  <a:lnTo>
                    <a:pt x="468" y="319"/>
                  </a:lnTo>
                  <a:lnTo>
                    <a:pt x="472" y="317"/>
                  </a:lnTo>
                  <a:lnTo>
                    <a:pt x="474" y="319"/>
                  </a:lnTo>
                  <a:lnTo>
                    <a:pt x="473" y="321"/>
                  </a:lnTo>
                  <a:lnTo>
                    <a:pt x="459" y="32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5" name="Freeform 15"/>
            <p:cNvSpPr>
              <a:spLocks noEditPoints="1"/>
            </p:cNvSpPr>
            <p:nvPr/>
          </p:nvSpPr>
          <p:spPr bwMode="gray">
            <a:xfrm>
              <a:off x="2392" y="1556"/>
              <a:ext cx="75" cy="56"/>
            </a:xfrm>
            <a:custGeom>
              <a:avLst/>
              <a:gdLst>
                <a:gd name="T0" fmla="*/ 2147483647 w 58"/>
                <a:gd name="T1" fmla="*/ 2147483647 h 43"/>
                <a:gd name="T2" fmla="*/ 2147483647 w 58"/>
                <a:gd name="T3" fmla="*/ 2147483647 h 43"/>
                <a:gd name="T4" fmla="*/ 2147483647 w 58"/>
                <a:gd name="T5" fmla="*/ 2147483647 h 43"/>
                <a:gd name="T6" fmla="*/ 2147483647 w 58"/>
                <a:gd name="T7" fmla="*/ 2147483647 h 43"/>
                <a:gd name="T8" fmla="*/ 2147483647 w 58"/>
                <a:gd name="T9" fmla="*/ 2147483647 h 43"/>
                <a:gd name="T10" fmla="*/ 2147483647 w 58"/>
                <a:gd name="T11" fmla="*/ 2147483647 h 43"/>
                <a:gd name="T12" fmla="*/ 2147483647 w 58"/>
                <a:gd name="T13" fmla="*/ 2147483647 h 43"/>
                <a:gd name="T14" fmla="*/ 2147483647 w 58"/>
                <a:gd name="T15" fmla="*/ 0 h 43"/>
                <a:gd name="T16" fmla="*/ 2147483647 w 58"/>
                <a:gd name="T17" fmla="*/ 0 h 43"/>
                <a:gd name="T18" fmla="*/ 2147483647 w 58"/>
                <a:gd name="T19" fmla="*/ 2147483647 h 43"/>
                <a:gd name="T20" fmla="*/ 2147483647 w 58"/>
                <a:gd name="T21" fmla="*/ 2147483647 h 43"/>
                <a:gd name="T22" fmla="*/ 0 w 58"/>
                <a:gd name="T23" fmla="*/ 2147483647 h 43"/>
                <a:gd name="T24" fmla="*/ 2147483647 w 58"/>
                <a:gd name="T25" fmla="*/ 2147483647 h 43"/>
                <a:gd name="T26" fmla="*/ 2147483647 w 58"/>
                <a:gd name="T27" fmla="*/ 2147483647 h 43"/>
                <a:gd name="T28" fmla="*/ 2147483647 w 58"/>
                <a:gd name="T29" fmla="*/ 2147483647 h 43"/>
                <a:gd name="T30" fmla="*/ 2147483647 w 58"/>
                <a:gd name="T31" fmla="*/ 2147483647 h 43"/>
                <a:gd name="T32" fmla="*/ 2147483647 w 58"/>
                <a:gd name="T33" fmla="*/ 2147483647 h 43"/>
                <a:gd name="T34" fmla="*/ 2147483647 w 58"/>
                <a:gd name="T35" fmla="*/ 2147483647 h 43"/>
                <a:gd name="T36" fmla="*/ 0 w 58"/>
                <a:gd name="T37" fmla="*/ 2147483647 h 43"/>
                <a:gd name="T38" fmla="*/ 0 w 58"/>
                <a:gd name="T39" fmla="*/ 214748364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43"/>
                <a:gd name="T62" fmla="*/ 58 w 58"/>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43">
                  <a:moveTo>
                    <a:pt x="58" y="5"/>
                  </a:moveTo>
                  <a:lnTo>
                    <a:pt x="58" y="7"/>
                  </a:lnTo>
                  <a:lnTo>
                    <a:pt x="55" y="9"/>
                  </a:lnTo>
                  <a:lnTo>
                    <a:pt x="55" y="11"/>
                  </a:lnTo>
                  <a:lnTo>
                    <a:pt x="54" y="13"/>
                  </a:lnTo>
                  <a:lnTo>
                    <a:pt x="42" y="9"/>
                  </a:lnTo>
                  <a:lnTo>
                    <a:pt x="34" y="2"/>
                  </a:lnTo>
                  <a:lnTo>
                    <a:pt x="36" y="0"/>
                  </a:lnTo>
                  <a:lnTo>
                    <a:pt x="46" y="0"/>
                  </a:lnTo>
                  <a:lnTo>
                    <a:pt x="52" y="4"/>
                  </a:lnTo>
                  <a:lnTo>
                    <a:pt x="58" y="5"/>
                  </a:lnTo>
                  <a:close/>
                  <a:moveTo>
                    <a:pt x="0" y="41"/>
                  </a:moveTo>
                  <a:lnTo>
                    <a:pt x="7" y="37"/>
                  </a:lnTo>
                  <a:lnTo>
                    <a:pt x="23" y="34"/>
                  </a:lnTo>
                  <a:lnTo>
                    <a:pt x="26" y="37"/>
                  </a:lnTo>
                  <a:lnTo>
                    <a:pt x="25" y="41"/>
                  </a:lnTo>
                  <a:lnTo>
                    <a:pt x="21" y="41"/>
                  </a:lnTo>
                  <a:lnTo>
                    <a:pt x="16" y="41"/>
                  </a:lnTo>
                  <a:lnTo>
                    <a:pt x="0" y="43"/>
                  </a:lnTo>
                  <a:lnTo>
                    <a:pt x="0" y="4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6" name="Freeform 16"/>
            <p:cNvSpPr>
              <a:spLocks/>
            </p:cNvSpPr>
            <p:nvPr/>
          </p:nvSpPr>
          <p:spPr bwMode="gray">
            <a:xfrm>
              <a:off x="705" y="1889"/>
              <a:ext cx="20" cy="17"/>
            </a:xfrm>
            <a:custGeom>
              <a:avLst/>
              <a:gdLst>
                <a:gd name="T0" fmla="*/ 2147483647 w 16"/>
                <a:gd name="T1" fmla="*/ 0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2147483647 w 16"/>
                <a:gd name="T13" fmla="*/ 2147483647 h 13"/>
                <a:gd name="T14" fmla="*/ 0 w 16"/>
                <a:gd name="T15" fmla="*/ 2147483647 h 13"/>
                <a:gd name="T16" fmla="*/ 2147483647 w 16"/>
                <a:gd name="T17" fmla="*/ 2147483647 h 13"/>
                <a:gd name="T18" fmla="*/ 2147483647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10" y="0"/>
                  </a:moveTo>
                  <a:lnTo>
                    <a:pt x="16" y="3"/>
                  </a:lnTo>
                  <a:lnTo>
                    <a:pt x="16" y="10"/>
                  </a:lnTo>
                  <a:lnTo>
                    <a:pt x="13" y="11"/>
                  </a:lnTo>
                  <a:lnTo>
                    <a:pt x="9" y="13"/>
                  </a:lnTo>
                  <a:lnTo>
                    <a:pt x="4" y="8"/>
                  </a:lnTo>
                  <a:lnTo>
                    <a:pt x="1" y="7"/>
                  </a:lnTo>
                  <a:lnTo>
                    <a:pt x="0" y="3"/>
                  </a:lnTo>
                  <a:lnTo>
                    <a:pt x="6" y="2"/>
                  </a:lnTo>
                  <a:lnTo>
                    <a:pt x="1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7" name="Freeform 17"/>
            <p:cNvSpPr>
              <a:spLocks/>
            </p:cNvSpPr>
            <p:nvPr/>
          </p:nvSpPr>
          <p:spPr bwMode="gray">
            <a:xfrm>
              <a:off x="649" y="1798"/>
              <a:ext cx="41" cy="18"/>
            </a:xfrm>
            <a:custGeom>
              <a:avLst/>
              <a:gdLst>
                <a:gd name="T0" fmla="*/ 2147483647 w 32"/>
                <a:gd name="T1" fmla="*/ 0 h 14"/>
                <a:gd name="T2" fmla="*/ 2147483647 w 32"/>
                <a:gd name="T3" fmla="*/ 2147483647 h 14"/>
                <a:gd name="T4" fmla="*/ 2147483647 w 32"/>
                <a:gd name="T5" fmla="*/ 2147483647 h 14"/>
                <a:gd name="T6" fmla="*/ 2147483647 w 32"/>
                <a:gd name="T7" fmla="*/ 2147483647 h 14"/>
                <a:gd name="T8" fmla="*/ 2147483647 w 32"/>
                <a:gd name="T9" fmla="*/ 2147483647 h 14"/>
                <a:gd name="T10" fmla="*/ 2147483647 w 32"/>
                <a:gd name="T11" fmla="*/ 2147483647 h 14"/>
                <a:gd name="T12" fmla="*/ 2147483647 w 32"/>
                <a:gd name="T13" fmla="*/ 2147483647 h 14"/>
                <a:gd name="T14" fmla="*/ 2147483647 w 32"/>
                <a:gd name="T15" fmla="*/ 2147483647 h 14"/>
                <a:gd name="T16" fmla="*/ 2147483647 w 32"/>
                <a:gd name="T17" fmla="*/ 2147483647 h 14"/>
                <a:gd name="T18" fmla="*/ 2147483647 w 32"/>
                <a:gd name="T19" fmla="*/ 2147483647 h 14"/>
                <a:gd name="T20" fmla="*/ 0 w 32"/>
                <a:gd name="T21" fmla="*/ 2147483647 h 14"/>
                <a:gd name="T22" fmla="*/ 2147483647 w 32"/>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4"/>
                <a:gd name="T38" fmla="*/ 32 w 3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4">
                  <a:moveTo>
                    <a:pt x="1" y="0"/>
                  </a:moveTo>
                  <a:lnTo>
                    <a:pt x="8" y="1"/>
                  </a:lnTo>
                  <a:lnTo>
                    <a:pt x="18" y="1"/>
                  </a:lnTo>
                  <a:lnTo>
                    <a:pt x="26" y="7"/>
                  </a:lnTo>
                  <a:lnTo>
                    <a:pt x="32" y="8"/>
                  </a:lnTo>
                  <a:lnTo>
                    <a:pt x="31" y="10"/>
                  </a:lnTo>
                  <a:lnTo>
                    <a:pt x="25" y="12"/>
                  </a:lnTo>
                  <a:lnTo>
                    <a:pt x="21" y="14"/>
                  </a:lnTo>
                  <a:lnTo>
                    <a:pt x="11" y="8"/>
                  </a:lnTo>
                  <a:lnTo>
                    <a:pt x="3" y="10"/>
                  </a:lnTo>
                  <a:lnTo>
                    <a:pt x="0" y="5"/>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8" name="Freeform 18"/>
            <p:cNvSpPr>
              <a:spLocks/>
            </p:cNvSpPr>
            <p:nvPr/>
          </p:nvSpPr>
          <p:spPr bwMode="gray">
            <a:xfrm>
              <a:off x="800" y="2589"/>
              <a:ext cx="4" cy="5"/>
            </a:xfrm>
            <a:custGeom>
              <a:avLst/>
              <a:gdLst>
                <a:gd name="T0" fmla="*/ 0 w 3"/>
                <a:gd name="T1" fmla="*/ 2147483647 h 4"/>
                <a:gd name="T2" fmla="*/ 2147483647 w 3"/>
                <a:gd name="T3" fmla="*/ 0 h 4"/>
                <a:gd name="T4" fmla="*/ 2147483647 w 3"/>
                <a:gd name="T5" fmla="*/ 2147483647 h 4"/>
                <a:gd name="T6" fmla="*/ 0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2"/>
                  </a:moveTo>
                  <a:lnTo>
                    <a:pt x="2" y="0"/>
                  </a:lnTo>
                  <a:lnTo>
                    <a:pt x="3" y="2"/>
                  </a:lnTo>
                  <a:lnTo>
                    <a:pt x="0"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49" name="Freeform 19"/>
            <p:cNvSpPr>
              <a:spLocks/>
            </p:cNvSpPr>
            <p:nvPr/>
          </p:nvSpPr>
          <p:spPr bwMode="gray">
            <a:xfrm>
              <a:off x="694" y="2548"/>
              <a:ext cx="5" cy="4"/>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1"/>
                  </a:lnTo>
                  <a:lnTo>
                    <a:pt x="2"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0" name="Freeform 20"/>
            <p:cNvSpPr>
              <a:spLocks/>
            </p:cNvSpPr>
            <p:nvPr/>
          </p:nvSpPr>
          <p:spPr bwMode="gray">
            <a:xfrm>
              <a:off x="763" y="1700"/>
              <a:ext cx="8" cy="8"/>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0 w 6"/>
                <a:gd name="T9" fmla="*/ 2147483647 h 6"/>
                <a:gd name="T10" fmla="*/ 2147483647 w 6"/>
                <a:gd name="T11" fmla="*/ 0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4" y="0"/>
                  </a:moveTo>
                  <a:lnTo>
                    <a:pt x="4" y="2"/>
                  </a:lnTo>
                  <a:lnTo>
                    <a:pt x="6" y="4"/>
                  </a:lnTo>
                  <a:lnTo>
                    <a:pt x="5" y="6"/>
                  </a:lnTo>
                  <a:lnTo>
                    <a:pt x="0" y="1"/>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1" name="Freeform 21"/>
            <p:cNvSpPr>
              <a:spLocks/>
            </p:cNvSpPr>
            <p:nvPr/>
          </p:nvSpPr>
          <p:spPr bwMode="gray">
            <a:xfrm>
              <a:off x="707" y="2047"/>
              <a:ext cx="12" cy="10"/>
            </a:xfrm>
            <a:custGeom>
              <a:avLst/>
              <a:gdLst>
                <a:gd name="T0" fmla="*/ 2147483647 w 9"/>
                <a:gd name="T1" fmla="*/ 2147483647 h 8"/>
                <a:gd name="T2" fmla="*/ 2147483647 w 9"/>
                <a:gd name="T3" fmla="*/ 2147483647 h 8"/>
                <a:gd name="T4" fmla="*/ 0 w 9"/>
                <a:gd name="T5" fmla="*/ 2147483647 h 8"/>
                <a:gd name="T6" fmla="*/ 0 w 9"/>
                <a:gd name="T7" fmla="*/ 2147483647 h 8"/>
                <a:gd name="T8" fmla="*/ 2147483647 w 9"/>
                <a:gd name="T9" fmla="*/ 0 h 8"/>
                <a:gd name="T10" fmla="*/ 2147483647 w 9"/>
                <a:gd name="T11" fmla="*/ 2147483647 h 8"/>
                <a:gd name="T12" fmla="*/ 2147483647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9" y="3"/>
                  </a:moveTo>
                  <a:lnTo>
                    <a:pt x="3" y="8"/>
                  </a:lnTo>
                  <a:lnTo>
                    <a:pt x="0" y="8"/>
                  </a:lnTo>
                  <a:lnTo>
                    <a:pt x="0" y="6"/>
                  </a:lnTo>
                  <a:lnTo>
                    <a:pt x="7" y="0"/>
                  </a:lnTo>
                  <a:lnTo>
                    <a:pt x="9" y="1"/>
                  </a:lnTo>
                  <a:lnTo>
                    <a:pt x="9"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2" name="Freeform 22"/>
            <p:cNvSpPr>
              <a:spLocks/>
            </p:cNvSpPr>
            <p:nvPr/>
          </p:nvSpPr>
          <p:spPr bwMode="gray">
            <a:xfrm>
              <a:off x="689" y="2054"/>
              <a:ext cx="13" cy="13"/>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1" y="10"/>
                  </a:lnTo>
                  <a:lnTo>
                    <a:pt x="0" y="9"/>
                  </a:lnTo>
                  <a:lnTo>
                    <a:pt x="2" y="5"/>
                  </a:lnTo>
                  <a:lnTo>
                    <a:pt x="3" y="1"/>
                  </a:lnTo>
                  <a:lnTo>
                    <a:pt x="7" y="0"/>
                  </a:lnTo>
                  <a:lnTo>
                    <a:pt x="1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3" name="Freeform 23"/>
            <p:cNvSpPr>
              <a:spLocks/>
            </p:cNvSpPr>
            <p:nvPr/>
          </p:nvSpPr>
          <p:spPr bwMode="gray">
            <a:xfrm>
              <a:off x="612" y="2079"/>
              <a:ext cx="13" cy="11"/>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10" y="3"/>
                  </a:lnTo>
                  <a:lnTo>
                    <a:pt x="3" y="8"/>
                  </a:lnTo>
                  <a:lnTo>
                    <a:pt x="0" y="7"/>
                  </a:lnTo>
                  <a:lnTo>
                    <a:pt x="1" y="5"/>
                  </a:lnTo>
                  <a:lnTo>
                    <a:pt x="7" y="1"/>
                  </a:lnTo>
                  <a:lnTo>
                    <a:pt x="8" y="0"/>
                  </a:lnTo>
                  <a:lnTo>
                    <a:pt x="1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4" name="Freeform 24"/>
            <p:cNvSpPr>
              <a:spLocks/>
            </p:cNvSpPr>
            <p:nvPr/>
          </p:nvSpPr>
          <p:spPr bwMode="gray">
            <a:xfrm>
              <a:off x="625" y="2086"/>
              <a:ext cx="10" cy="2"/>
            </a:xfrm>
            <a:custGeom>
              <a:avLst/>
              <a:gdLst>
                <a:gd name="T0" fmla="*/ 0 w 8"/>
                <a:gd name="T1" fmla="*/ 2147483646 h 2"/>
                <a:gd name="T2" fmla="*/ 2147483647 w 8"/>
                <a:gd name="T3" fmla="*/ 0 h 2"/>
                <a:gd name="T4" fmla="*/ 2147483647 w 8"/>
                <a:gd name="T5" fmla="*/ 0 h 2"/>
                <a:gd name="T6" fmla="*/ 2147483647 w 8"/>
                <a:gd name="T7" fmla="*/ 2147483646 h 2"/>
                <a:gd name="T8" fmla="*/ 0 w 8"/>
                <a:gd name="T9" fmla="*/ 2147483646 h 2"/>
                <a:gd name="T10" fmla="*/ 0 60000 65536"/>
                <a:gd name="T11" fmla="*/ 0 60000 65536"/>
                <a:gd name="T12" fmla="*/ 0 60000 65536"/>
                <a:gd name="T13" fmla="*/ 0 60000 65536"/>
                <a:gd name="T14" fmla="*/ 0 60000 65536"/>
                <a:gd name="T15" fmla="*/ 0 w 8"/>
                <a:gd name="T16" fmla="*/ 0 h 2"/>
                <a:gd name="T17" fmla="*/ 8 w 8"/>
                <a:gd name="T18" fmla="*/ 2 h 2"/>
              </a:gdLst>
              <a:ahLst/>
              <a:cxnLst>
                <a:cxn ang="T10">
                  <a:pos x="T0" y="T1"/>
                </a:cxn>
                <a:cxn ang="T11">
                  <a:pos x="T2" y="T3"/>
                </a:cxn>
                <a:cxn ang="T12">
                  <a:pos x="T4" y="T5"/>
                </a:cxn>
                <a:cxn ang="T13">
                  <a:pos x="T6" y="T7"/>
                </a:cxn>
                <a:cxn ang="T14">
                  <a:pos x="T8" y="T9"/>
                </a:cxn>
              </a:cxnLst>
              <a:rect l="T15" t="T16" r="T17" b="T18"/>
              <a:pathLst>
                <a:path w="8" h="2">
                  <a:moveTo>
                    <a:pt x="0" y="2"/>
                  </a:moveTo>
                  <a:lnTo>
                    <a:pt x="1" y="0"/>
                  </a:lnTo>
                  <a:lnTo>
                    <a:pt x="8" y="0"/>
                  </a:lnTo>
                  <a:lnTo>
                    <a:pt x="8"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5" name="Freeform 25"/>
            <p:cNvSpPr>
              <a:spLocks/>
            </p:cNvSpPr>
            <p:nvPr/>
          </p:nvSpPr>
          <p:spPr bwMode="gray">
            <a:xfrm>
              <a:off x="785" y="2013"/>
              <a:ext cx="6" cy="6"/>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1" y="5"/>
                  </a:moveTo>
                  <a:lnTo>
                    <a:pt x="0" y="1"/>
                  </a:lnTo>
                  <a:lnTo>
                    <a:pt x="2" y="0"/>
                  </a:lnTo>
                  <a:lnTo>
                    <a:pt x="4" y="2"/>
                  </a:lnTo>
                  <a:lnTo>
                    <a:pt x="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6" name="Freeform 26"/>
            <p:cNvSpPr>
              <a:spLocks/>
            </p:cNvSpPr>
            <p:nvPr/>
          </p:nvSpPr>
          <p:spPr bwMode="gray">
            <a:xfrm>
              <a:off x="793" y="2017"/>
              <a:ext cx="5" cy="6"/>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2"/>
                  </a:moveTo>
                  <a:lnTo>
                    <a:pt x="2" y="0"/>
                  </a:lnTo>
                  <a:lnTo>
                    <a:pt x="4" y="1"/>
                  </a:lnTo>
                  <a:lnTo>
                    <a:pt x="1"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7" name="Freeform 27"/>
            <p:cNvSpPr>
              <a:spLocks/>
            </p:cNvSpPr>
            <p:nvPr/>
          </p:nvSpPr>
          <p:spPr bwMode="gray">
            <a:xfrm>
              <a:off x="844" y="2619"/>
              <a:ext cx="13" cy="17"/>
            </a:xfrm>
            <a:custGeom>
              <a:avLst/>
              <a:gdLst>
                <a:gd name="T0" fmla="*/ 2147483647 w 10"/>
                <a:gd name="T1" fmla="*/ 2147483647 h 13"/>
                <a:gd name="T2" fmla="*/ 2147483647 w 10"/>
                <a:gd name="T3" fmla="*/ 2147483647 h 13"/>
                <a:gd name="T4" fmla="*/ 0 w 10"/>
                <a:gd name="T5" fmla="*/ 2147483647 h 13"/>
                <a:gd name="T6" fmla="*/ 2147483647 w 10"/>
                <a:gd name="T7" fmla="*/ 0 h 13"/>
                <a:gd name="T8" fmla="*/ 2147483647 w 10"/>
                <a:gd name="T9" fmla="*/ 0 h 13"/>
                <a:gd name="T10" fmla="*/ 2147483647 w 10"/>
                <a:gd name="T11" fmla="*/ 2147483647 h 13"/>
                <a:gd name="T12" fmla="*/ 2147483647 w 10"/>
                <a:gd name="T13" fmla="*/ 2147483647 h 13"/>
                <a:gd name="T14" fmla="*/ 2147483647 w 10"/>
                <a:gd name="T15" fmla="*/ 2147483647 h 13"/>
                <a:gd name="T16" fmla="*/ 2147483647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3" y="13"/>
                  </a:moveTo>
                  <a:lnTo>
                    <a:pt x="1" y="9"/>
                  </a:lnTo>
                  <a:lnTo>
                    <a:pt x="0" y="3"/>
                  </a:lnTo>
                  <a:lnTo>
                    <a:pt x="2" y="0"/>
                  </a:lnTo>
                  <a:lnTo>
                    <a:pt x="4" y="0"/>
                  </a:lnTo>
                  <a:lnTo>
                    <a:pt x="7" y="4"/>
                  </a:lnTo>
                  <a:lnTo>
                    <a:pt x="9" y="5"/>
                  </a:lnTo>
                  <a:lnTo>
                    <a:pt x="10" y="8"/>
                  </a:lnTo>
                  <a:lnTo>
                    <a:pt x="3" y="1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8" name="Freeform 28"/>
            <p:cNvSpPr>
              <a:spLocks/>
            </p:cNvSpPr>
            <p:nvPr/>
          </p:nvSpPr>
          <p:spPr bwMode="gray">
            <a:xfrm>
              <a:off x="838" y="2608"/>
              <a:ext cx="6" cy="4"/>
            </a:xfrm>
            <a:custGeom>
              <a:avLst/>
              <a:gdLst>
                <a:gd name="T0" fmla="*/ 2147483647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2147483647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3" y="3"/>
                  </a:moveTo>
                  <a:lnTo>
                    <a:pt x="0" y="1"/>
                  </a:lnTo>
                  <a:lnTo>
                    <a:pt x="3" y="0"/>
                  </a:lnTo>
                  <a:lnTo>
                    <a:pt x="4" y="1"/>
                  </a:lnTo>
                  <a:lnTo>
                    <a:pt x="5" y="3"/>
                  </a:lnTo>
                  <a:lnTo>
                    <a:pt x="3"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59" name="Freeform 29"/>
            <p:cNvSpPr>
              <a:spLocks/>
            </p:cNvSpPr>
            <p:nvPr/>
          </p:nvSpPr>
          <p:spPr bwMode="gray">
            <a:xfrm>
              <a:off x="831" y="2605"/>
              <a:ext cx="3" cy="1"/>
            </a:xfrm>
            <a:custGeom>
              <a:avLst/>
              <a:gdLst>
                <a:gd name="T0" fmla="*/ 0 w 2"/>
                <a:gd name="T1" fmla="*/ 0 h 1"/>
                <a:gd name="T2" fmla="*/ 2147483647 w 2"/>
                <a:gd name="T3" fmla="*/ 0 h 1"/>
                <a:gd name="T4" fmla="*/ 2147483647 w 2"/>
                <a:gd name="T5" fmla="*/ 0 h 1"/>
                <a:gd name="T6" fmla="*/ 2147483647 w 2"/>
                <a:gd name="T7" fmla="*/ 2147483646 h 1"/>
                <a:gd name="T8" fmla="*/ 0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0" y="0"/>
                  </a:moveTo>
                  <a:lnTo>
                    <a:pt x="1" y="0"/>
                  </a:lnTo>
                  <a:lnTo>
                    <a:pt x="2" y="0"/>
                  </a:lnTo>
                  <a:lnTo>
                    <a:pt x="1"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0" name="Freeform 30"/>
            <p:cNvSpPr>
              <a:spLocks/>
            </p:cNvSpPr>
            <p:nvPr/>
          </p:nvSpPr>
          <p:spPr bwMode="gray">
            <a:xfrm>
              <a:off x="818" y="2601"/>
              <a:ext cx="4" cy="2"/>
            </a:xfrm>
            <a:custGeom>
              <a:avLst/>
              <a:gdLst>
                <a:gd name="T0" fmla="*/ 0 w 3"/>
                <a:gd name="T1" fmla="*/ 2147483646 h 2"/>
                <a:gd name="T2" fmla="*/ 2147483647 w 3"/>
                <a:gd name="T3" fmla="*/ 0 h 2"/>
                <a:gd name="T4" fmla="*/ 2147483647 w 3"/>
                <a:gd name="T5" fmla="*/ 2147483646 h 2"/>
                <a:gd name="T6" fmla="*/ 2147483647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1" y="0"/>
                  </a:lnTo>
                  <a:lnTo>
                    <a:pt x="3" y="2"/>
                  </a:lnTo>
                  <a:lnTo>
                    <a:pt x="1"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1" name="Freeform 31"/>
            <p:cNvSpPr>
              <a:spLocks/>
            </p:cNvSpPr>
            <p:nvPr/>
          </p:nvSpPr>
          <p:spPr bwMode="gray">
            <a:xfrm>
              <a:off x="942" y="1889"/>
              <a:ext cx="12" cy="13"/>
            </a:xfrm>
            <a:custGeom>
              <a:avLst/>
              <a:gdLst>
                <a:gd name="T0" fmla="*/ 2147483647 w 9"/>
                <a:gd name="T1" fmla="*/ 0 h 10"/>
                <a:gd name="T2" fmla="*/ 2147483647 w 9"/>
                <a:gd name="T3" fmla="*/ 2147483647 h 10"/>
                <a:gd name="T4" fmla="*/ 2147483647 w 9"/>
                <a:gd name="T5" fmla="*/ 2147483647 h 10"/>
                <a:gd name="T6" fmla="*/ 0 w 9"/>
                <a:gd name="T7" fmla="*/ 2147483647 h 10"/>
                <a:gd name="T8" fmla="*/ 0 w 9"/>
                <a:gd name="T9" fmla="*/ 2147483647 h 10"/>
                <a:gd name="T10" fmla="*/ 2147483647 w 9"/>
                <a:gd name="T11" fmla="*/ 0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9" y="0"/>
                  </a:moveTo>
                  <a:lnTo>
                    <a:pt x="9" y="3"/>
                  </a:lnTo>
                  <a:lnTo>
                    <a:pt x="4" y="10"/>
                  </a:lnTo>
                  <a:lnTo>
                    <a:pt x="0" y="10"/>
                  </a:lnTo>
                  <a:lnTo>
                    <a:pt x="0" y="8"/>
                  </a:lnTo>
                  <a:lnTo>
                    <a:pt x="6" y="0"/>
                  </a:lnTo>
                  <a:lnTo>
                    <a:pt x="9"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2" name="Freeform 32"/>
            <p:cNvSpPr>
              <a:spLocks/>
            </p:cNvSpPr>
            <p:nvPr/>
          </p:nvSpPr>
          <p:spPr bwMode="gray">
            <a:xfrm>
              <a:off x="956" y="1882"/>
              <a:ext cx="7" cy="8"/>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3"/>
                  </a:moveTo>
                  <a:lnTo>
                    <a:pt x="0" y="1"/>
                  </a:lnTo>
                  <a:lnTo>
                    <a:pt x="5" y="0"/>
                  </a:lnTo>
                  <a:lnTo>
                    <a:pt x="5" y="4"/>
                  </a:lnTo>
                  <a:lnTo>
                    <a:pt x="2"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3" name="Freeform 33"/>
            <p:cNvSpPr>
              <a:spLocks/>
            </p:cNvSpPr>
            <p:nvPr/>
          </p:nvSpPr>
          <p:spPr bwMode="gray">
            <a:xfrm>
              <a:off x="877" y="1938"/>
              <a:ext cx="17" cy="9"/>
            </a:xfrm>
            <a:custGeom>
              <a:avLst/>
              <a:gdLst>
                <a:gd name="T0" fmla="*/ 0 w 13"/>
                <a:gd name="T1" fmla="*/ 2147483647 h 7"/>
                <a:gd name="T2" fmla="*/ 0 w 13"/>
                <a:gd name="T3" fmla="*/ 2147483647 h 7"/>
                <a:gd name="T4" fmla="*/ 2147483647 w 13"/>
                <a:gd name="T5" fmla="*/ 0 h 7"/>
                <a:gd name="T6" fmla="*/ 2147483647 w 13"/>
                <a:gd name="T7" fmla="*/ 0 h 7"/>
                <a:gd name="T8" fmla="*/ 2147483647 w 13"/>
                <a:gd name="T9" fmla="*/ 2147483647 h 7"/>
                <a:gd name="T10" fmla="*/ 2147483647 w 13"/>
                <a:gd name="T11" fmla="*/ 2147483647 h 7"/>
                <a:gd name="T12" fmla="*/ 0 w 13"/>
                <a:gd name="T13" fmla="*/ 2147483647 h 7"/>
                <a:gd name="T14" fmla="*/ 0 60000 65536"/>
                <a:gd name="T15" fmla="*/ 0 60000 65536"/>
                <a:gd name="T16" fmla="*/ 0 60000 65536"/>
                <a:gd name="T17" fmla="*/ 0 60000 65536"/>
                <a:gd name="T18" fmla="*/ 0 60000 65536"/>
                <a:gd name="T19" fmla="*/ 0 60000 65536"/>
                <a:gd name="T20" fmla="*/ 0 60000 65536"/>
                <a:gd name="T21" fmla="*/ 0 w 13"/>
                <a:gd name="T22" fmla="*/ 0 h 7"/>
                <a:gd name="T23" fmla="*/ 13 w 1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7">
                  <a:moveTo>
                    <a:pt x="0" y="7"/>
                  </a:moveTo>
                  <a:lnTo>
                    <a:pt x="0" y="3"/>
                  </a:lnTo>
                  <a:lnTo>
                    <a:pt x="1" y="0"/>
                  </a:lnTo>
                  <a:lnTo>
                    <a:pt x="9" y="0"/>
                  </a:lnTo>
                  <a:lnTo>
                    <a:pt x="13" y="4"/>
                  </a:lnTo>
                  <a:lnTo>
                    <a:pt x="12" y="6"/>
                  </a:lnTo>
                  <a:lnTo>
                    <a:pt x="0"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4" name="Freeform 34"/>
            <p:cNvSpPr>
              <a:spLocks/>
            </p:cNvSpPr>
            <p:nvPr/>
          </p:nvSpPr>
          <p:spPr bwMode="gray">
            <a:xfrm>
              <a:off x="858" y="1953"/>
              <a:ext cx="33" cy="22"/>
            </a:xfrm>
            <a:custGeom>
              <a:avLst/>
              <a:gdLst>
                <a:gd name="T0" fmla="*/ 2147483647 w 25"/>
                <a:gd name="T1" fmla="*/ 2147483647 h 17"/>
                <a:gd name="T2" fmla="*/ 2147483647 w 25"/>
                <a:gd name="T3" fmla="*/ 2147483647 h 17"/>
                <a:gd name="T4" fmla="*/ 2147483647 w 25"/>
                <a:gd name="T5" fmla="*/ 2147483647 h 17"/>
                <a:gd name="T6" fmla="*/ 2147483647 w 25"/>
                <a:gd name="T7" fmla="*/ 0 h 17"/>
                <a:gd name="T8" fmla="*/ 2147483647 w 25"/>
                <a:gd name="T9" fmla="*/ 2147483647 h 17"/>
                <a:gd name="T10" fmla="*/ 2147483647 w 25"/>
                <a:gd name="T11" fmla="*/ 2147483647 h 17"/>
                <a:gd name="T12" fmla="*/ 2147483647 w 25"/>
                <a:gd name="T13" fmla="*/ 2147483647 h 17"/>
                <a:gd name="T14" fmla="*/ 2147483647 w 25"/>
                <a:gd name="T15" fmla="*/ 2147483647 h 17"/>
                <a:gd name="T16" fmla="*/ 2147483647 w 25"/>
                <a:gd name="T17" fmla="*/ 2147483647 h 17"/>
                <a:gd name="T18" fmla="*/ 2147483647 w 25"/>
                <a:gd name="T19" fmla="*/ 2147483647 h 17"/>
                <a:gd name="T20" fmla="*/ 2147483647 w 25"/>
                <a:gd name="T21" fmla="*/ 2147483647 h 17"/>
                <a:gd name="T22" fmla="*/ 2147483647 w 25"/>
                <a:gd name="T23" fmla="*/ 2147483647 h 17"/>
                <a:gd name="T24" fmla="*/ 2147483647 w 25"/>
                <a:gd name="T25" fmla="*/ 2147483647 h 17"/>
                <a:gd name="T26" fmla="*/ 0 w 25"/>
                <a:gd name="T27" fmla="*/ 2147483647 h 17"/>
                <a:gd name="T28" fmla="*/ 2147483647 w 25"/>
                <a:gd name="T29" fmla="*/ 214748364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7"/>
                <a:gd name="T47" fmla="*/ 25 w 2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7">
                  <a:moveTo>
                    <a:pt x="3" y="4"/>
                  </a:moveTo>
                  <a:lnTo>
                    <a:pt x="8" y="4"/>
                  </a:lnTo>
                  <a:lnTo>
                    <a:pt x="13" y="1"/>
                  </a:lnTo>
                  <a:lnTo>
                    <a:pt x="23" y="0"/>
                  </a:lnTo>
                  <a:lnTo>
                    <a:pt x="25" y="3"/>
                  </a:lnTo>
                  <a:lnTo>
                    <a:pt x="23" y="7"/>
                  </a:lnTo>
                  <a:lnTo>
                    <a:pt x="16" y="11"/>
                  </a:lnTo>
                  <a:lnTo>
                    <a:pt x="16" y="14"/>
                  </a:lnTo>
                  <a:lnTo>
                    <a:pt x="10" y="14"/>
                  </a:lnTo>
                  <a:lnTo>
                    <a:pt x="8" y="17"/>
                  </a:lnTo>
                  <a:lnTo>
                    <a:pt x="4" y="15"/>
                  </a:lnTo>
                  <a:lnTo>
                    <a:pt x="4" y="13"/>
                  </a:lnTo>
                  <a:lnTo>
                    <a:pt x="1" y="10"/>
                  </a:lnTo>
                  <a:lnTo>
                    <a:pt x="0" y="5"/>
                  </a:lnTo>
                  <a:lnTo>
                    <a:pt x="3"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5" name="Freeform 35"/>
            <p:cNvSpPr>
              <a:spLocks/>
            </p:cNvSpPr>
            <p:nvPr/>
          </p:nvSpPr>
          <p:spPr bwMode="gray">
            <a:xfrm>
              <a:off x="941" y="1884"/>
              <a:ext cx="3" cy="5"/>
            </a:xfrm>
            <a:custGeom>
              <a:avLst/>
              <a:gdLst>
                <a:gd name="T0" fmla="*/ 2147483646 w 3"/>
                <a:gd name="T1" fmla="*/ 2147483647 h 4"/>
                <a:gd name="T2" fmla="*/ 2147483646 w 3"/>
                <a:gd name="T3" fmla="*/ 2147483647 h 4"/>
                <a:gd name="T4" fmla="*/ 0 w 3"/>
                <a:gd name="T5" fmla="*/ 2147483647 h 4"/>
                <a:gd name="T6" fmla="*/ 2147483646 w 3"/>
                <a:gd name="T7" fmla="*/ 0 h 4"/>
                <a:gd name="T8" fmla="*/ 2147483646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3"/>
                  </a:moveTo>
                  <a:lnTo>
                    <a:pt x="2" y="4"/>
                  </a:lnTo>
                  <a:lnTo>
                    <a:pt x="0" y="2"/>
                  </a:lnTo>
                  <a:lnTo>
                    <a:pt x="2" y="0"/>
                  </a:lnTo>
                  <a:lnTo>
                    <a:pt x="3"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6" name="Freeform 36"/>
            <p:cNvSpPr>
              <a:spLocks/>
            </p:cNvSpPr>
            <p:nvPr/>
          </p:nvSpPr>
          <p:spPr bwMode="gray">
            <a:xfrm>
              <a:off x="938" y="1891"/>
              <a:ext cx="4" cy="4"/>
            </a:xfrm>
            <a:custGeom>
              <a:avLst/>
              <a:gdLst>
                <a:gd name="T0" fmla="*/ 2147483647 w 3"/>
                <a:gd name="T1" fmla="*/ 2147483647 h 3"/>
                <a:gd name="T2" fmla="*/ 2147483647 w 3"/>
                <a:gd name="T3" fmla="*/ 2147483647 h 3"/>
                <a:gd name="T4" fmla="*/ 0 w 3"/>
                <a:gd name="T5" fmla="*/ 2147483647 h 3"/>
                <a:gd name="T6" fmla="*/ 2147483647 w 3"/>
                <a:gd name="T7" fmla="*/ 0 h 3"/>
                <a:gd name="T8" fmla="*/ 2147483647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3" y="1"/>
                  </a:moveTo>
                  <a:lnTo>
                    <a:pt x="2" y="3"/>
                  </a:lnTo>
                  <a:lnTo>
                    <a:pt x="0" y="2"/>
                  </a:lnTo>
                  <a:lnTo>
                    <a:pt x="1" y="0"/>
                  </a:lnTo>
                  <a:lnTo>
                    <a:pt x="3"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7" name="Freeform 37"/>
            <p:cNvSpPr>
              <a:spLocks/>
            </p:cNvSpPr>
            <p:nvPr/>
          </p:nvSpPr>
          <p:spPr bwMode="gray">
            <a:xfrm>
              <a:off x="1123" y="2037"/>
              <a:ext cx="14" cy="20"/>
            </a:xfrm>
            <a:custGeom>
              <a:avLst/>
              <a:gdLst>
                <a:gd name="T0" fmla="*/ 2147483647 w 11"/>
                <a:gd name="T1" fmla="*/ 2147483647 h 15"/>
                <a:gd name="T2" fmla="*/ 2147483647 w 11"/>
                <a:gd name="T3" fmla="*/ 0 h 15"/>
                <a:gd name="T4" fmla="*/ 2147483647 w 11"/>
                <a:gd name="T5" fmla="*/ 2147483647 h 15"/>
                <a:gd name="T6" fmla="*/ 2147483647 w 11"/>
                <a:gd name="T7" fmla="*/ 2147483647 h 15"/>
                <a:gd name="T8" fmla="*/ 2147483647 w 11"/>
                <a:gd name="T9" fmla="*/ 2147483647 h 15"/>
                <a:gd name="T10" fmla="*/ 2147483647 w 11"/>
                <a:gd name="T11" fmla="*/ 2147483647 h 15"/>
                <a:gd name="T12" fmla="*/ 2147483647 w 11"/>
                <a:gd name="T13" fmla="*/ 2147483647 h 15"/>
                <a:gd name="T14" fmla="*/ 2147483647 w 11"/>
                <a:gd name="T15" fmla="*/ 2147483647 h 15"/>
                <a:gd name="T16" fmla="*/ 0 w 11"/>
                <a:gd name="T17" fmla="*/ 2147483647 h 15"/>
                <a:gd name="T18" fmla="*/ 2147483647 w 11"/>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5"/>
                <a:gd name="T32" fmla="*/ 11 w 11"/>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5">
                  <a:moveTo>
                    <a:pt x="1" y="1"/>
                  </a:moveTo>
                  <a:lnTo>
                    <a:pt x="5" y="0"/>
                  </a:lnTo>
                  <a:lnTo>
                    <a:pt x="7" y="2"/>
                  </a:lnTo>
                  <a:lnTo>
                    <a:pt x="8" y="4"/>
                  </a:lnTo>
                  <a:lnTo>
                    <a:pt x="11" y="2"/>
                  </a:lnTo>
                  <a:lnTo>
                    <a:pt x="10" y="8"/>
                  </a:lnTo>
                  <a:lnTo>
                    <a:pt x="9" y="15"/>
                  </a:lnTo>
                  <a:lnTo>
                    <a:pt x="4" y="15"/>
                  </a:lnTo>
                  <a:lnTo>
                    <a:pt x="0" y="8"/>
                  </a:lnTo>
                  <a:lnTo>
                    <a:pt x="1"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8" name="Freeform 38"/>
            <p:cNvSpPr>
              <a:spLocks/>
            </p:cNvSpPr>
            <p:nvPr/>
          </p:nvSpPr>
          <p:spPr bwMode="gray">
            <a:xfrm>
              <a:off x="1119" y="1992"/>
              <a:ext cx="16" cy="30"/>
            </a:xfrm>
            <a:custGeom>
              <a:avLst/>
              <a:gdLst>
                <a:gd name="T0" fmla="*/ 0 w 12"/>
                <a:gd name="T1" fmla="*/ 0 h 23"/>
                <a:gd name="T2" fmla="*/ 2147483647 w 12"/>
                <a:gd name="T3" fmla="*/ 0 h 23"/>
                <a:gd name="T4" fmla="*/ 2147483647 w 12"/>
                <a:gd name="T5" fmla="*/ 2147483647 h 23"/>
                <a:gd name="T6" fmla="*/ 2147483647 w 12"/>
                <a:gd name="T7" fmla="*/ 2147483647 h 23"/>
                <a:gd name="T8" fmla="*/ 2147483647 w 12"/>
                <a:gd name="T9" fmla="*/ 2147483647 h 23"/>
                <a:gd name="T10" fmla="*/ 2147483647 w 12"/>
                <a:gd name="T11" fmla="*/ 2147483647 h 23"/>
                <a:gd name="T12" fmla="*/ 0 w 12"/>
                <a:gd name="T13" fmla="*/ 0 h 23"/>
                <a:gd name="T14" fmla="*/ 0 60000 65536"/>
                <a:gd name="T15" fmla="*/ 0 60000 65536"/>
                <a:gd name="T16" fmla="*/ 0 60000 65536"/>
                <a:gd name="T17" fmla="*/ 0 60000 65536"/>
                <a:gd name="T18" fmla="*/ 0 60000 65536"/>
                <a:gd name="T19" fmla="*/ 0 60000 65536"/>
                <a:gd name="T20" fmla="*/ 0 60000 65536"/>
                <a:gd name="T21" fmla="*/ 0 w 12"/>
                <a:gd name="T22" fmla="*/ 0 h 23"/>
                <a:gd name="T23" fmla="*/ 12 w 1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3">
                  <a:moveTo>
                    <a:pt x="0" y="0"/>
                  </a:moveTo>
                  <a:lnTo>
                    <a:pt x="2" y="0"/>
                  </a:lnTo>
                  <a:lnTo>
                    <a:pt x="8" y="8"/>
                  </a:lnTo>
                  <a:lnTo>
                    <a:pt x="12" y="21"/>
                  </a:lnTo>
                  <a:lnTo>
                    <a:pt x="11" y="23"/>
                  </a:lnTo>
                  <a:lnTo>
                    <a:pt x="1" y="1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69" name="Freeform 39"/>
            <p:cNvSpPr>
              <a:spLocks/>
            </p:cNvSpPr>
            <p:nvPr/>
          </p:nvSpPr>
          <p:spPr bwMode="gray">
            <a:xfrm>
              <a:off x="1120" y="2013"/>
              <a:ext cx="7" cy="10"/>
            </a:xfrm>
            <a:custGeom>
              <a:avLst/>
              <a:gdLst>
                <a:gd name="T0" fmla="*/ 2147483647 w 5"/>
                <a:gd name="T1" fmla="*/ 0 h 8"/>
                <a:gd name="T2" fmla="*/ 2147483647 w 5"/>
                <a:gd name="T3" fmla="*/ 2147483647 h 8"/>
                <a:gd name="T4" fmla="*/ 2147483647 w 5"/>
                <a:gd name="T5" fmla="*/ 2147483647 h 8"/>
                <a:gd name="T6" fmla="*/ 0 w 5"/>
                <a:gd name="T7" fmla="*/ 2147483647 h 8"/>
                <a:gd name="T8" fmla="*/ 2147483647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2" y="0"/>
                  </a:moveTo>
                  <a:lnTo>
                    <a:pt x="5" y="7"/>
                  </a:lnTo>
                  <a:lnTo>
                    <a:pt x="3" y="8"/>
                  </a:lnTo>
                  <a:lnTo>
                    <a:pt x="0" y="1"/>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0" name="Freeform 40"/>
            <p:cNvSpPr>
              <a:spLocks/>
            </p:cNvSpPr>
            <p:nvPr/>
          </p:nvSpPr>
          <p:spPr bwMode="gray">
            <a:xfrm>
              <a:off x="1107" y="1974"/>
              <a:ext cx="4" cy="19"/>
            </a:xfrm>
            <a:custGeom>
              <a:avLst/>
              <a:gdLst>
                <a:gd name="T0" fmla="*/ 0 w 3"/>
                <a:gd name="T1" fmla="*/ 2147483647 h 15"/>
                <a:gd name="T2" fmla="*/ 2147483647 w 3"/>
                <a:gd name="T3" fmla="*/ 0 h 15"/>
                <a:gd name="T4" fmla="*/ 2147483647 w 3"/>
                <a:gd name="T5" fmla="*/ 2147483647 h 15"/>
                <a:gd name="T6" fmla="*/ 2147483647 w 3"/>
                <a:gd name="T7" fmla="*/ 2147483647 h 15"/>
                <a:gd name="T8" fmla="*/ 2147483647 w 3"/>
                <a:gd name="T9" fmla="*/ 2147483647 h 15"/>
                <a:gd name="T10" fmla="*/ 0 w 3"/>
                <a:gd name="T11" fmla="*/ 2147483647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2"/>
                  </a:moveTo>
                  <a:lnTo>
                    <a:pt x="2" y="0"/>
                  </a:lnTo>
                  <a:lnTo>
                    <a:pt x="3" y="2"/>
                  </a:lnTo>
                  <a:lnTo>
                    <a:pt x="3" y="15"/>
                  </a:lnTo>
                  <a:lnTo>
                    <a:pt x="2" y="1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1" name="Freeform 41"/>
            <p:cNvSpPr>
              <a:spLocks/>
            </p:cNvSpPr>
            <p:nvPr/>
          </p:nvSpPr>
          <p:spPr bwMode="gray">
            <a:xfrm>
              <a:off x="1097" y="1971"/>
              <a:ext cx="7" cy="17"/>
            </a:xfrm>
            <a:custGeom>
              <a:avLst/>
              <a:gdLst>
                <a:gd name="T0" fmla="*/ 2147483647 w 5"/>
                <a:gd name="T1" fmla="*/ 0 h 13"/>
                <a:gd name="T2" fmla="*/ 2147483647 w 5"/>
                <a:gd name="T3" fmla="*/ 2147483647 h 13"/>
                <a:gd name="T4" fmla="*/ 2147483647 w 5"/>
                <a:gd name="T5" fmla="*/ 2147483647 h 13"/>
                <a:gd name="T6" fmla="*/ 2147483647 w 5"/>
                <a:gd name="T7" fmla="*/ 2147483647 h 13"/>
                <a:gd name="T8" fmla="*/ 0 w 5"/>
                <a:gd name="T9" fmla="*/ 2147483647 h 13"/>
                <a:gd name="T10" fmla="*/ 2147483647 w 5"/>
                <a:gd name="T11" fmla="*/ 0 h 13"/>
                <a:gd name="T12" fmla="*/ 0 60000 65536"/>
                <a:gd name="T13" fmla="*/ 0 60000 65536"/>
                <a:gd name="T14" fmla="*/ 0 60000 65536"/>
                <a:gd name="T15" fmla="*/ 0 60000 65536"/>
                <a:gd name="T16" fmla="*/ 0 60000 65536"/>
                <a:gd name="T17" fmla="*/ 0 60000 65536"/>
                <a:gd name="T18" fmla="*/ 0 w 5"/>
                <a:gd name="T19" fmla="*/ 0 h 13"/>
                <a:gd name="T20" fmla="*/ 5 w 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5" h="13">
                  <a:moveTo>
                    <a:pt x="3" y="0"/>
                  </a:moveTo>
                  <a:lnTo>
                    <a:pt x="5" y="5"/>
                  </a:lnTo>
                  <a:lnTo>
                    <a:pt x="5" y="12"/>
                  </a:lnTo>
                  <a:lnTo>
                    <a:pt x="3" y="13"/>
                  </a:lnTo>
                  <a:lnTo>
                    <a:pt x="0" y="6"/>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2" name="Freeform 42"/>
            <p:cNvSpPr>
              <a:spLocks/>
            </p:cNvSpPr>
            <p:nvPr/>
          </p:nvSpPr>
          <p:spPr bwMode="gray">
            <a:xfrm>
              <a:off x="1105" y="1945"/>
              <a:ext cx="6" cy="23"/>
            </a:xfrm>
            <a:custGeom>
              <a:avLst/>
              <a:gdLst>
                <a:gd name="T0" fmla="*/ 2147483647 w 5"/>
                <a:gd name="T1" fmla="*/ 0 h 18"/>
                <a:gd name="T2" fmla="*/ 2147483647 w 5"/>
                <a:gd name="T3" fmla="*/ 2147483647 h 18"/>
                <a:gd name="T4" fmla="*/ 2147483647 w 5"/>
                <a:gd name="T5" fmla="*/ 2147483647 h 18"/>
                <a:gd name="T6" fmla="*/ 2147483647 w 5"/>
                <a:gd name="T7" fmla="*/ 2147483647 h 18"/>
                <a:gd name="T8" fmla="*/ 0 w 5"/>
                <a:gd name="T9" fmla="*/ 2147483647 h 18"/>
                <a:gd name="T10" fmla="*/ 0 w 5"/>
                <a:gd name="T11" fmla="*/ 2147483647 h 18"/>
                <a:gd name="T12" fmla="*/ 2147483647 w 5"/>
                <a:gd name="T13" fmla="*/ 0 h 18"/>
                <a:gd name="T14" fmla="*/ 0 60000 65536"/>
                <a:gd name="T15" fmla="*/ 0 60000 65536"/>
                <a:gd name="T16" fmla="*/ 0 60000 65536"/>
                <a:gd name="T17" fmla="*/ 0 60000 65536"/>
                <a:gd name="T18" fmla="*/ 0 60000 65536"/>
                <a:gd name="T19" fmla="*/ 0 60000 65536"/>
                <a:gd name="T20" fmla="*/ 0 60000 65536"/>
                <a:gd name="T21" fmla="*/ 0 w 5"/>
                <a:gd name="T22" fmla="*/ 0 h 18"/>
                <a:gd name="T23" fmla="*/ 5 w 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8">
                  <a:moveTo>
                    <a:pt x="1" y="0"/>
                  </a:moveTo>
                  <a:lnTo>
                    <a:pt x="5" y="5"/>
                  </a:lnTo>
                  <a:lnTo>
                    <a:pt x="5" y="16"/>
                  </a:lnTo>
                  <a:lnTo>
                    <a:pt x="3" y="18"/>
                  </a:lnTo>
                  <a:lnTo>
                    <a:pt x="0" y="18"/>
                  </a:lnTo>
                  <a:lnTo>
                    <a:pt x="0" y="2"/>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3" name="Freeform 43"/>
            <p:cNvSpPr>
              <a:spLocks/>
            </p:cNvSpPr>
            <p:nvPr/>
          </p:nvSpPr>
          <p:spPr bwMode="gray">
            <a:xfrm>
              <a:off x="1081" y="1940"/>
              <a:ext cx="20" cy="22"/>
            </a:xfrm>
            <a:custGeom>
              <a:avLst/>
              <a:gdLst>
                <a:gd name="T0" fmla="*/ 2147483647 w 15"/>
                <a:gd name="T1" fmla="*/ 2147483647 h 17"/>
                <a:gd name="T2" fmla="*/ 2147483647 w 15"/>
                <a:gd name="T3" fmla="*/ 2147483647 h 17"/>
                <a:gd name="T4" fmla="*/ 0 w 15"/>
                <a:gd name="T5" fmla="*/ 2147483647 h 17"/>
                <a:gd name="T6" fmla="*/ 0 w 15"/>
                <a:gd name="T7" fmla="*/ 2147483647 h 17"/>
                <a:gd name="T8" fmla="*/ 2147483647 w 15"/>
                <a:gd name="T9" fmla="*/ 0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2147483647 w 15"/>
                <a:gd name="T25" fmla="*/ 2147483647 h 17"/>
                <a:gd name="T26" fmla="*/ 2147483647 w 15"/>
                <a:gd name="T27" fmla="*/ 2147483647 h 17"/>
                <a:gd name="T28" fmla="*/ 2147483647 w 15"/>
                <a:gd name="T29" fmla="*/ 2147483647 h 17"/>
                <a:gd name="T30" fmla="*/ 2147483647 w 15"/>
                <a:gd name="T31" fmla="*/ 2147483647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7"/>
                <a:gd name="T50" fmla="*/ 15 w 1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7">
                  <a:moveTo>
                    <a:pt x="6" y="16"/>
                  </a:moveTo>
                  <a:lnTo>
                    <a:pt x="3" y="12"/>
                  </a:lnTo>
                  <a:lnTo>
                    <a:pt x="0" y="6"/>
                  </a:lnTo>
                  <a:lnTo>
                    <a:pt x="0" y="4"/>
                  </a:lnTo>
                  <a:lnTo>
                    <a:pt x="7" y="0"/>
                  </a:lnTo>
                  <a:lnTo>
                    <a:pt x="11" y="3"/>
                  </a:lnTo>
                  <a:lnTo>
                    <a:pt x="15" y="4"/>
                  </a:lnTo>
                  <a:lnTo>
                    <a:pt x="15" y="6"/>
                  </a:lnTo>
                  <a:lnTo>
                    <a:pt x="11" y="5"/>
                  </a:lnTo>
                  <a:lnTo>
                    <a:pt x="11" y="8"/>
                  </a:lnTo>
                  <a:lnTo>
                    <a:pt x="14" y="12"/>
                  </a:lnTo>
                  <a:lnTo>
                    <a:pt x="12" y="14"/>
                  </a:lnTo>
                  <a:lnTo>
                    <a:pt x="8" y="9"/>
                  </a:lnTo>
                  <a:lnTo>
                    <a:pt x="7" y="10"/>
                  </a:lnTo>
                  <a:lnTo>
                    <a:pt x="8" y="17"/>
                  </a:lnTo>
                  <a:lnTo>
                    <a:pt x="6"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4" name="Freeform 44"/>
            <p:cNvSpPr>
              <a:spLocks/>
            </p:cNvSpPr>
            <p:nvPr/>
          </p:nvSpPr>
          <p:spPr bwMode="gray">
            <a:xfrm>
              <a:off x="1113" y="1971"/>
              <a:ext cx="11" cy="12"/>
            </a:xfrm>
            <a:custGeom>
              <a:avLst/>
              <a:gdLst>
                <a:gd name="T0" fmla="*/ 2147483647 w 9"/>
                <a:gd name="T1" fmla="*/ 2147483647 h 9"/>
                <a:gd name="T2" fmla="*/ 0 w 9"/>
                <a:gd name="T3" fmla="*/ 2147483647 h 9"/>
                <a:gd name="T4" fmla="*/ 2147483647 w 9"/>
                <a:gd name="T5" fmla="*/ 0 h 9"/>
                <a:gd name="T6" fmla="*/ 2147483647 w 9"/>
                <a:gd name="T7" fmla="*/ 2147483647 h 9"/>
                <a:gd name="T8" fmla="*/ 2147483647 w 9"/>
                <a:gd name="T9" fmla="*/ 2147483647 h 9"/>
                <a:gd name="T10" fmla="*/ 2147483647 w 9"/>
                <a:gd name="T11" fmla="*/ 2147483647 h 9"/>
                <a:gd name="T12" fmla="*/ 2147483647 w 9"/>
                <a:gd name="T13" fmla="*/ 2147483647 h 9"/>
                <a:gd name="T14" fmla="*/ 2147483647 w 9"/>
                <a:gd name="T15" fmla="*/ 2147483647 h 9"/>
                <a:gd name="T16" fmla="*/ 2147483647 w 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9"/>
                <a:gd name="T29" fmla="*/ 9 w 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9">
                  <a:moveTo>
                    <a:pt x="3" y="9"/>
                  </a:moveTo>
                  <a:lnTo>
                    <a:pt x="0" y="2"/>
                  </a:lnTo>
                  <a:lnTo>
                    <a:pt x="2" y="0"/>
                  </a:lnTo>
                  <a:lnTo>
                    <a:pt x="6" y="2"/>
                  </a:lnTo>
                  <a:lnTo>
                    <a:pt x="9" y="5"/>
                  </a:lnTo>
                  <a:lnTo>
                    <a:pt x="9" y="7"/>
                  </a:lnTo>
                  <a:lnTo>
                    <a:pt x="5" y="5"/>
                  </a:lnTo>
                  <a:lnTo>
                    <a:pt x="6" y="8"/>
                  </a:lnTo>
                  <a:lnTo>
                    <a:pt x="3"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5" name="Freeform 45"/>
            <p:cNvSpPr>
              <a:spLocks/>
            </p:cNvSpPr>
            <p:nvPr/>
          </p:nvSpPr>
          <p:spPr bwMode="gray">
            <a:xfrm>
              <a:off x="1132" y="2060"/>
              <a:ext cx="7" cy="2"/>
            </a:xfrm>
            <a:custGeom>
              <a:avLst/>
              <a:gdLst>
                <a:gd name="T0" fmla="*/ 0 w 5"/>
                <a:gd name="T1" fmla="*/ 2147483646 h 2"/>
                <a:gd name="T2" fmla="*/ 2147483647 w 5"/>
                <a:gd name="T3" fmla="*/ 0 h 2"/>
                <a:gd name="T4" fmla="*/ 2147483647 w 5"/>
                <a:gd name="T5" fmla="*/ 0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6" name="Freeform 46"/>
            <p:cNvSpPr>
              <a:spLocks/>
            </p:cNvSpPr>
            <p:nvPr/>
          </p:nvSpPr>
          <p:spPr bwMode="gray">
            <a:xfrm>
              <a:off x="1135" y="2067"/>
              <a:ext cx="8" cy="3"/>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1"/>
                  </a:moveTo>
                  <a:lnTo>
                    <a:pt x="1" y="0"/>
                  </a:lnTo>
                  <a:lnTo>
                    <a:pt x="6" y="0"/>
                  </a:lnTo>
                  <a:lnTo>
                    <a:pt x="6" y="2"/>
                  </a:lnTo>
                  <a:lnTo>
                    <a:pt x="1"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7" name="Freeform 47"/>
            <p:cNvSpPr>
              <a:spLocks/>
            </p:cNvSpPr>
            <p:nvPr/>
          </p:nvSpPr>
          <p:spPr bwMode="gray">
            <a:xfrm>
              <a:off x="1143" y="2074"/>
              <a:ext cx="4" cy="5"/>
            </a:xfrm>
            <a:custGeom>
              <a:avLst/>
              <a:gdLst>
                <a:gd name="T0" fmla="*/ 0 w 3"/>
                <a:gd name="T1" fmla="*/ 2147483647 h 4"/>
                <a:gd name="T2" fmla="*/ 0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3"/>
                  </a:moveTo>
                  <a:lnTo>
                    <a:pt x="0" y="0"/>
                  </a:lnTo>
                  <a:lnTo>
                    <a:pt x="1" y="1"/>
                  </a:lnTo>
                  <a:lnTo>
                    <a:pt x="3" y="3"/>
                  </a:lnTo>
                  <a:lnTo>
                    <a:pt x="3"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8" name="Freeform 48"/>
            <p:cNvSpPr>
              <a:spLocks/>
            </p:cNvSpPr>
            <p:nvPr/>
          </p:nvSpPr>
          <p:spPr bwMode="gray">
            <a:xfrm>
              <a:off x="1149" y="2040"/>
              <a:ext cx="5" cy="4"/>
            </a:xfrm>
            <a:custGeom>
              <a:avLst/>
              <a:gdLst>
                <a:gd name="T0" fmla="*/ 2147483647 w 4"/>
                <a:gd name="T1" fmla="*/ 2147483647 h 3"/>
                <a:gd name="T2" fmla="*/ 0 w 4"/>
                <a:gd name="T3" fmla="*/ 2147483647 h 3"/>
                <a:gd name="T4" fmla="*/ 2147483647 w 4"/>
                <a:gd name="T5" fmla="*/ 0 h 3"/>
                <a:gd name="T6" fmla="*/ 2147483647 w 4"/>
                <a:gd name="T7" fmla="*/ 2147483647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2"/>
                  </a:moveTo>
                  <a:lnTo>
                    <a:pt x="0" y="1"/>
                  </a:lnTo>
                  <a:lnTo>
                    <a:pt x="1" y="0"/>
                  </a:lnTo>
                  <a:lnTo>
                    <a:pt x="4" y="1"/>
                  </a:lnTo>
                  <a:lnTo>
                    <a:pt x="4" y="3"/>
                  </a:lnTo>
                  <a:lnTo>
                    <a:pt x="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79" name="Freeform 49"/>
            <p:cNvSpPr>
              <a:spLocks/>
            </p:cNvSpPr>
            <p:nvPr/>
          </p:nvSpPr>
          <p:spPr bwMode="gray">
            <a:xfrm>
              <a:off x="1154" y="2050"/>
              <a:ext cx="9" cy="7"/>
            </a:xfrm>
            <a:custGeom>
              <a:avLst/>
              <a:gdLst>
                <a:gd name="T0" fmla="*/ 0 w 7"/>
                <a:gd name="T1" fmla="*/ 2147483647 h 5"/>
                <a:gd name="T2" fmla="*/ 2147483647 w 7"/>
                <a:gd name="T3" fmla="*/ 0 h 5"/>
                <a:gd name="T4" fmla="*/ 2147483647 w 7"/>
                <a:gd name="T5" fmla="*/ 2147483647 h 5"/>
                <a:gd name="T6" fmla="*/ 2147483647 w 7"/>
                <a:gd name="T7" fmla="*/ 2147483647 h 5"/>
                <a:gd name="T8" fmla="*/ 2147483647 w 7"/>
                <a:gd name="T9" fmla="*/ 2147483647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2"/>
                  </a:moveTo>
                  <a:lnTo>
                    <a:pt x="1" y="0"/>
                  </a:lnTo>
                  <a:lnTo>
                    <a:pt x="3" y="2"/>
                  </a:lnTo>
                  <a:lnTo>
                    <a:pt x="7" y="4"/>
                  </a:lnTo>
                  <a:lnTo>
                    <a:pt x="4"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0" name="Freeform 50"/>
            <p:cNvSpPr>
              <a:spLocks/>
            </p:cNvSpPr>
            <p:nvPr/>
          </p:nvSpPr>
          <p:spPr bwMode="gray">
            <a:xfrm>
              <a:off x="699" y="1598"/>
              <a:ext cx="462" cy="438"/>
            </a:xfrm>
            <a:custGeom>
              <a:avLst/>
              <a:gdLst>
                <a:gd name="T0" fmla="*/ 2147483647 w 354"/>
                <a:gd name="T1" fmla="*/ 2147483647 h 336"/>
                <a:gd name="T2" fmla="*/ 2147483647 w 354"/>
                <a:gd name="T3" fmla="*/ 2147483647 h 336"/>
                <a:gd name="T4" fmla="*/ 2147483647 w 354"/>
                <a:gd name="T5" fmla="*/ 2147483647 h 336"/>
                <a:gd name="T6" fmla="*/ 2147483647 w 354"/>
                <a:gd name="T7" fmla="*/ 2147483647 h 336"/>
                <a:gd name="T8" fmla="*/ 2147483647 w 354"/>
                <a:gd name="T9" fmla="*/ 2147483647 h 336"/>
                <a:gd name="T10" fmla="*/ 2147483647 w 354"/>
                <a:gd name="T11" fmla="*/ 2147483647 h 336"/>
                <a:gd name="T12" fmla="*/ 2147483647 w 354"/>
                <a:gd name="T13" fmla="*/ 2147483647 h 336"/>
                <a:gd name="T14" fmla="*/ 2147483647 w 354"/>
                <a:gd name="T15" fmla="*/ 2147483647 h 336"/>
                <a:gd name="T16" fmla="*/ 2147483647 w 354"/>
                <a:gd name="T17" fmla="*/ 2147483647 h 336"/>
                <a:gd name="T18" fmla="*/ 2147483647 w 354"/>
                <a:gd name="T19" fmla="*/ 2147483647 h 336"/>
                <a:gd name="T20" fmla="*/ 2147483647 w 354"/>
                <a:gd name="T21" fmla="*/ 2147483647 h 336"/>
                <a:gd name="T22" fmla="*/ 2147483647 w 354"/>
                <a:gd name="T23" fmla="*/ 2147483647 h 336"/>
                <a:gd name="T24" fmla="*/ 2147483647 w 354"/>
                <a:gd name="T25" fmla="*/ 2147483647 h 336"/>
                <a:gd name="T26" fmla="*/ 2147483647 w 354"/>
                <a:gd name="T27" fmla="*/ 2147483647 h 336"/>
                <a:gd name="T28" fmla="*/ 2147483647 w 354"/>
                <a:gd name="T29" fmla="*/ 2147483647 h 336"/>
                <a:gd name="T30" fmla="*/ 2147483647 w 354"/>
                <a:gd name="T31" fmla="*/ 2147483647 h 336"/>
                <a:gd name="T32" fmla="*/ 2147483647 w 354"/>
                <a:gd name="T33" fmla="*/ 2147483647 h 336"/>
                <a:gd name="T34" fmla="*/ 2147483647 w 354"/>
                <a:gd name="T35" fmla="*/ 2147483647 h 336"/>
                <a:gd name="T36" fmla="*/ 2147483647 w 354"/>
                <a:gd name="T37" fmla="*/ 2147483647 h 336"/>
                <a:gd name="T38" fmla="*/ 2147483647 w 354"/>
                <a:gd name="T39" fmla="*/ 2147483647 h 336"/>
                <a:gd name="T40" fmla="*/ 2147483647 w 354"/>
                <a:gd name="T41" fmla="*/ 2147483647 h 336"/>
                <a:gd name="T42" fmla="*/ 2147483647 w 354"/>
                <a:gd name="T43" fmla="*/ 2147483647 h 336"/>
                <a:gd name="T44" fmla="*/ 2147483647 w 354"/>
                <a:gd name="T45" fmla="*/ 2147483647 h 336"/>
                <a:gd name="T46" fmla="*/ 2147483647 w 354"/>
                <a:gd name="T47" fmla="*/ 2147483647 h 336"/>
                <a:gd name="T48" fmla="*/ 2147483647 w 354"/>
                <a:gd name="T49" fmla="*/ 2147483647 h 336"/>
                <a:gd name="T50" fmla="*/ 2147483647 w 354"/>
                <a:gd name="T51" fmla="*/ 2147483647 h 336"/>
                <a:gd name="T52" fmla="*/ 2147483647 w 354"/>
                <a:gd name="T53" fmla="*/ 2147483647 h 336"/>
                <a:gd name="T54" fmla="*/ 2147483647 w 354"/>
                <a:gd name="T55" fmla="*/ 2147483647 h 336"/>
                <a:gd name="T56" fmla="*/ 2147483647 w 354"/>
                <a:gd name="T57" fmla="*/ 2147483647 h 336"/>
                <a:gd name="T58" fmla="*/ 2147483647 w 354"/>
                <a:gd name="T59" fmla="*/ 2147483647 h 336"/>
                <a:gd name="T60" fmla="*/ 2147483647 w 354"/>
                <a:gd name="T61" fmla="*/ 2147483647 h 336"/>
                <a:gd name="T62" fmla="*/ 2147483647 w 354"/>
                <a:gd name="T63" fmla="*/ 2147483647 h 336"/>
                <a:gd name="T64" fmla="*/ 2147483647 w 354"/>
                <a:gd name="T65" fmla="*/ 2147483647 h 336"/>
                <a:gd name="T66" fmla="*/ 2147483647 w 354"/>
                <a:gd name="T67" fmla="*/ 2147483647 h 336"/>
                <a:gd name="T68" fmla="*/ 2147483647 w 354"/>
                <a:gd name="T69" fmla="*/ 2147483647 h 336"/>
                <a:gd name="T70" fmla="*/ 2147483647 w 354"/>
                <a:gd name="T71" fmla="*/ 2147483647 h 336"/>
                <a:gd name="T72" fmla="*/ 2147483647 w 354"/>
                <a:gd name="T73" fmla="*/ 2147483647 h 336"/>
                <a:gd name="T74" fmla="*/ 2147483647 w 354"/>
                <a:gd name="T75" fmla="*/ 2147483647 h 336"/>
                <a:gd name="T76" fmla="*/ 2147483647 w 354"/>
                <a:gd name="T77" fmla="*/ 2147483647 h 336"/>
                <a:gd name="T78" fmla="*/ 2147483647 w 354"/>
                <a:gd name="T79" fmla="*/ 2147483647 h 336"/>
                <a:gd name="T80" fmla="*/ 2147483647 w 354"/>
                <a:gd name="T81" fmla="*/ 2147483647 h 336"/>
                <a:gd name="T82" fmla="*/ 2147483647 w 354"/>
                <a:gd name="T83" fmla="*/ 2147483647 h 336"/>
                <a:gd name="T84" fmla="*/ 2147483647 w 354"/>
                <a:gd name="T85" fmla="*/ 2147483647 h 336"/>
                <a:gd name="T86" fmla="*/ 2147483647 w 354"/>
                <a:gd name="T87" fmla="*/ 2147483647 h 336"/>
                <a:gd name="T88" fmla="*/ 2147483647 w 354"/>
                <a:gd name="T89" fmla="*/ 2147483647 h 336"/>
                <a:gd name="T90" fmla="*/ 2147483647 w 354"/>
                <a:gd name="T91" fmla="*/ 2147483647 h 336"/>
                <a:gd name="T92" fmla="*/ 2147483647 w 354"/>
                <a:gd name="T93" fmla="*/ 2147483647 h 336"/>
                <a:gd name="T94" fmla="*/ 2147483647 w 354"/>
                <a:gd name="T95" fmla="*/ 2147483647 h 336"/>
                <a:gd name="T96" fmla="*/ 2147483647 w 354"/>
                <a:gd name="T97" fmla="*/ 2147483647 h 336"/>
                <a:gd name="T98" fmla="*/ 2147483647 w 354"/>
                <a:gd name="T99" fmla="*/ 2147483647 h 336"/>
                <a:gd name="T100" fmla="*/ 2147483647 w 354"/>
                <a:gd name="T101" fmla="*/ 2147483647 h 3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4"/>
                <a:gd name="T154" fmla="*/ 0 h 336"/>
                <a:gd name="T155" fmla="*/ 354 w 354"/>
                <a:gd name="T156" fmla="*/ 336 h 3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4" h="336">
                  <a:moveTo>
                    <a:pt x="250" y="31"/>
                  </a:moveTo>
                  <a:lnTo>
                    <a:pt x="250" y="219"/>
                  </a:lnTo>
                  <a:lnTo>
                    <a:pt x="261" y="226"/>
                  </a:lnTo>
                  <a:lnTo>
                    <a:pt x="263" y="220"/>
                  </a:lnTo>
                  <a:lnTo>
                    <a:pt x="266" y="217"/>
                  </a:lnTo>
                  <a:lnTo>
                    <a:pt x="271" y="223"/>
                  </a:lnTo>
                  <a:lnTo>
                    <a:pt x="285" y="245"/>
                  </a:lnTo>
                  <a:lnTo>
                    <a:pt x="289" y="245"/>
                  </a:lnTo>
                  <a:lnTo>
                    <a:pt x="296" y="237"/>
                  </a:lnTo>
                  <a:lnTo>
                    <a:pt x="303" y="235"/>
                  </a:lnTo>
                  <a:lnTo>
                    <a:pt x="310" y="241"/>
                  </a:lnTo>
                  <a:lnTo>
                    <a:pt x="317" y="254"/>
                  </a:lnTo>
                  <a:lnTo>
                    <a:pt x="323" y="259"/>
                  </a:lnTo>
                  <a:lnTo>
                    <a:pt x="335" y="288"/>
                  </a:lnTo>
                  <a:lnTo>
                    <a:pt x="342" y="296"/>
                  </a:lnTo>
                  <a:lnTo>
                    <a:pt x="354" y="305"/>
                  </a:lnTo>
                  <a:lnTo>
                    <a:pt x="352" y="314"/>
                  </a:lnTo>
                  <a:lnTo>
                    <a:pt x="353" y="322"/>
                  </a:lnTo>
                  <a:lnTo>
                    <a:pt x="351" y="325"/>
                  </a:lnTo>
                  <a:lnTo>
                    <a:pt x="347" y="325"/>
                  </a:lnTo>
                  <a:lnTo>
                    <a:pt x="345" y="325"/>
                  </a:lnTo>
                  <a:lnTo>
                    <a:pt x="343" y="317"/>
                  </a:lnTo>
                  <a:lnTo>
                    <a:pt x="338" y="315"/>
                  </a:lnTo>
                  <a:lnTo>
                    <a:pt x="336" y="312"/>
                  </a:lnTo>
                  <a:lnTo>
                    <a:pt x="334" y="311"/>
                  </a:lnTo>
                  <a:lnTo>
                    <a:pt x="334" y="306"/>
                  </a:lnTo>
                  <a:lnTo>
                    <a:pt x="330" y="300"/>
                  </a:lnTo>
                  <a:lnTo>
                    <a:pt x="330" y="292"/>
                  </a:lnTo>
                  <a:lnTo>
                    <a:pt x="326" y="290"/>
                  </a:lnTo>
                  <a:lnTo>
                    <a:pt x="322" y="285"/>
                  </a:lnTo>
                  <a:lnTo>
                    <a:pt x="321" y="275"/>
                  </a:lnTo>
                  <a:lnTo>
                    <a:pt x="315" y="261"/>
                  </a:lnTo>
                  <a:lnTo>
                    <a:pt x="311" y="258"/>
                  </a:lnTo>
                  <a:lnTo>
                    <a:pt x="307" y="256"/>
                  </a:lnTo>
                  <a:lnTo>
                    <a:pt x="305" y="249"/>
                  </a:lnTo>
                  <a:lnTo>
                    <a:pt x="303" y="258"/>
                  </a:lnTo>
                  <a:lnTo>
                    <a:pt x="301" y="258"/>
                  </a:lnTo>
                  <a:lnTo>
                    <a:pt x="297" y="253"/>
                  </a:lnTo>
                  <a:lnTo>
                    <a:pt x="294" y="253"/>
                  </a:lnTo>
                  <a:lnTo>
                    <a:pt x="293" y="255"/>
                  </a:lnTo>
                  <a:lnTo>
                    <a:pt x="296" y="259"/>
                  </a:lnTo>
                  <a:lnTo>
                    <a:pt x="285" y="260"/>
                  </a:lnTo>
                  <a:lnTo>
                    <a:pt x="279" y="253"/>
                  </a:lnTo>
                  <a:lnTo>
                    <a:pt x="277" y="245"/>
                  </a:lnTo>
                  <a:lnTo>
                    <a:pt x="265" y="240"/>
                  </a:lnTo>
                  <a:lnTo>
                    <a:pt x="264" y="231"/>
                  </a:lnTo>
                  <a:lnTo>
                    <a:pt x="259" y="234"/>
                  </a:lnTo>
                  <a:lnTo>
                    <a:pt x="249" y="232"/>
                  </a:lnTo>
                  <a:lnTo>
                    <a:pt x="247" y="230"/>
                  </a:lnTo>
                  <a:lnTo>
                    <a:pt x="238" y="230"/>
                  </a:lnTo>
                  <a:lnTo>
                    <a:pt x="234" y="228"/>
                  </a:lnTo>
                  <a:lnTo>
                    <a:pt x="229" y="228"/>
                  </a:lnTo>
                  <a:lnTo>
                    <a:pt x="217" y="228"/>
                  </a:lnTo>
                  <a:lnTo>
                    <a:pt x="216" y="220"/>
                  </a:lnTo>
                  <a:lnTo>
                    <a:pt x="214" y="218"/>
                  </a:lnTo>
                  <a:lnTo>
                    <a:pt x="209" y="219"/>
                  </a:lnTo>
                  <a:lnTo>
                    <a:pt x="199" y="213"/>
                  </a:lnTo>
                  <a:lnTo>
                    <a:pt x="197" y="208"/>
                  </a:lnTo>
                  <a:lnTo>
                    <a:pt x="192" y="210"/>
                  </a:lnTo>
                  <a:lnTo>
                    <a:pt x="188" y="210"/>
                  </a:lnTo>
                  <a:lnTo>
                    <a:pt x="189" y="206"/>
                  </a:lnTo>
                  <a:lnTo>
                    <a:pt x="186" y="205"/>
                  </a:lnTo>
                  <a:lnTo>
                    <a:pt x="180" y="213"/>
                  </a:lnTo>
                  <a:lnTo>
                    <a:pt x="183" y="214"/>
                  </a:lnTo>
                  <a:lnTo>
                    <a:pt x="182" y="216"/>
                  </a:lnTo>
                  <a:lnTo>
                    <a:pt x="183" y="221"/>
                  </a:lnTo>
                  <a:lnTo>
                    <a:pt x="180" y="229"/>
                  </a:lnTo>
                  <a:lnTo>
                    <a:pt x="171" y="229"/>
                  </a:lnTo>
                  <a:lnTo>
                    <a:pt x="166" y="236"/>
                  </a:lnTo>
                  <a:lnTo>
                    <a:pt x="156" y="243"/>
                  </a:lnTo>
                  <a:lnTo>
                    <a:pt x="148" y="243"/>
                  </a:lnTo>
                  <a:lnTo>
                    <a:pt x="150" y="240"/>
                  </a:lnTo>
                  <a:lnTo>
                    <a:pt x="152" y="239"/>
                  </a:lnTo>
                  <a:lnTo>
                    <a:pt x="154" y="236"/>
                  </a:lnTo>
                  <a:lnTo>
                    <a:pt x="152" y="235"/>
                  </a:lnTo>
                  <a:lnTo>
                    <a:pt x="150" y="236"/>
                  </a:lnTo>
                  <a:lnTo>
                    <a:pt x="150" y="233"/>
                  </a:lnTo>
                  <a:lnTo>
                    <a:pt x="155" y="218"/>
                  </a:lnTo>
                  <a:lnTo>
                    <a:pt x="154" y="214"/>
                  </a:lnTo>
                  <a:lnTo>
                    <a:pt x="163" y="207"/>
                  </a:lnTo>
                  <a:lnTo>
                    <a:pt x="169" y="208"/>
                  </a:lnTo>
                  <a:lnTo>
                    <a:pt x="171" y="197"/>
                  </a:lnTo>
                  <a:lnTo>
                    <a:pt x="168" y="197"/>
                  </a:lnTo>
                  <a:lnTo>
                    <a:pt x="165" y="201"/>
                  </a:lnTo>
                  <a:lnTo>
                    <a:pt x="158" y="201"/>
                  </a:lnTo>
                  <a:lnTo>
                    <a:pt x="141" y="224"/>
                  </a:lnTo>
                  <a:lnTo>
                    <a:pt x="142" y="231"/>
                  </a:lnTo>
                  <a:lnTo>
                    <a:pt x="138" y="236"/>
                  </a:lnTo>
                  <a:lnTo>
                    <a:pt x="132" y="236"/>
                  </a:lnTo>
                  <a:lnTo>
                    <a:pt x="127" y="244"/>
                  </a:lnTo>
                  <a:lnTo>
                    <a:pt x="128" y="247"/>
                  </a:lnTo>
                  <a:lnTo>
                    <a:pt x="133" y="247"/>
                  </a:lnTo>
                  <a:lnTo>
                    <a:pt x="133" y="256"/>
                  </a:lnTo>
                  <a:lnTo>
                    <a:pt x="129" y="257"/>
                  </a:lnTo>
                  <a:lnTo>
                    <a:pt x="127" y="266"/>
                  </a:lnTo>
                  <a:lnTo>
                    <a:pt x="120" y="270"/>
                  </a:lnTo>
                  <a:lnTo>
                    <a:pt x="114" y="275"/>
                  </a:lnTo>
                  <a:lnTo>
                    <a:pt x="106" y="282"/>
                  </a:lnTo>
                  <a:lnTo>
                    <a:pt x="106" y="287"/>
                  </a:lnTo>
                  <a:lnTo>
                    <a:pt x="102" y="290"/>
                  </a:lnTo>
                  <a:lnTo>
                    <a:pt x="87" y="302"/>
                  </a:lnTo>
                  <a:lnTo>
                    <a:pt x="87" y="305"/>
                  </a:lnTo>
                  <a:lnTo>
                    <a:pt x="81" y="307"/>
                  </a:lnTo>
                  <a:lnTo>
                    <a:pt x="75" y="311"/>
                  </a:lnTo>
                  <a:lnTo>
                    <a:pt x="66" y="317"/>
                  </a:lnTo>
                  <a:lnTo>
                    <a:pt x="62" y="317"/>
                  </a:lnTo>
                  <a:lnTo>
                    <a:pt x="60" y="315"/>
                  </a:lnTo>
                  <a:lnTo>
                    <a:pt x="57" y="314"/>
                  </a:lnTo>
                  <a:lnTo>
                    <a:pt x="55" y="320"/>
                  </a:lnTo>
                  <a:lnTo>
                    <a:pt x="47" y="325"/>
                  </a:lnTo>
                  <a:lnTo>
                    <a:pt x="44" y="325"/>
                  </a:lnTo>
                  <a:lnTo>
                    <a:pt x="42" y="329"/>
                  </a:lnTo>
                  <a:lnTo>
                    <a:pt x="36" y="334"/>
                  </a:lnTo>
                  <a:lnTo>
                    <a:pt x="29" y="336"/>
                  </a:lnTo>
                  <a:lnTo>
                    <a:pt x="29" y="333"/>
                  </a:lnTo>
                  <a:lnTo>
                    <a:pt x="31" y="328"/>
                  </a:lnTo>
                  <a:lnTo>
                    <a:pt x="36" y="324"/>
                  </a:lnTo>
                  <a:lnTo>
                    <a:pt x="40" y="325"/>
                  </a:lnTo>
                  <a:lnTo>
                    <a:pt x="46" y="321"/>
                  </a:lnTo>
                  <a:lnTo>
                    <a:pt x="50" y="315"/>
                  </a:lnTo>
                  <a:lnTo>
                    <a:pt x="57" y="308"/>
                  </a:lnTo>
                  <a:lnTo>
                    <a:pt x="63" y="307"/>
                  </a:lnTo>
                  <a:lnTo>
                    <a:pt x="67" y="309"/>
                  </a:lnTo>
                  <a:lnTo>
                    <a:pt x="70" y="307"/>
                  </a:lnTo>
                  <a:lnTo>
                    <a:pt x="71" y="302"/>
                  </a:lnTo>
                  <a:lnTo>
                    <a:pt x="75" y="297"/>
                  </a:lnTo>
                  <a:lnTo>
                    <a:pt x="84" y="290"/>
                  </a:lnTo>
                  <a:lnTo>
                    <a:pt x="90" y="282"/>
                  </a:lnTo>
                  <a:lnTo>
                    <a:pt x="97" y="279"/>
                  </a:lnTo>
                  <a:lnTo>
                    <a:pt x="97" y="269"/>
                  </a:lnTo>
                  <a:lnTo>
                    <a:pt x="102" y="254"/>
                  </a:lnTo>
                  <a:lnTo>
                    <a:pt x="101" y="250"/>
                  </a:lnTo>
                  <a:lnTo>
                    <a:pt x="97" y="254"/>
                  </a:lnTo>
                  <a:lnTo>
                    <a:pt x="92" y="255"/>
                  </a:lnTo>
                  <a:lnTo>
                    <a:pt x="90" y="254"/>
                  </a:lnTo>
                  <a:lnTo>
                    <a:pt x="85" y="251"/>
                  </a:lnTo>
                  <a:lnTo>
                    <a:pt x="83" y="260"/>
                  </a:lnTo>
                  <a:lnTo>
                    <a:pt x="80" y="259"/>
                  </a:lnTo>
                  <a:lnTo>
                    <a:pt x="77" y="253"/>
                  </a:lnTo>
                  <a:lnTo>
                    <a:pt x="73" y="252"/>
                  </a:lnTo>
                  <a:lnTo>
                    <a:pt x="70" y="249"/>
                  </a:lnTo>
                  <a:lnTo>
                    <a:pt x="60" y="255"/>
                  </a:lnTo>
                  <a:lnTo>
                    <a:pt x="55" y="257"/>
                  </a:lnTo>
                  <a:lnTo>
                    <a:pt x="56" y="249"/>
                  </a:lnTo>
                  <a:lnTo>
                    <a:pt x="55" y="239"/>
                  </a:lnTo>
                  <a:lnTo>
                    <a:pt x="53" y="232"/>
                  </a:lnTo>
                  <a:lnTo>
                    <a:pt x="53" y="225"/>
                  </a:lnTo>
                  <a:lnTo>
                    <a:pt x="50" y="226"/>
                  </a:lnTo>
                  <a:lnTo>
                    <a:pt x="50" y="231"/>
                  </a:lnTo>
                  <a:lnTo>
                    <a:pt x="43" y="233"/>
                  </a:lnTo>
                  <a:lnTo>
                    <a:pt x="35" y="234"/>
                  </a:lnTo>
                  <a:lnTo>
                    <a:pt x="21" y="219"/>
                  </a:lnTo>
                  <a:lnTo>
                    <a:pt x="25" y="218"/>
                  </a:lnTo>
                  <a:lnTo>
                    <a:pt x="27" y="211"/>
                  </a:lnTo>
                  <a:lnTo>
                    <a:pt x="25" y="208"/>
                  </a:lnTo>
                  <a:lnTo>
                    <a:pt x="22" y="208"/>
                  </a:lnTo>
                  <a:lnTo>
                    <a:pt x="18" y="202"/>
                  </a:lnTo>
                  <a:lnTo>
                    <a:pt x="17" y="196"/>
                  </a:lnTo>
                  <a:lnTo>
                    <a:pt x="19" y="193"/>
                  </a:lnTo>
                  <a:lnTo>
                    <a:pt x="23" y="181"/>
                  </a:lnTo>
                  <a:lnTo>
                    <a:pt x="27" y="179"/>
                  </a:lnTo>
                  <a:lnTo>
                    <a:pt x="28" y="171"/>
                  </a:lnTo>
                  <a:lnTo>
                    <a:pt x="34" y="162"/>
                  </a:lnTo>
                  <a:lnTo>
                    <a:pt x="38" y="166"/>
                  </a:lnTo>
                  <a:lnTo>
                    <a:pt x="48" y="162"/>
                  </a:lnTo>
                  <a:lnTo>
                    <a:pt x="54" y="159"/>
                  </a:lnTo>
                  <a:lnTo>
                    <a:pt x="59" y="161"/>
                  </a:lnTo>
                  <a:lnTo>
                    <a:pt x="68" y="150"/>
                  </a:lnTo>
                  <a:lnTo>
                    <a:pt x="67" y="142"/>
                  </a:lnTo>
                  <a:lnTo>
                    <a:pt x="61" y="134"/>
                  </a:lnTo>
                  <a:lnTo>
                    <a:pt x="62" y="132"/>
                  </a:lnTo>
                  <a:lnTo>
                    <a:pt x="67" y="132"/>
                  </a:lnTo>
                  <a:lnTo>
                    <a:pt x="67" y="126"/>
                  </a:lnTo>
                  <a:lnTo>
                    <a:pt x="59" y="123"/>
                  </a:lnTo>
                  <a:lnTo>
                    <a:pt x="56" y="127"/>
                  </a:lnTo>
                  <a:lnTo>
                    <a:pt x="51" y="128"/>
                  </a:lnTo>
                  <a:lnTo>
                    <a:pt x="47" y="133"/>
                  </a:lnTo>
                  <a:lnTo>
                    <a:pt x="38" y="132"/>
                  </a:lnTo>
                  <a:lnTo>
                    <a:pt x="32" y="129"/>
                  </a:lnTo>
                  <a:lnTo>
                    <a:pt x="26" y="132"/>
                  </a:lnTo>
                  <a:lnTo>
                    <a:pt x="17" y="132"/>
                  </a:lnTo>
                  <a:lnTo>
                    <a:pt x="8" y="118"/>
                  </a:lnTo>
                  <a:lnTo>
                    <a:pt x="14" y="118"/>
                  </a:lnTo>
                  <a:lnTo>
                    <a:pt x="17" y="117"/>
                  </a:lnTo>
                  <a:lnTo>
                    <a:pt x="14" y="114"/>
                  </a:lnTo>
                  <a:lnTo>
                    <a:pt x="8" y="113"/>
                  </a:lnTo>
                  <a:lnTo>
                    <a:pt x="5" y="113"/>
                  </a:lnTo>
                  <a:lnTo>
                    <a:pt x="0" y="108"/>
                  </a:lnTo>
                  <a:lnTo>
                    <a:pt x="6" y="102"/>
                  </a:lnTo>
                  <a:lnTo>
                    <a:pt x="9" y="100"/>
                  </a:lnTo>
                  <a:lnTo>
                    <a:pt x="11" y="94"/>
                  </a:lnTo>
                  <a:lnTo>
                    <a:pt x="17" y="94"/>
                  </a:lnTo>
                  <a:lnTo>
                    <a:pt x="20" y="89"/>
                  </a:lnTo>
                  <a:lnTo>
                    <a:pt x="28" y="87"/>
                  </a:lnTo>
                  <a:lnTo>
                    <a:pt x="36" y="87"/>
                  </a:lnTo>
                  <a:lnTo>
                    <a:pt x="36" y="92"/>
                  </a:lnTo>
                  <a:lnTo>
                    <a:pt x="35" y="96"/>
                  </a:lnTo>
                  <a:lnTo>
                    <a:pt x="45" y="94"/>
                  </a:lnTo>
                  <a:lnTo>
                    <a:pt x="56" y="98"/>
                  </a:lnTo>
                  <a:lnTo>
                    <a:pt x="60" y="94"/>
                  </a:lnTo>
                  <a:lnTo>
                    <a:pt x="64" y="94"/>
                  </a:lnTo>
                  <a:lnTo>
                    <a:pt x="66" y="88"/>
                  </a:lnTo>
                  <a:lnTo>
                    <a:pt x="75" y="87"/>
                  </a:lnTo>
                  <a:lnTo>
                    <a:pt x="77" y="84"/>
                  </a:lnTo>
                  <a:lnTo>
                    <a:pt x="75" y="81"/>
                  </a:lnTo>
                  <a:lnTo>
                    <a:pt x="67" y="82"/>
                  </a:lnTo>
                  <a:lnTo>
                    <a:pt x="62" y="84"/>
                  </a:lnTo>
                  <a:lnTo>
                    <a:pt x="56" y="80"/>
                  </a:lnTo>
                  <a:lnTo>
                    <a:pt x="58" y="77"/>
                  </a:lnTo>
                  <a:lnTo>
                    <a:pt x="60" y="75"/>
                  </a:lnTo>
                  <a:lnTo>
                    <a:pt x="56" y="73"/>
                  </a:lnTo>
                  <a:lnTo>
                    <a:pt x="54" y="74"/>
                  </a:lnTo>
                  <a:lnTo>
                    <a:pt x="45" y="74"/>
                  </a:lnTo>
                  <a:lnTo>
                    <a:pt x="40" y="73"/>
                  </a:lnTo>
                  <a:lnTo>
                    <a:pt x="36" y="73"/>
                  </a:lnTo>
                  <a:lnTo>
                    <a:pt x="36" y="67"/>
                  </a:lnTo>
                  <a:lnTo>
                    <a:pt x="27" y="60"/>
                  </a:lnTo>
                  <a:lnTo>
                    <a:pt x="19" y="56"/>
                  </a:lnTo>
                  <a:lnTo>
                    <a:pt x="14" y="55"/>
                  </a:lnTo>
                  <a:lnTo>
                    <a:pt x="10" y="52"/>
                  </a:lnTo>
                  <a:lnTo>
                    <a:pt x="13" y="51"/>
                  </a:lnTo>
                  <a:lnTo>
                    <a:pt x="14" y="45"/>
                  </a:lnTo>
                  <a:lnTo>
                    <a:pt x="33" y="44"/>
                  </a:lnTo>
                  <a:lnTo>
                    <a:pt x="43" y="39"/>
                  </a:lnTo>
                  <a:lnTo>
                    <a:pt x="46" y="28"/>
                  </a:lnTo>
                  <a:lnTo>
                    <a:pt x="51" y="22"/>
                  </a:lnTo>
                  <a:lnTo>
                    <a:pt x="60" y="19"/>
                  </a:lnTo>
                  <a:lnTo>
                    <a:pt x="63" y="19"/>
                  </a:lnTo>
                  <a:lnTo>
                    <a:pt x="81" y="8"/>
                  </a:lnTo>
                  <a:lnTo>
                    <a:pt x="83" y="8"/>
                  </a:lnTo>
                  <a:lnTo>
                    <a:pt x="93" y="8"/>
                  </a:lnTo>
                  <a:lnTo>
                    <a:pt x="105" y="0"/>
                  </a:lnTo>
                  <a:lnTo>
                    <a:pt x="110" y="2"/>
                  </a:lnTo>
                  <a:lnTo>
                    <a:pt x="114" y="2"/>
                  </a:lnTo>
                  <a:lnTo>
                    <a:pt x="108" y="6"/>
                  </a:lnTo>
                  <a:lnTo>
                    <a:pt x="112" y="8"/>
                  </a:lnTo>
                  <a:lnTo>
                    <a:pt x="115" y="8"/>
                  </a:lnTo>
                  <a:lnTo>
                    <a:pt x="117" y="5"/>
                  </a:lnTo>
                  <a:lnTo>
                    <a:pt x="121" y="5"/>
                  </a:lnTo>
                  <a:lnTo>
                    <a:pt x="129" y="9"/>
                  </a:lnTo>
                  <a:lnTo>
                    <a:pt x="135" y="7"/>
                  </a:lnTo>
                  <a:lnTo>
                    <a:pt x="144" y="7"/>
                  </a:lnTo>
                  <a:lnTo>
                    <a:pt x="141" y="11"/>
                  </a:lnTo>
                  <a:lnTo>
                    <a:pt x="150" y="14"/>
                  </a:lnTo>
                  <a:lnTo>
                    <a:pt x="146" y="16"/>
                  </a:lnTo>
                  <a:lnTo>
                    <a:pt x="151" y="18"/>
                  </a:lnTo>
                  <a:lnTo>
                    <a:pt x="157" y="16"/>
                  </a:lnTo>
                  <a:lnTo>
                    <a:pt x="167" y="15"/>
                  </a:lnTo>
                  <a:lnTo>
                    <a:pt x="176" y="16"/>
                  </a:lnTo>
                  <a:lnTo>
                    <a:pt x="182" y="19"/>
                  </a:lnTo>
                  <a:lnTo>
                    <a:pt x="194" y="22"/>
                  </a:lnTo>
                  <a:lnTo>
                    <a:pt x="196" y="21"/>
                  </a:lnTo>
                  <a:lnTo>
                    <a:pt x="203" y="21"/>
                  </a:lnTo>
                  <a:lnTo>
                    <a:pt x="213" y="25"/>
                  </a:lnTo>
                  <a:lnTo>
                    <a:pt x="225" y="23"/>
                  </a:lnTo>
                  <a:lnTo>
                    <a:pt x="234" y="23"/>
                  </a:lnTo>
                  <a:lnTo>
                    <a:pt x="236" y="25"/>
                  </a:lnTo>
                  <a:lnTo>
                    <a:pt x="239" y="26"/>
                  </a:lnTo>
                  <a:lnTo>
                    <a:pt x="250" y="3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1" name="Freeform 51"/>
            <p:cNvSpPr>
              <a:spLocks/>
            </p:cNvSpPr>
            <p:nvPr/>
          </p:nvSpPr>
          <p:spPr bwMode="gray">
            <a:xfrm>
              <a:off x="1242" y="1431"/>
              <a:ext cx="91" cy="46"/>
            </a:xfrm>
            <a:custGeom>
              <a:avLst/>
              <a:gdLst>
                <a:gd name="T0" fmla="*/ 2147483647 w 70"/>
                <a:gd name="T1" fmla="*/ 2147483647 h 35"/>
                <a:gd name="T2" fmla="*/ 2147483647 w 70"/>
                <a:gd name="T3" fmla="*/ 2147483647 h 35"/>
                <a:gd name="T4" fmla="*/ 2147483647 w 70"/>
                <a:gd name="T5" fmla="*/ 2147483647 h 35"/>
                <a:gd name="T6" fmla="*/ 2147483647 w 70"/>
                <a:gd name="T7" fmla="*/ 2147483647 h 35"/>
                <a:gd name="T8" fmla="*/ 2147483647 w 70"/>
                <a:gd name="T9" fmla="*/ 2147483647 h 35"/>
                <a:gd name="T10" fmla="*/ 0 w 70"/>
                <a:gd name="T11" fmla="*/ 2147483647 h 35"/>
                <a:gd name="T12" fmla="*/ 2147483647 w 70"/>
                <a:gd name="T13" fmla="*/ 2147483647 h 35"/>
                <a:gd name="T14" fmla="*/ 2147483647 w 70"/>
                <a:gd name="T15" fmla="*/ 2147483647 h 35"/>
                <a:gd name="T16" fmla="*/ 2147483647 w 70"/>
                <a:gd name="T17" fmla="*/ 2147483647 h 35"/>
                <a:gd name="T18" fmla="*/ 2147483647 w 70"/>
                <a:gd name="T19" fmla="*/ 2147483647 h 35"/>
                <a:gd name="T20" fmla="*/ 2147483647 w 70"/>
                <a:gd name="T21" fmla="*/ 2147483647 h 35"/>
                <a:gd name="T22" fmla="*/ 2147483647 w 70"/>
                <a:gd name="T23" fmla="*/ 2147483647 h 35"/>
                <a:gd name="T24" fmla="*/ 2147483647 w 70"/>
                <a:gd name="T25" fmla="*/ 2147483647 h 35"/>
                <a:gd name="T26" fmla="*/ 2147483647 w 70"/>
                <a:gd name="T27" fmla="*/ 2147483647 h 35"/>
                <a:gd name="T28" fmla="*/ 2147483647 w 70"/>
                <a:gd name="T29" fmla="*/ 2147483647 h 35"/>
                <a:gd name="T30" fmla="*/ 2147483647 w 70"/>
                <a:gd name="T31" fmla="*/ 2147483647 h 35"/>
                <a:gd name="T32" fmla="*/ 2147483647 w 70"/>
                <a:gd name="T33" fmla="*/ 2147483647 h 35"/>
                <a:gd name="T34" fmla="*/ 2147483647 w 70"/>
                <a:gd name="T35" fmla="*/ 2147483647 h 35"/>
                <a:gd name="T36" fmla="*/ 2147483647 w 70"/>
                <a:gd name="T37" fmla="*/ 2147483647 h 35"/>
                <a:gd name="T38" fmla="*/ 2147483647 w 70"/>
                <a:gd name="T39" fmla="*/ 2147483647 h 35"/>
                <a:gd name="T40" fmla="*/ 2147483647 w 70"/>
                <a:gd name="T41" fmla="*/ 2147483647 h 35"/>
                <a:gd name="T42" fmla="*/ 2147483647 w 70"/>
                <a:gd name="T43" fmla="*/ 0 h 35"/>
                <a:gd name="T44" fmla="*/ 2147483647 w 70"/>
                <a:gd name="T45" fmla="*/ 2147483647 h 35"/>
                <a:gd name="T46" fmla="*/ 2147483647 w 70"/>
                <a:gd name="T47" fmla="*/ 2147483647 h 35"/>
                <a:gd name="T48" fmla="*/ 2147483647 w 70"/>
                <a:gd name="T49" fmla="*/ 2147483647 h 35"/>
                <a:gd name="T50" fmla="*/ 2147483647 w 70"/>
                <a:gd name="T51" fmla="*/ 2147483647 h 35"/>
                <a:gd name="T52" fmla="*/ 2147483647 w 70"/>
                <a:gd name="T53" fmla="*/ 2147483647 h 35"/>
                <a:gd name="T54" fmla="*/ 2147483647 w 70"/>
                <a:gd name="T55" fmla="*/ 2147483647 h 35"/>
                <a:gd name="T56" fmla="*/ 2147483647 w 70"/>
                <a:gd name="T57" fmla="*/ 2147483647 h 35"/>
                <a:gd name="T58" fmla="*/ 2147483647 w 70"/>
                <a:gd name="T59" fmla="*/ 2147483647 h 35"/>
                <a:gd name="T60" fmla="*/ 2147483647 w 70"/>
                <a:gd name="T61" fmla="*/ 2147483647 h 35"/>
                <a:gd name="T62" fmla="*/ 2147483647 w 70"/>
                <a:gd name="T63" fmla="*/ 2147483647 h 35"/>
                <a:gd name="T64" fmla="*/ 2147483647 w 70"/>
                <a:gd name="T65" fmla="*/ 2147483647 h 35"/>
                <a:gd name="T66" fmla="*/ 2147483647 w 70"/>
                <a:gd name="T67" fmla="*/ 2147483647 h 35"/>
                <a:gd name="T68" fmla="*/ 2147483647 w 70"/>
                <a:gd name="T69" fmla="*/ 2147483647 h 35"/>
                <a:gd name="T70" fmla="*/ 2147483647 w 70"/>
                <a:gd name="T71" fmla="*/ 2147483647 h 35"/>
                <a:gd name="T72" fmla="*/ 2147483647 w 70"/>
                <a:gd name="T73" fmla="*/ 2147483647 h 35"/>
                <a:gd name="T74" fmla="*/ 2147483647 w 70"/>
                <a:gd name="T75" fmla="*/ 2147483647 h 35"/>
                <a:gd name="T76" fmla="*/ 2147483647 w 70"/>
                <a:gd name="T77" fmla="*/ 2147483647 h 35"/>
                <a:gd name="T78" fmla="*/ 2147483647 w 70"/>
                <a:gd name="T79" fmla="*/ 2147483647 h 35"/>
                <a:gd name="T80" fmla="*/ 2147483647 w 70"/>
                <a:gd name="T81" fmla="*/ 2147483647 h 35"/>
                <a:gd name="T82" fmla="*/ 2147483647 w 70"/>
                <a:gd name="T83" fmla="*/ 2147483647 h 35"/>
                <a:gd name="T84" fmla="*/ 2147483647 w 70"/>
                <a:gd name="T85" fmla="*/ 2147483647 h 35"/>
                <a:gd name="T86" fmla="*/ 2147483647 w 70"/>
                <a:gd name="T87" fmla="*/ 2147483647 h 35"/>
                <a:gd name="T88" fmla="*/ 2147483647 w 70"/>
                <a:gd name="T89" fmla="*/ 2147483647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
                <a:gd name="T136" fmla="*/ 0 h 35"/>
                <a:gd name="T137" fmla="*/ 70 w 70"/>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 h="35">
                  <a:moveTo>
                    <a:pt x="15" y="31"/>
                  </a:moveTo>
                  <a:lnTo>
                    <a:pt x="11" y="31"/>
                  </a:lnTo>
                  <a:lnTo>
                    <a:pt x="8" y="32"/>
                  </a:lnTo>
                  <a:lnTo>
                    <a:pt x="4" y="32"/>
                  </a:lnTo>
                  <a:lnTo>
                    <a:pt x="4" y="28"/>
                  </a:lnTo>
                  <a:lnTo>
                    <a:pt x="0" y="26"/>
                  </a:lnTo>
                  <a:lnTo>
                    <a:pt x="4" y="24"/>
                  </a:lnTo>
                  <a:lnTo>
                    <a:pt x="9" y="23"/>
                  </a:lnTo>
                  <a:lnTo>
                    <a:pt x="15" y="22"/>
                  </a:lnTo>
                  <a:lnTo>
                    <a:pt x="17" y="18"/>
                  </a:lnTo>
                  <a:lnTo>
                    <a:pt x="21" y="18"/>
                  </a:lnTo>
                  <a:lnTo>
                    <a:pt x="22" y="14"/>
                  </a:lnTo>
                  <a:lnTo>
                    <a:pt x="32" y="9"/>
                  </a:lnTo>
                  <a:lnTo>
                    <a:pt x="32" y="6"/>
                  </a:lnTo>
                  <a:lnTo>
                    <a:pt x="38" y="4"/>
                  </a:lnTo>
                  <a:lnTo>
                    <a:pt x="49" y="4"/>
                  </a:lnTo>
                  <a:lnTo>
                    <a:pt x="51" y="4"/>
                  </a:lnTo>
                  <a:lnTo>
                    <a:pt x="56" y="4"/>
                  </a:lnTo>
                  <a:lnTo>
                    <a:pt x="60" y="4"/>
                  </a:lnTo>
                  <a:lnTo>
                    <a:pt x="56" y="2"/>
                  </a:lnTo>
                  <a:lnTo>
                    <a:pt x="56" y="1"/>
                  </a:lnTo>
                  <a:lnTo>
                    <a:pt x="64" y="0"/>
                  </a:lnTo>
                  <a:lnTo>
                    <a:pt x="70" y="4"/>
                  </a:lnTo>
                  <a:lnTo>
                    <a:pt x="69" y="6"/>
                  </a:lnTo>
                  <a:lnTo>
                    <a:pt x="66" y="6"/>
                  </a:lnTo>
                  <a:lnTo>
                    <a:pt x="64" y="9"/>
                  </a:lnTo>
                  <a:lnTo>
                    <a:pt x="67" y="11"/>
                  </a:lnTo>
                  <a:lnTo>
                    <a:pt x="63" y="13"/>
                  </a:lnTo>
                  <a:lnTo>
                    <a:pt x="66" y="18"/>
                  </a:lnTo>
                  <a:lnTo>
                    <a:pt x="57" y="20"/>
                  </a:lnTo>
                  <a:lnTo>
                    <a:pt x="55" y="26"/>
                  </a:lnTo>
                  <a:lnTo>
                    <a:pt x="46" y="22"/>
                  </a:lnTo>
                  <a:lnTo>
                    <a:pt x="48" y="17"/>
                  </a:lnTo>
                  <a:lnTo>
                    <a:pt x="42" y="17"/>
                  </a:lnTo>
                  <a:lnTo>
                    <a:pt x="40" y="24"/>
                  </a:lnTo>
                  <a:lnTo>
                    <a:pt x="36" y="26"/>
                  </a:lnTo>
                  <a:lnTo>
                    <a:pt x="34" y="23"/>
                  </a:lnTo>
                  <a:lnTo>
                    <a:pt x="30" y="24"/>
                  </a:lnTo>
                  <a:lnTo>
                    <a:pt x="32" y="32"/>
                  </a:lnTo>
                  <a:lnTo>
                    <a:pt x="24" y="33"/>
                  </a:lnTo>
                  <a:lnTo>
                    <a:pt x="25" y="29"/>
                  </a:lnTo>
                  <a:lnTo>
                    <a:pt x="21" y="29"/>
                  </a:lnTo>
                  <a:lnTo>
                    <a:pt x="21" y="35"/>
                  </a:lnTo>
                  <a:lnTo>
                    <a:pt x="18" y="35"/>
                  </a:lnTo>
                  <a:lnTo>
                    <a:pt x="15" y="3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2" name="Freeform 52"/>
            <p:cNvSpPr>
              <a:spLocks/>
            </p:cNvSpPr>
            <p:nvPr/>
          </p:nvSpPr>
          <p:spPr bwMode="gray">
            <a:xfrm>
              <a:off x="1360" y="1397"/>
              <a:ext cx="46" cy="15"/>
            </a:xfrm>
            <a:custGeom>
              <a:avLst/>
              <a:gdLst>
                <a:gd name="T0" fmla="*/ 2147483647 w 35"/>
                <a:gd name="T1" fmla="*/ 0 h 11"/>
                <a:gd name="T2" fmla="*/ 2147483647 w 35"/>
                <a:gd name="T3" fmla="*/ 2147483647 h 11"/>
                <a:gd name="T4" fmla="*/ 2147483647 w 35"/>
                <a:gd name="T5" fmla="*/ 2147483647 h 11"/>
                <a:gd name="T6" fmla="*/ 2147483647 w 35"/>
                <a:gd name="T7" fmla="*/ 2147483647 h 11"/>
                <a:gd name="T8" fmla="*/ 2147483647 w 35"/>
                <a:gd name="T9" fmla="*/ 2147483647 h 11"/>
                <a:gd name="T10" fmla="*/ 2147483647 w 35"/>
                <a:gd name="T11" fmla="*/ 2147483647 h 11"/>
                <a:gd name="T12" fmla="*/ 2147483647 w 35"/>
                <a:gd name="T13" fmla="*/ 2147483647 h 11"/>
                <a:gd name="T14" fmla="*/ 2147483647 w 35"/>
                <a:gd name="T15" fmla="*/ 2147483647 h 11"/>
                <a:gd name="T16" fmla="*/ 2147483647 w 35"/>
                <a:gd name="T17" fmla="*/ 2147483647 h 11"/>
                <a:gd name="T18" fmla="*/ 2147483647 w 35"/>
                <a:gd name="T19" fmla="*/ 2147483647 h 11"/>
                <a:gd name="T20" fmla="*/ 0 w 35"/>
                <a:gd name="T21" fmla="*/ 2147483647 h 11"/>
                <a:gd name="T22" fmla="*/ 2147483647 w 35"/>
                <a:gd name="T23" fmla="*/ 2147483647 h 11"/>
                <a:gd name="T24" fmla="*/ 2147483647 w 35"/>
                <a:gd name="T25" fmla="*/ 2147483647 h 11"/>
                <a:gd name="T26" fmla="*/ 2147483647 w 35"/>
                <a:gd name="T27" fmla="*/ 2147483647 h 11"/>
                <a:gd name="T28" fmla="*/ 2147483647 w 35"/>
                <a:gd name="T29" fmla="*/ 2147483647 h 11"/>
                <a:gd name="T30" fmla="*/ 2147483647 w 35"/>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1"/>
                <a:gd name="T50" fmla="*/ 35 w 35"/>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1">
                  <a:moveTo>
                    <a:pt x="25" y="0"/>
                  </a:moveTo>
                  <a:lnTo>
                    <a:pt x="30" y="4"/>
                  </a:lnTo>
                  <a:lnTo>
                    <a:pt x="35" y="5"/>
                  </a:lnTo>
                  <a:lnTo>
                    <a:pt x="35" y="9"/>
                  </a:lnTo>
                  <a:lnTo>
                    <a:pt x="24" y="11"/>
                  </a:lnTo>
                  <a:lnTo>
                    <a:pt x="19" y="8"/>
                  </a:lnTo>
                  <a:lnTo>
                    <a:pt x="17" y="10"/>
                  </a:lnTo>
                  <a:lnTo>
                    <a:pt x="13" y="10"/>
                  </a:lnTo>
                  <a:lnTo>
                    <a:pt x="8" y="9"/>
                  </a:lnTo>
                  <a:lnTo>
                    <a:pt x="1" y="10"/>
                  </a:lnTo>
                  <a:lnTo>
                    <a:pt x="0" y="8"/>
                  </a:lnTo>
                  <a:lnTo>
                    <a:pt x="4" y="7"/>
                  </a:lnTo>
                  <a:lnTo>
                    <a:pt x="5" y="4"/>
                  </a:lnTo>
                  <a:lnTo>
                    <a:pt x="15" y="4"/>
                  </a:lnTo>
                  <a:lnTo>
                    <a:pt x="20" y="1"/>
                  </a:lnTo>
                  <a:lnTo>
                    <a:pt x="25"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3" name="Freeform 53"/>
            <p:cNvSpPr>
              <a:spLocks/>
            </p:cNvSpPr>
            <p:nvPr/>
          </p:nvSpPr>
          <p:spPr bwMode="gray">
            <a:xfrm>
              <a:off x="1360" y="1417"/>
              <a:ext cx="45" cy="18"/>
            </a:xfrm>
            <a:custGeom>
              <a:avLst/>
              <a:gdLst>
                <a:gd name="T0" fmla="*/ 2147483647 w 34"/>
                <a:gd name="T1" fmla="*/ 2147483647 h 14"/>
                <a:gd name="T2" fmla="*/ 2147483647 w 34"/>
                <a:gd name="T3" fmla="*/ 2147483647 h 14"/>
                <a:gd name="T4" fmla="*/ 2147483647 w 34"/>
                <a:gd name="T5" fmla="*/ 2147483647 h 14"/>
                <a:gd name="T6" fmla="*/ 2147483647 w 34"/>
                <a:gd name="T7" fmla="*/ 2147483647 h 14"/>
                <a:gd name="T8" fmla="*/ 2147483647 w 34"/>
                <a:gd name="T9" fmla="*/ 2147483647 h 14"/>
                <a:gd name="T10" fmla="*/ 2147483647 w 34"/>
                <a:gd name="T11" fmla="*/ 2147483647 h 14"/>
                <a:gd name="T12" fmla="*/ 2147483647 w 34"/>
                <a:gd name="T13" fmla="*/ 2147483647 h 14"/>
                <a:gd name="T14" fmla="*/ 2147483647 w 34"/>
                <a:gd name="T15" fmla="*/ 2147483647 h 14"/>
                <a:gd name="T16" fmla="*/ 2147483647 w 34"/>
                <a:gd name="T17" fmla="*/ 2147483647 h 14"/>
                <a:gd name="T18" fmla="*/ 0 w 34"/>
                <a:gd name="T19" fmla="*/ 2147483647 h 14"/>
                <a:gd name="T20" fmla="*/ 2147483647 w 34"/>
                <a:gd name="T21" fmla="*/ 0 h 14"/>
                <a:gd name="T22" fmla="*/ 2147483647 w 34"/>
                <a:gd name="T23" fmla="*/ 0 h 14"/>
                <a:gd name="T24" fmla="*/ 2147483647 w 34"/>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14"/>
                <a:gd name="T41" fmla="*/ 34 w 34"/>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14">
                  <a:moveTo>
                    <a:pt x="34" y="1"/>
                  </a:moveTo>
                  <a:lnTo>
                    <a:pt x="34" y="3"/>
                  </a:lnTo>
                  <a:lnTo>
                    <a:pt x="22" y="4"/>
                  </a:lnTo>
                  <a:lnTo>
                    <a:pt x="22" y="7"/>
                  </a:lnTo>
                  <a:lnTo>
                    <a:pt x="29" y="8"/>
                  </a:lnTo>
                  <a:lnTo>
                    <a:pt x="30" y="11"/>
                  </a:lnTo>
                  <a:lnTo>
                    <a:pt x="26" y="12"/>
                  </a:lnTo>
                  <a:lnTo>
                    <a:pt x="10" y="14"/>
                  </a:lnTo>
                  <a:lnTo>
                    <a:pt x="1" y="11"/>
                  </a:lnTo>
                  <a:lnTo>
                    <a:pt x="0" y="4"/>
                  </a:lnTo>
                  <a:lnTo>
                    <a:pt x="16" y="0"/>
                  </a:lnTo>
                  <a:lnTo>
                    <a:pt x="24" y="0"/>
                  </a:lnTo>
                  <a:lnTo>
                    <a:pt x="34"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4" name="Freeform 54"/>
            <p:cNvSpPr>
              <a:spLocks/>
            </p:cNvSpPr>
            <p:nvPr/>
          </p:nvSpPr>
          <p:spPr bwMode="gray">
            <a:xfrm>
              <a:off x="1337" y="1418"/>
              <a:ext cx="18" cy="8"/>
            </a:xfrm>
            <a:custGeom>
              <a:avLst/>
              <a:gdLst>
                <a:gd name="T0" fmla="*/ 2147483647 w 14"/>
                <a:gd name="T1" fmla="*/ 2147483647 h 6"/>
                <a:gd name="T2" fmla="*/ 2147483647 w 14"/>
                <a:gd name="T3" fmla="*/ 2147483647 h 6"/>
                <a:gd name="T4" fmla="*/ 2147483647 w 14"/>
                <a:gd name="T5" fmla="*/ 2147483647 h 6"/>
                <a:gd name="T6" fmla="*/ 2147483647 w 14"/>
                <a:gd name="T7" fmla="*/ 2147483647 h 6"/>
                <a:gd name="T8" fmla="*/ 0 w 14"/>
                <a:gd name="T9" fmla="*/ 2147483647 h 6"/>
                <a:gd name="T10" fmla="*/ 2147483647 w 14"/>
                <a:gd name="T11" fmla="*/ 0 h 6"/>
                <a:gd name="T12" fmla="*/ 2147483647 w 14"/>
                <a:gd name="T13" fmla="*/ 2147483647 h 6"/>
                <a:gd name="T14" fmla="*/ 0 60000 65536"/>
                <a:gd name="T15" fmla="*/ 0 60000 65536"/>
                <a:gd name="T16" fmla="*/ 0 60000 65536"/>
                <a:gd name="T17" fmla="*/ 0 60000 65536"/>
                <a:gd name="T18" fmla="*/ 0 60000 65536"/>
                <a:gd name="T19" fmla="*/ 0 60000 65536"/>
                <a:gd name="T20" fmla="*/ 0 60000 65536"/>
                <a:gd name="T21" fmla="*/ 0 w 14"/>
                <a:gd name="T22" fmla="*/ 0 h 6"/>
                <a:gd name="T23" fmla="*/ 14 w 1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6">
                  <a:moveTo>
                    <a:pt x="8" y="1"/>
                  </a:moveTo>
                  <a:lnTo>
                    <a:pt x="14" y="3"/>
                  </a:lnTo>
                  <a:lnTo>
                    <a:pt x="12" y="5"/>
                  </a:lnTo>
                  <a:lnTo>
                    <a:pt x="6" y="6"/>
                  </a:lnTo>
                  <a:lnTo>
                    <a:pt x="0" y="1"/>
                  </a:lnTo>
                  <a:lnTo>
                    <a:pt x="4" y="0"/>
                  </a:lnTo>
                  <a:lnTo>
                    <a:pt x="8"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5" name="Freeform 55"/>
            <p:cNvSpPr>
              <a:spLocks/>
            </p:cNvSpPr>
            <p:nvPr/>
          </p:nvSpPr>
          <p:spPr bwMode="gray">
            <a:xfrm>
              <a:off x="1341" y="1448"/>
              <a:ext cx="17" cy="5"/>
            </a:xfrm>
            <a:custGeom>
              <a:avLst/>
              <a:gdLst>
                <a:gd name="T0" fmla="*/ 0 w 13"/>
                <a:gd name="T1" fmla="*/ 0 h 4"/>
                <a:gd name="T2" fmla="*/ 2147483647 w 13"/>
                <a:gd name="T3" fmla="*/ 0 h 4"/>
                <a:gd name="T4" fmla="*/ 2147483647 w 13"/>
                <a:gd name="T5" fmla="*/ 0 h 4"/>
                <a:gd name="T6" fmla="*/ 2147483647 w 13"/>
                <a:gd name="T7" fmla="*/ 2147483647 h 4"/>
                <a:gd name="T8" fmla="*/ 2147483647 w 13"/>
                <a:gd name="T9" fmla="*/ 2147483647 h 4"/>
                <a:gd name="T10" fmla="*/ 2147483647 w 13"/>
                <a:gd name="T11" fmla="*/ 2147483647 h 4"/>
                <a:gd name="T12" fmla="*/ 0 w 13"/>
                <a:gd name="T13" fmla="*/ 0 h 4"/>
                <a:gd name="T14" fmla="*/ 0 60000 65536"/>
                <a:gd name="T15" fmla="*/ 0 60000 65536"/>
                <a:gd name="T16" fmla="*/ 0 60000 65536"/>
                <a:gd name="T17" fmla="*/ 0 60000 65536"/>
                <a:gd name="T18" fmla="*/ 0 60000 65536"/>
                <a:gd name="T19" fmla="*/ 0 60000 65536"/>
                <a:gd name="T20" fmla="*/ 0 60000 65536"/>
                <a:gd name="T21" fmla="*/ 0 w 13"/>
                <a:gd name="T22" fmla="*/ 0 h 4"/>
                <a:gd name="T23" fmla="*/ 13 w 1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
                  <a:moveTo>
                    <a:pt x="0" y="0"/>
                  </a:moveTo>
                  <a:lnTo>
                    <a:pt x="5" y="0"/>
                  </a:lnTo>
                  <a:lnTo>
                    <a:pt x="11" y="0"/>
                  </a:lnTo>
                  <a:lnTo>
                    <a:pt x="13" y="2"/>
                  </a:lnTo>
                  <a:lnTo>
                    <a:pt x="9" y="4"/>
                  </a:lnTo>
                  <a:lnTo>
                    <a:pt x="1"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6" name="Freeform 56"/>
            <p:cNvSpPr>
              <a:spLocks/>
            </p:cNvSpPr>
            <p:nvPr/>
          </p:nvSpPr>
          <p:spPr bwMode="gray">
            <a:xfrm>
              <a:off x="1289" y="1469"/>
              <a:ext cx="15" cy="12"/>
            </a:xfrm>
            <a:custGeom>
              <a:avLst/>
              <a:gdLst>
                <a:gd name="T0" fmla="*/ 2147483647 w 12"/>
                <a:gd name="T1" fmla="*/ 0 h 9"/>
                <a:gd name="T2" fmla="*/ 2147483647 w 12"/>
                <a:gd name="T3" fmla="*/ 2147483647 h 9"/>
                <a:gd name="T4" fmla="*/ 2147483647 w 12"/>
                <a:gd name="T5" fmla="*/ 2147483647 h 9"/>
                <a:gd name="T6" fmla="*/ 0 w 12"/>
                <a:gd name="T7" fmla="*/ 2147483647 h 9"/>
                <a:gd name="T8" fmla="*/ 2147483647 w 12"/>
                <a:gd name="T9" fmla="*/ 2147483647 h 9"/>
                <a:gd name="T10" fmla="*/ 2147483647 w 12"/>
                <a:gd name="T11" fmla="*/ 2147483647 h 9"/>
                <a:gd name="T12" fmla="*/ 2147483647 w 12"/>
                <a:gd name="T13" fmla="*/ 0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0"/>
                  </a:moveTo>
                  <a:lnTo>
                    <a:pt x="11" y="4"/>
                  </a:lnTo>
                  <a:lnTo>
                    <a:pt x="6" y="9"/>
                  </a:lnTo>
                  <a:lnTo>
                    <a:pt x="0" y="8"/>
                  </a:lnTo>
                  <a:lnTo>
                    <a:pt x="1" y="6"/>
                  </a:lnTo>
                  <a:lnTo>
                    <a:pt x="7" y="2"/>
                  </a:lnTo>
                  <a:lnTo>
                    <a:pt x="1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7" name="Freeform 57"/>
            <p:cNvSpPr>
              <a:spLocks/>
            </p:cNvSpPr>
            <p:nvPr/>
          </p:nvSpPr>
          <p:spPr bwMode="gray">
            <a:xfrm>
              <a:off x="1179" y="2107"/>
              <a:ext cx="60" cy="49"/>
            </a:xfrm>
            <a:custGeom>
              <a:avLst/>
              <a:gdLst>
                <a:gd name="T0" fmla="*/ 2147483647 w 46"/>
                <a:gd name="T1" fmla="*/ 2147483647 h 38"/>
                <a:gd name="T2" fmla="*/ 2147483647 w 46"/>
                <a:gd name="T3" fmla="*/ 2147483647 h 38"/>
                <a:gd name="T4" fmla="*/ 2147483647 w 46"/>
                <a:gd name="T5" fmla="*/ 2147483647 h 38"/>
                <a:gd name="T6" fmla="*/ 2147483647 w 46"/>
                <a:gd name="T7" fmla="*/ 2147483647 h 38"/>
                <a:gd name="T8" fmla="*/ 2147483647 w 46"/>
                <a:gd name="T9" fmla="*/ 2147483647 h 38"/>
                <a:gd name="T10" fmla="*/ 2147483647 w 46"/>
                <a:gd name="T11" fmla="*/ 2147483647 h 38"/>
                <a:gd name="T12" fmla="*/ 2147483647 w 46"/>
                <a:gd name="T13" fmla="*/ 2147483647 h 38"/>
                <a:gd name="T14" fmla="*/ 2147483647 w 46"/>
                <a:gd name="T15" fmla="*/ 2147483647 h 38"/>
                <a:gd name="T16" fmla="*/ 0 w 46"/>
                <a:gd name="T17" fmla="*/ 2147483647 h 38"/>
                <a:gd name="T18" fmla="*/ 0 w 46"/>
                <a:gd name="T19" fmla="*/ 2147483647 h 38"/>
                <a:gd name="T20" fmla="*/ 2147483647 w 46"/>
                <a:gd name="T21" fmla="*/ 0 h 38"/>
                <a:gd name="T22" fmla="*/ 2147483647 w 46"/>
                <a:gd name="T23" fmla="*/ 2147483647 h 38"/>
                <a:gd name="T24" fmla="*/ 2147483647 w 46"/>
                <a:gd name="T25" fmla="*/ 2147483647 h 38"/>
                <a:gd name="T26" fmla="*/ 2147483647 w 46"/>
                <a:gd name="T27" fmla="*/ 2147483647 h 38"/>
                <a:gd name="T28" fmla="*/ 2147483647 w 46"/>
                <a:gd name="T29" fmla="*/ 2147483647 h 38"/>
                <a:gd name="T30" fmla="*/ 2147483647 w 46"/>
                <a:gd name="T31" fmla="*/ 2147483647 h 38"/>
                <a:gd name="T32" fmla="*/ 2147483647 w 46"/>
                <a:gd name="T33" fmla="*/ 2147483647 h 38"/>
                <a:gd name="T34" fmla="*/ 2147483647 w 46"/>
                <a:gd name="T35" fmla="*/ 2147483647 h 38"/>
                <a:gd name="T36" fmla="*/ 2147483647 w 46"/>
                <a:gd name="T37" fmla="*/ 2147483647 h 38"/>
                <a:gd name="T38" fmla="*/ 2147483647 w 46"/>
                <a:gd name="T39" fmla="*/ 2147483647 h 38"/>
                <a:gd name="T40" fmla="*/ 2147483647 w 46"/>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38"/>
                <a:gd name="T65" fmla="*/ 46 w 46"/>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38">
                  <a:moveTo>
                    <a:pt x="37" y="36"/>
                  </a:moveTo>
                  <a:lnTo>
                    <a:pt x="32" y="35"/>
                  </a:lnTo>
                  <a:lnTo>
                    <a:pt x="27" y="32"/>
                  </a:lnTo>
                  <a:lnTo>
                    <a:pt x="19" y="23"/>
                  </a:lnTo>
                  <a:lnTo>
                    <a:pt x="15" y="19"/>
                  </a:lnTo>
                  <a:lnTo>
                    <a:pt x="11" y="19"/>
                  </a:lnTo>
                  <a:lnTo>
                    <a:pt x="8" y="16"/>
                  </a:lnTo>
                  <a:lnTo>
                    <a:pt x="4" y="15"/>
                  </a:lnTo>
                  <a:lnTo>
                    <a:pt x="0" y="3"/>
                  </a:lnTo>
                  <a:lnTo>
                    <a:pt x="0" y="1"/>
                  </a:lnTo>
                  <a:lnTo>
                    <a:pt x="6" y="0"/>
                  </a:lnTo>
                  <a:lnTo>
                    <a:pt x="11" y="9"/>
                  </a:lnTo>
                  <a:lnTo>
                    <a:pt x="22" y="12"/>
                  </a:lnTo>
                  <a:lnTo>
                    <a:pt x="28" y="12"/>
                  </a:lnTo>
                  <a:lnTo>
                    <a:pt x="32" y="16"/>
                  </a:lnTo>
                  <a:lnTo>
                    <a:pt x="32" y="21"/>
                  </a:lnTo>
                  <a:lnTo>
                    <a:pt x="39" y="27"/>
                  </a:lnTo>
                  <a:lnTo>
                    <a:pt x="44" y="30"/>
                  </a:lnTo>
                  <a:lnTo>
                    <a:pt x="46" y="37"/>
                  </a:lnTo>
                  <a:lnTo>
                    <a:pt x="43" y="38"/>
                  </a:lnTo>
                  <a:lnTo>
                    <a:pt x="37" y="3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8" name="Freeform 58"/>
            <p:cNvSpPr>
              <a:spLocks/>
            </p:cNvSpPr>
            <p:nvPr/>
          </p:nvSpPr>
          <p:spPr bwMode="gray">
            <a:xfrm>
              <a:off x="1210" y="1506"/>
              <a:ext cx="124" cy="95"/>
            </a:xfrm>
            <a:custGeom>
              <a:avLst/>
              <a:gdLst>
                <a:gd name="T0" fmla="*/ 2147483647 w 95"/>
                <a:gd name="T1" fmla="*/ 2147483647 h 73"/>
                <a:gd name="T2" fmla="*/ 2147483647 w 95"/>
                <a:gd name="T3" fmla="*/ 2147483647 h 73"/>
                <a:gd name="T4" fmla="*/ 2147483647 w 95"/>
                <a:gd name="T5" fmla="*/ 2147483647 h 73"/>
                <a:gd name="T6" fmla="*/ 2147483647 w 95"/>
                <a:gd name="T7" fmla="*/ 2147483647 h 73"/>
                <a:gd name="T8" fmla="*/ 2147483647 w 95"/>
                <a:gd name="T9" fmla="*/ 2147483647 h 73"/>
                <a:gd name="T10" fmla="*/ 2147483647 w 95"/>
                <a:gd name="T11" fmla="*/ 2147483647 h 73"/>
                <a:gd name="T12" fmla="*/ 2147483647 w 95"/>
                <a:gd name="T13" fmla="*/ 2147483647 h 73"/>
                <a:gd name="T14" fmla="*/ 2147483647 w 95"/>
                <a:gd name="T15" fmla="*/ 2147483647 h 73"/>
                <a:gd name="T16" fmla="*/ 2147483647 w 95"/>
                <a:gd name="T17" fmla="*/ 2147483647 h 73"/>
                <a:gd name="T18" fmla="*/ 2147483647 w 95"/>
                <a:gd name="T19" fmla="*/ 2147483647 h 73"/>
                <a:gd name="T20" fmla="*/ 2147483647 w 95"/>
                <a:gd name="T21" fmla="*/ 2147483647 h 73"/>
                <a:gd name="T22" fmla="*/ 2147483647 w 95"/>
                <a:gd name="T23" fmla="*/ 2147483647 h 73"/>
                <a:gd name="T24" fmla="*/ 2147483647 w 95"/>
                <a:gd name="T25" fmla="*/ 2147483647 h 73"/>
                <a:gd name="T26" fmla="*/ 2147483647 w 95"/>
                <a:gd name="T27" fmla="*/ 2147483647 h 73"/>
                <a:gd name="T28" fmla="*/ 2147483647 w 95"/>
                <a:gd name="T29" fmla="*/ 2147483647 h 73"/>
                <a:gd name="T30" fmla="*/ 2147483647 w 95"/>
                <a:gd name="T31" fmla="*/ 2147483647 h 73"/>
                <a:gd name="T32" fmla="*/ 2147483647 w 95"/>
                <a:gd name="T33" fmla="*/ 2147483647 h 73"/>
                <a:gd name="T34" fmla="*/ 2147483647 w 95"/>
                <a:gd name="T35" fmla="*/ 2147483647 h 73"/>
                <a:gd name="T36" fmla="*/ 0 w 95"/>
                <a:gd name="T37" fmla="*/ 2147483647 h 73"/>
                <a:gd name="T38" fmla="*/ 2147483647 w 95"/>
                <a:gd name="T39" fmla="*/ 2147483647 h 73"/>
                <a:gd name="T40" fmla="*/ 2147483647 w 95"/>
                <a:gd name="T41" fmla="*/ 2147483647 h 73"/>
                <a:gd name="T42" fmla="*/ 2147483647 w 95"/>
                <a:gd name="T43" fmla="*/ 2147483647 h 73"/>
                <a:gd name="T44" fmla="*/ 2147483647 w 95"/>
                <a:gd name="T45" fmla="*/ 2147483647 h 73"/>
                <a:gd name="T46" fmla="*/ 2147483647 w 95"/>
                <a:gd name="T47" fmla="*/ 2147483647 h 73"/>
                <a:gd name="T48" fmla="*/ 2147483647 w 95"/>
                <a:gd name="T49" fmla="*/ 2147483647 h 73"/>
                <a:gd name="T50" fmla="*/ 2147483647 w 95"/>
                <a:gd name="T51" fmla="*/ 2147483647 h 73"/>
                <a:gd name="T52" fmla="*/ 2147483647 w 95"/>
                <a:gd name="T53" fmla="*/ 2147483647 h 73"/>
                <a:gd name="T54" fmla="*/ 2147483647 w 95"/>
                <a:gd name="T55" fmla="*/ 2147483647 h 73"/>
                <a:gd name="T56" fmla="*/ 2147483647 w 95"/>
                <a:gd name="T57" fmla="*/ 2147483647 h 73"/>
                <a:gd name="T58" fmla="*/ 2147483647 w 95"/>
                <a:gd name="T59" fmla="*/ 2147483647 h 73"/>
                <a:gd name="T60" fmla="*/ 2147483647 w 95"/>
                <a:gd name="T61" fmla="*/ 2147483647 h 73"/>
                <a:gd name="T62" fmla="*/ 2147483647 w 95"/>
                <a:gd name="T63" fmla="*/ 0 h 73"/>
                <a:gd name="T64" fmla="*/ 2147483647 w 95"/>
                <a:gd name="T65" fmla="*/ 2147483647 h 73"/>
                <a:gd name="T66" fmla="*/ 2147483647 w 95"/>
                <a:gd name="T67" fmla="*/ 2147483647 h 73"/>
                <a:gd name="T68" fmla="*/ 2147483647 w 95"/>
                <a:gd name="T69" fmla="*/ 2147483647 h 73"/>
                <a:gd name="T70" fmla="*/ 2147483647 w 95"/>
                <a:gd name="T71" fmla="*/ 2147483647 h 73"/>
                <a:gd name="T72" fmla="*/ 2147483647 w 95"/>
                <a:gd name="T73" fmla="*/ 2147483647 h 73"/>
                <a:gd name="T74" fmla="*/ 2147483647 w 95"/>
                <a:gd name="T75" fmla="*/ 2147483647 h 73"/>
                <a:gd name="T76" fmla="*/ 2147483647 w 95"/>
                <a:gd name="T77" fmla="*/ 2147483647 h 73"/>
                <a:gd name="T78" fmla="*/ 2147483647 w 95"/>
                <a:gd name="T79" fmla="*/ 2147483647 h 73"/>
                <a:gd name="T80" fmla="*/ 2147483647 w 95"/>
                <a:gd name="T81" fmla="*/ 2147483647 h 73"/>
                <a:gd name="T82" fmla="*/ 2147483647 w 95"/>
                <a:gd name="T83" fmla="*/ 2147483647 h 73"/>
                <a:gd name="T84" fmla="*/ 2147483647 w 95"/>
                <a:gd name="T85" fmla="*/ 2147483647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5"/>
                <a:gd name="T130" fmla="*/ 0 h 73"/>
                <a:gd name="T131" fmla="*/ 95 w 95"/>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5" h="73">
                  <a:moveTo>
                    <a:pt x="95" y="25"/>
                  </a:moveTo>
                  <a:lnTo>
                    <a:pt x="91" y="26"/>
                  </a:lnTo>
                  <a:lnTo>
                    <a:pt x="88" y="28"/>
                  </a:lnTo>
                  <a:lnTo>
                    <a:pt x="72" y="36"/>
                  </a:lnTo>
                  <a:lnTo>
                    <a:pt x="68" y="39"/>
                  </a:lnTo>
                  <a:lnTo>
                    <a:pt x="60" y="44"/>
                  </a:lnTo>
                  <a:lnTo>
                    <a:pt x="58" y="49"/>
                  </a:lnTo>
                  <a:lnTo>
                    <a:pt x="56" y="51"/>
                  </a:lnTo>
                  <a:lnTo>
                    <a:pt x="54" y="49"/>
                  </a:lnTo>
                  <a:lnTo>
                    <a:pt x="49" y="52"/>
                  </a:lnTo>
                  <a:lnTo>
                    <a:pt x="49" y="62"/>
                  </a:lnTo>
                  <a:lnTo>
                    <a:pt x="42" y="66"/>
                  </a:lnTo>
                  <a:lnTo>
                    <a:pt x="39" y="64"/>
                  </a:lnTo>
                  <a:lnTo>
                    <a:pt x="32" y="70"/>
                  </a:lnTo>
                  <a:lnTo>
                    <a:pt x="27" y="73"/>
                  </a:lnTo>
                  <a:lnTo>
                    <a:pt x="22" y="73"/>
                  </a:lnTo>
                  <a:lnTo>
                    <a:pt x="20" y="64"/>
                  </a:lnTo>
                  <a:lnTo>
                    <a:pt x="5" y="56"/>
                  </a:lnTo>
                  <a:lnTo>
                    <a:pt x="0" y="56"/>
                  </a:lnTo>
                  <a:lnTo>
                    <a:pt x="1" y="49"/>
                  </a:lnTo>
                  <a:lnTo>
                    <a:pt x="9" y="44"/>
                  </a:lnTo>
                  <a:lnTo>
                    <a:pt x="8" y="42"/>
                  </a:lnTo>
                  <a:lnTo>
                    <a:pt x="5" y="40"/>
                  </a:lnTo>
                  <a:lnTo>
                    <a:pt x="5" y="36"/>
                  </a:lnTo>
                  <a:lnTo>
                    <a:pt x="9" y="36"/>
                  </a:lnTo>
                  <a:lnTo>
                    <a:pt x="12" y="34"/>
                  </a:lnTo>
                  <a:lnTo>
                    <a:pt x="8" y="31"/>
                  </a:lnTo>
                  <a:lnTo>
                    <a:pt x="8" y="28"/>
                  </a:lnTo>
                  <a:lnTo>
                    <a:pt x="16" y="20"/>
                  </a:lnTo>
                  <a:lnTo>
                    <a:pt x="10" y="4"/>
                  </a:lnTo>
                  <a:lnTo>
                    <a:pt x="30" y="3"/>
                  </a:lnTo>
                  <a:lnTo>
                    <a:pt x="35" y="0"/>
                  </a:lnTo>
                  <a:lnTo>
                    <a:pt x="43" y="1"/>
                  </a:lnTo>
                  <a:lnTo>
                    <a:pt x="53" y="9"/>
                  </a:lnTo>
                  <a:lnTo>
                    <a:pt x="55" y="11"/>
                  </a:lnTo>
                  <a:lnTo>
                    <a:pt x="58" y="9"/>
                  </a:lnTo>
                  <a:lnTo>
                    <a:pt x="60" y="9"/>
                  </a:lnTo>
                  <a:lnTo>
                    <a:pt x="61" y="13"/>
                  </a:lnTo>
                  <a:lnTo>
                    <a:pt x="64" y="12"/>
                  </a:lnTo>
                  <a:lnTo>
                    <a:pt x="64" y="9"/>
                  </a:lnTo>
                  <a:lnTo>
                    <a:pt x="75" y="8"/>
                  </a:lnTo>
                  <a:lnTo>
                    <a:pt x="94" y="22"/>
                  </a:lnTo>
                  <a:lnTo>
                    <a:pt x="95" y="2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89" name="Freeform 59"/>
            <p:cNvSpPr>
              <a:spLocks/>
            </p:cNvSpPr>
            <p:nvPr/>
          </p:nvSpPr>
          <p:spPr bwMode="gray">
            <a:xfrm>
              <a:off x="1492" y="1528"/>
              <a:ext cx="77" cy="67"/>
            </a:xfrm>
            <a:custGeom>
              <a:avLst/>
              <a:gdLst>
                <a:gd name="T0" fmla="*/ 2147483647 w 59"/>
                <a:gd name="T1" fmla="*/ 2147483647 h 52"/>
                <a:gd name="T2" fmla="*/ 2147483647 w 59"/>
                <a:gd name="T3" fmla="*/ 2147483647 h 52"/>
                <a:gd name="T4" fmla="*/ 2147483647 w 59"/>
                <a:gd name="T5" fmla="*/ 2147483647 h 52"/>
                <a:gd name="T6" fmla="*/ 2147483647 w 59"/>
                <a:gd name="T7" fmla="*/ 2147483647 h 52"/>
                <a:gd name="T8" fmla="*/ 2147483647 w 59"/>
                <a:gd name="T9" fmla="*/ 2147483647 h 52"/>
                <a:gd name="T10" fmla="*/ 2147483647 w 59"/>
                <a:gd name="T11" fmla="*/ 2147483647 h 52"/>
                <a:gd name="T12" fmla="*/ 2147483647 w 59"/>
                <a:gd name="T13" fmla="*/ 2147483647 h 52"/>
                <a:gd name="T14" fmla="*/ 2147483647 w 59"/>
                <a:gd name="T15" fmla="*/ 2147483647 h 52"/>
                <a:gd name="T16" fmla="*/ 2147483647 w 59"/>
                <a:gd name="T17" fmla="*/ 2147483647 h 52"/>
                <a:gd name="T18" fmla="*/ 2147483647 w 59"/>
                <a:gd name="T19" fmla="*/ 2147483647 h 52"/>
                <a:gd name="T20" fmla="*/ 2147483647 w 59"/>
                <a:gd name="T21" fmla="*/ 2147483647 h 52"/>
                <a:gd name="T22" fmla="*/ 2147483647 w 59"/>
                <a:gd name="T23" fmla="*/ 2147483647 h 52"/>
                <a:gd name="T24" fmla="*/ 2147483647 w 59"/>
                <a:gd name="T25" fmla="*/ 2147483647 h 52"/>
                <a:gd name="T26" fmla="*/ 2147483647 w 59"/>
                <a:gd name="T27" fmla="*/ 2147483647 h 52"/>
                <a:gd name="T28" fmla="*/ 2147483647 w 59"/>
                <a:gd name="T29" fmla="*/ 2147483647 h 52"/>
                <a:gd name="T30" fmla="*/ 2147483647 w 59"/>
                <a:gd name="T31" fmla="*/ 2147483647 h 52"/>
                <a:gd name="T32" fmla="*/ 2147483647 w 59"/>
                <a:gd name="T33" fmla="*/ 2147483647 h 52"/>
                <a:gd name="T34" fmla="*/ 2147483647 w 59"/>
                <a:gd name="T35" fmla="*/ 2147483647 h 52"/>
                <a:gd name="T36" fmla="*/ 2147483647 w 59"/>
                <a:gd name="T37" fmla="*/ 2147483647 h 52"/>
                <a:gd name="T38" fmla="*/ 2147483647 w 59"/>
                <a:gd name="T39" fmla="*/ 2147483647 h 52"/>
                <a:gd name="T40" fmla="*/ 2147483647 w 59"/>
                <a:gd name="T41" fmla="*/ 2147483647 h 52"/>
                <a:gd name="T42" fmla="*/ 2147483647 w 59"/>
                <a:gd name="T43" fmla="*/ 2147483647 h 52"/>
                <a:gd name="T44" fmla="*/ 2147483647 w 59"/>
                <a:gd name="T45" fmla="*/ 2147483647 h 52"/>
                <a:gd name="T46" fmla="*/ 2147483647 w 59"/>
                <a:gd name="T47" fmla="*/ 2147483647 h 52"/>
                <a:gd name="T48" fmla="*/ 2147483647 w 59"/>
                <a:gd name="T49" fmla="*/ 2147483647 h 52"/>
                <a:gd name="T50" fmla="*/ 2147483647 w 59"/>
                <a:gd name="T51" fmla="*/ 2147483647 h 52"/>
                <a:gd name="T52" fmla="*/ 2147483647 w 59"/>
                <a:gd name="T53" fmla="*/ 2147483647 h 52"/>
                <a:gd name="T54" fmla="*/ 2147483647 w 59"/>
                <a:gd name="T55" fmla="*/ 2147483647 h 52"/>
                <a:gd name="T56" fmla="*/ 0 w 59"/>
                <a:gd name="T57" fmla="*/ 2147483647 h 52"/>
                <a:gd name="T58" fmla="*/ 2147483647 w 59"/>
                <a:gd name="T59" fmla="*/ 2147483647 h 52"/>
                <a:gd name="T60" fmla="*/ 2147483647 w 59"/>
                <a:gd name="T61" fmla="*/ 2147483647 h 52"/>
                <a:gd name="T62" fmla="*/ 2147483647 w 59"/>
                <a:gd name="T63" fmla="*/ 2147483647 h 52"/>
                <a:gd name="T64" fmla="*/ 2147483647 w 59"/>
                <a:gd name="T65" fmla="*/ 2147483647 h 52"/>
                <a:gd name="T66" fmla="*/ 2147483647 w 59"/>
                <a:gd name="T67" fmla="*/ 2147483647 h 52"/>
                <a:gd name="T68" fmla="*/ 2147483647 w 59"/>
                <a:gd name="T69" fmla="*/ 2147483647 h 52"/>
                <a:gd name="T70" fmla="*/ 2147483647 w 59"/>
                <a:gd name="T71" fmla="*/ 2147483647 h 52"/>
                <a:gd name="T72" fmla="*/ 2147483647 w 59"/>
                <a:gd name="T73" fmla="*/ 2147483647 h 52"/>
                <a:gd name="T74" fmla="*/ 2147483647 w 59"/>
                <a:gd name="T75" fmla="*/ 2147483647 h 52"/>
                <a:gd name="T76" fmla="*/ 2147483647 w 59"/>
                <a:gd name="T77" fmla="*/ 2147483647 h 52"/>
                <a:gd name="T78" fmla="*/ 2147483647 w 59"/>
                <a:gd name="T79" fmla="*/ 2147483647 h 52"/>
                <a:gd name="T80" fmla="*/ 2147483647 w 59"/>
                <a:gd name="T81" fmla="*/ 2147483647 h 52"/>
                <a:gd name="T82" fmla="*/ 2147483647 w 59"/>
                <a:gd name="T83" fmla="*/ 2147483647 h 52"/>
                <a:gd name="T84" fmla="*/ 2147483647 w 59"/>
                <a:gd name="T85" fmla="*/ 2147483647 h 52"/>
                <a:gd name="T86" fmla="*/ 2147483647 w 59"/>
                <a:gd name="T87" fmla="*/ 0 h 52"/>
                <a:gd name="T88" fmla="*/ 2147483647 w 59"/>
                <a:gd name="T89" fmla="*/ 2147483647 h 52"/>
                <a:gd name="T90" fmla="*/ 2147483647 w 59"/>
                <a:gd name="T91" fmla="*/ 2147483647 h 52"/>
                <a:gd name="T92" fmla="*/ 2147483647 w 59"/>
                <a:gd name="T93" fmla="*/ 2147483647 h 52"/>
                <a:gd name="T94" fmla="*/ 2147483647 w 59"/>
                <a:gd name="T95" fmla="*/ 2147483647 h 52"/>
                <a:gd name="T96" fmla="*/ 2147483647 w 59"/>
                <a:gd name="T97" fmla="*/ 2147483647 h 52"/>
                <a:gd name="T98" fmla="*/ 2147483647 w 59"/>
                <a:gd name="T99" fmla="*/ 2147483647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52"/>
                <a:gd name="T152" fmla="*/ 59 w 59"/>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52">
                  <a:moveTo>
                    <a:pt x="45" y="1"/>
                  </a:moveTo>
                  <a:lnTo>
                    <a:pt x="53" y="1"/>
                  </a:lnTo>
                  <a:lnTo>
                    <a:pt x="51" y="6"/>
                  </a:lnTo>
                  <a:lnTo>
                    <a:pt x="47" y="8"/>
                  </a:lnTo>
                  <a:lnTo>
                    <a:pt x="47" y="9"/>
                  </a:lnTo>
                  <a:lnTo>
                    <a:pt x="41" y="17"/>
                  </a:lnTo>
                  <a:lnTo>
                    <a:pt x="39" y="20"/>
                  </a:lnTo>
                  <a:lnTo>
                    <a:pt x="47" y="20"/>
                  </a:lnTo>
                  <a:lnTo>
                    <a:pt x="49" y="21"/>
                  </a:lnTo>
                  <a:lnTo>
                    <a:pt x="49" y="25"/>
                  </a:lnTo>
                  <a:lnTo>
                    <a:pt x="55" y="26"/>
                  </a:lnTo>
                  <a:lnTo>
                    <a:pt x="56" y="27"/>
                  </a:lnTo>
                  <a:lnTo>
                    <a:pt x="59" y="30"/>
                  </a:lnTo>
                  <a:lnTo>
                    <a:pt x="55" y="33"/>
                  </a:lnTo>
                  <a:lnTo>
                    <a:pt x="57" y="39"/>
                  </a:lnTo>
                  <a:lnTo>
                    <a:pt x="55" y="44"/>
                  </a:lnTo>
                  <a:lnTo>
                    <a:pt x="44" y="46"/>
                  </a:lnTo>
                  <a:lnTo>
                    <a:pt x="38" y="43"/>
                  </a:lnTo>
                  <a:lnTo>
                    <a:pt x="38" y="46"/>
                  </a:lnTo>
                  <a:lnTo>
                    <a:pt x="42" y="47"/>
                  </a:lnTo>
                  <a:lnTo>
                    <a:pt x="42" y="50"/>
                  </a:lnTo>
                  <a:lnTo>
                    <a:pt x="32" y="52"/>
                  </a:lnTo>
                  <a:lnTo>
                    <a:pt x="26" y="41"/>
                  </a:lnTo>
                  <a:lnTo>
                    <a:pt x="21" y="39"/>
                  </a:lnTo>
                  <a:lnTo>
                    <a:pt x="18" y="36"/>
                  </a:lnTo>
                  <a:lnTo>
                    <a:pt x="11" y="35"/>
                  </a:lnTo>
                  <a:lnTo>
                    <a:pt x="9" y="32"/>
                  </a:lnTo>
                  <a:lnTo>
                    <a:pt x="2" y="29"/>
                  </a:lnTo>
                  <a:lnTo>
                    <a:pt x="0" y="24"/>
                  </a:lnTo>
                  <a:lnTo>
                    <a:pt x="1" y="19"/>
                  </a:lnTo>
                  <a:lnTo>
                    <a:pt x="7" y="19"/>
                  </a:lnTo>
                  <a:lnTo>
                    <a:pt x="17" y="26"/>
                  </a:lnTo>
                  <a:lnTo>
                    <a:pt x="19" y="25"/>
                  </a:lnTo>
                  <a:lnTo>
                    <a:pt x="24" y="23"/>
                  </a:lnTo>
                  <a:lnTo>
                    <a:pt x="21" y="16"/>
                  </a:lnTo>
                  <a:lnTo>
                    <a:pt x="23" y="15"/>
                  </a:lnTo>
                  <a:lnTo>
                    <a:pt x="22" y="14"/>
                  </a:lnTo>
                  <a:lnTo>
                    <a:pt x="17" y="14"/>
                  </a:lnTo>
                  <a:lnTo>
                    <a:pt x="15" y="11"/>
                  </a:lnTo>
                  <a:lnTo>
                    <a:pt x="15" y="8"/>
                  </a:lnTo>
                  <a:lnTo>
                    <a:pt x="19" y="8"/>
                  </a:lnTo>
                  <a:lnTo>
                    <a:pt x="16" y="5"/>
                  </a:lnTo>
                  <a:lnTo>
                    <a:pt x="15" y="1"/>
                  </a:lnTo>
                  <a:lnTo>
                    <a:pt x="19" y="0"/>
                  </a:lnTo>
                  <a:lnTo>
                    <a:pt x="21" y="2"/>
                  </a:lnTo>
                  <a:lnTo>
                    <a:pt x="27" y="1"/>
                  </a:lnTo>
                  <a:lnTo>
                    <a:pt x="32" y="3"/>
                  </a:lnTo>
                  <a:lnTo>
                    <a:pt x="38" y="4"/>
                  </a:lnTo>
                  <a:lnTo>
                    <a:pt x="42" y="2"/>
                  </a:lnTo>
                  <a:lnTo>
                    <a:pt x="45"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0" name="Freeform 60"/>
            <p:cNvSpPr>
              <a:spLocks/>
            </p:cNvSpPr>
            <p:nvPr/>
          </p:nvSpPr>
          <p:spPr bwMode="gray">
            <a:xfrm>
              <a:off x="1437" y="1532"/>
              <a:ext cx="30" cy="18"/>
            </a:xfrm>
            <a:custGeom>
              <a:avLst/>
              <a:gdLst>
                <a:gd name="T0" fmla="*/ 0 w 23"/>
                <a:gd name="T1" fmla="*/ 2147483647 h 14"/>
                <a:gd name="T2" fmla="*/ 2147483647 w 23"/>
                <a:gd name="T3" fmla="*/ 2147483647 h 14"/>
                <a:gd name="T4" fmla="*/ 2147483647 w 23"/>
                <a:gd name="T5" fmla="*/ 0 h 14"/>
                <a:gd name="T6" fmla="*/ 2147483647 w 23"/>
                <a:gd name="T7" fmla="*/ 2147483647 h 14"/>
                <a:gd name="T8" fmla="*/ 2147483647 w 23"/>
                <a:gd name="T9" fmla="*/ 2147483647 h 14"/>
                <a:gd name="T10" fmla="*/ 2147483647 w 23"/>
                <a:gd name="T11" fmla="*/ 2147483647 h 14"/>
                <a:gd name="T12" fmla="*/ 2147483647 w 23"/>
                <a:gd name="T13" fmla="*/ 2147483647 h 14"/>
                <a:gd name="T14" fmla="*/ 2147483647 w 23"/>
                <a:gd name="T15" fmla="*/ 2147483647 h 14"/>
                <a:gd name="T16" fmla="*/ 0 w 23"/>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4"/>
                <a:gd name="T29" fmla="*/ 23 w 2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4">
                  <a:moveTo>
                    <a:pt x="0" y="6"/>
                  </a:moveTo>
                  <a:lnTo>
                    <a:pt x="3" y="1"/>
                  </a:lnTo>
                  <a:lnTo>
                    <a:pt x="15" y="0"/>
                  </a:lnTo>
                  <a:lnTo>
                    <a:pt x="21" y="2"/>
                  </a:lnTo>
                  <a:lnTo>
                    <a:pt x="23" y="4"/>
                  </a:lnTo>
                  <a:lnTo>
                    <a:pt x="19" y="14"/>
                  </a:lnTo>
                  <a:lnTo>
                    <a:pt x="16" y="14"/>
                  </a:lnTo>
                  <a:lnTo>
                    <a:pt x="8" y="9"/>
                  </a:lnTo>
                  <a:lnTo>
                    <a:pt x="0"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1" name="Freeform 61"/>
            <p:cNvSpPr>
              <a:spLocks/>
            </p:cNvSpPr>
            <p:nvPr/>
          </p:nvSpPr>
          <p:spPr bwMode="gray">
            <a:xfrm>
              <a:off x="1452" y="1378"/>
              <a:ext cx="79" cy="44"/>
            </a:xfrm>
            <a:custGeom>
              <a:avLst/>
              <a:gdLst>
                <a:gd name="T0" fmla="*/ 2147483647 w 61"/>
                <a:gd name="T1" fmla="*/ 2147483647 h 34"/>
                <a:gd name="T2" fmla="*/ 2147483647 w 61"/>
                <a:gd name="T3" fmla="*/ 2147483647 h 34"/>
                <a:gd name="T4" fmla="*/ 2147483647 w 61"/>
                <a:gd name="T5" fmla="*/ 0 h 34"/>
                <a:gd name="T6" fmla="*/ 2147483647 w 61"/>
                <a:gd name="T7" fmla="*/ 2147483647 h 34"/>
                <a:gd name="T8" fmla="*/ 2147483647 w 61"/>
                <a:gd name="T9" fmla="*/ 2147483647 h 34"/>
                <a:gd name="T10" fmla="*/ 2147483647 w 61"/>
                <a:gd name="T11" fmla="*/ 2147483647 h 34"/>
                <a:gd name="T12" fmla="*/ 2147483647 w 61"/>
                <a:gd name="T13" fmla="*/ 2147483647 h 34"/>
                <a:gd name="T14" fmla="*/ 2147483647 w 61"/>
                <a:gd name="T15" fmla="*/ 2147483647 h 34"/>
                <a:gd name="T16" fmla="*/ 2147483647 w 61"/>
                <a:gd name="T17" fmla="*/ 2147483647 h 34"/>
                <a:gd name="T18" fmla="*/ 2147483647 w 61"/>
                <a:gd name="T19" fmla="*/ 2147483647 h 34"/>
                <a:gd name="T20" fmla="*/ 2147483647 w 61"/>
                <a:gd name="T21" fmla="*/ 2147483647 h 34"/>
                <a:gd name="T22" fmla="*/ 2147483647 w 61"/>
                <a:gd name="T23" fmla="*/ 2147483647 h 34"/>
                <a:gd name="T24" fmla="*/ 2147483647 w 61"/>
                <a:gd name="T25" fmla="*/ 2147483647 h 34"/>
                <a:gd name="T26" fmla="*/ 2147483647 w 61"/>
                <a:gd name="T27" fmla="*/ 2147483647 h 34"/>
                <a:gd name="T28" fmla="*/ 2147483647 w 61"/>
                <a:gd name="T29" fmla="*/ 2147483647 h 34"/>
                <a:gd name="T30" fmla="*/ 2147483647 w 61"/>
                <a:gd name="T31" fmla="*/ 2147483647 h 34"/>
                <a:gd name="T32" fmla="*/ 2147483647 w 61"/>
                <a:gd name="T33" fmla="*/ 2147483647 h 34"/>
                <a:gd name="T34" fmla="*/ 2147483647 w 61"/>
                <a:gd name="T35" fmla="*/ 2147483647 h 34"/>
                <a:gd name="T36" fmla="*/ 2147483647 w 61"/>
                <a:gd name="T37" fmla="*/ 2147483647 h 34"/>
                <a:gd name="T38" fmla="*/ 2147483647 w 61"/>
                <a:gd name="T39" fmla="*/ 2147483647 h 34"/>
                <a:gd name="T40" fmla="*/ 2147483647 w 61"/>
                <a:gd name="T41" fmla="*/ 2147483647 h 34"/>
                <a:gd name="T42" fmla="*/ 2147483647 w 61"/>
                <a:gd name="T43" fmla="*/ 2147483647 h 34"/>
                <a:gd name="T44" fmla="*/ 2147483647 w 61"/>
                <a:gd name="T45" fmla="*/ 2147483647 h 34"/>
                <a:gd name="T46" fmla="*/ 2147483647 w 61"/>
                <a:gd name="T47" fmla="*/ 2147483647 h 34"/>
                <a:gd name="T48" fmla="*/ 2147483647 w 61"/>
                <a:gd name="T49" fmla="*/ 2147483647 h 34"/>
                <a:gd name="T50" fmla="*/ 2147483647 w 61"/>
                <a:gd name="T51" fmla="*/ 2147483647 h 34"/>
                <a:gd name="T52" fmla="*/ 2147483647 w 61"/>
                <a:gd name="T53" fmla="*/ 2147483647 h 34"/>
                <a:gd name="T54" fmla="*/ 2147483647 w 61"/>
                <a:gd name="T55" fmla="*/ 2147483647 h 34"/>
                <a:gd name="T56" fmla="*/ 2147483647 w 61"/>
                <a:gd name="T57" fmla="*/ 2147483647 h 34"/>
                <a:gd name="T58" fmla="*/ 2147483647 w 61"/>
                <a:gd name="T59" fmla="*/ 2147483647 h 34"/>
                <a:gd name="T60" fmla="*/ 2147483647 w 61"/>
                <a:gd name="T61" fmla="*/ 2147483647 h 34"/>
                <a:gd name="T62" fmla="*/ 2147483647 w 61"/>
                <a:gd name="T63" fmla="*/ 2147483647 h 34"/>
                <a:gd name="T64" fmla="*/ 2147483647 w 61"/>
                <a:gd name="T65" fmla="*/ 2147483647 h 34"/>
                <a:gd name="T66" fmla="*/ 0 w 61"/>
                <a:gd name="T67" fmla="*/ 2147483647 h 34"/>
                <a:gd name="T68" fmla="*/ 2147483647 w 61"/>
                <a:gd name="T69" fmla="*/ 2147483647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34"/>
                <a:gd name="T107" fmla="*/ 61 w 61"/>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34">
                  <a:moveTo>
                    <a:pt x="1" y="1"/>
                  </a:moveTo>
                  <a:lnTo>
                    <a:pt x="11" y="2"/>
                  </a:lnTo>
                  <a:lnTo>
                    <a:pt x="18" y="0"/>
                  </a:lnTo>
                  <a:lnTo>
                    <a:pt x="25" y="6"/>
                  </a:lnTo>
                  <a:lnTo>
                    <a:pt x="27" y="12"/>
                  </a:lnTo>
                  <a:lnTo>
                    <a:pt x="31" y="12"/>
                  </a:lnTo>
                  <a:lnTo>
                    <a:pt x="31" y="9"/>
                  </a:lnTo>
                  <a:lnTo>
                    <a:pt x="37" y="7"/>
                  </a:lnTo>
                  <a:lnTo>
                    <a:pt x="44" y="9"/>
                  </a:lnTo>
                  <a:lnTo>
                    <a:pt x="42" y="14"/>
                  </a:lnTo>
                  <a:lnTo>
                    <a:pt x="52" y="17"/>
                  </a:lnTo>
                  <a:lnTo>
                    <a:pt x="52" y="20"/>
                  </a:lnTo>
                  <a:lnTo>
                    <a:pt x="61" y="27"/>
                  </a:lnTo>
                  <a:lnTo>
                    <a:pt x="58" y="33"/>
                  </a:lnTo>
                  <a:lnTo>
                    <a:pt x="50" y="34"/>
                  </a:lnTo>
                  <a:lnTo>
                    <a:pt x="44" y="29"/>
                  </a:lnTo>
                  <a:lnTo>
                    <a:pt x="44" y="27"/>
                  </a:lnTo>
                  <a:lnTo>
                    <a:pt x="38" y="27"/>
                  </a:lnTo>
                  <a:lnTo>
                    <a:pt x="32" y="24"/>
                  </a:lnTo>
                  <a:lnTo>
                    <a:pt x="27" y="26"/>
                  </a:lnTo>
                  <a:lnTo>
                    <a:pt x="23" y="24"/>
                  </a:lnTo>
                  <a:lnTo>
                    <a:pt x="12" y="25"/>
                  </a:lnTo>
                  <a:lnTo>
                    <a:pt x="8" y="22"/>
                  </a:lnTo>
                  <a:lnTo>
                    <a:pt x="9" y="19"/>
                  </a:lnTo>
                  <a:lnTo>
                    <a:pt x="21" y="19"/>
                  </a:lnTo>
                  <a:lnTo>
                    <a:pt x="17" y="16"/>
                  </a:lnTo>
                  <a:lnTo>
                    <a:pt x="18" y="14"/>
                  </a:lnTo>
                  <a:lnTo>
                    <a:pt x="15" y="13"/>
                  </a:lnTo>
                  <a:lnTo>
                    <a:pt x="15" y="11"/>
                  </a:lnTo>
                  <a:lnTo>
                    <a:pt x="13" y="11"/>
                  </a:lnTo>
                  <a:lnTo>
                    <a:pt x="11" y="14"/>
                  </a:lnTo>
                  <a:lnTo>
                    <a:pt x="7" y="13"/>
                  </a:lnTo>
                  <a:lnTo>
                    <a:pt x="6" y="9"/>
                  </a:lnTo>
                  <a:lnTo>
                    <a:pt x="0" y="8"/>
                  </a:lnTo>
                  <a:lnTo>
                    <a:pt x="1"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2" name="Freeform 62"/>
            <p:cNvSpPr>
              <a:spLocks/>
            </p:cNvSpPr>
            <p:nvPr/>
          </p:nvSpPr>
          <p:spPr bwMode="gray">
            <a:xfrm>
              <a:off x="1487" y="1451"/>
              <a:ext cx="66" cy="43"/>
            </a:xfrm>
            <a:custGeom>
              <a:avLst/>
              <a:gdLst>
                <a:gd name="T0" fmla="*/ 2147483647 w 51"/>
                <a:gd name="T1" fmla="*/ 2147483647 h 33"/>
                <a:gd name="T2" fmla="*/ 2147483647 w 51"/>
                <a:gd name="T3" fmla="*/ 2147483647 h 33"/>
                <a:gd name="T4" fmla="*/ 2147483647 w 51"/>
                <a:gd name="T5" fmla="*/ 2147483647 h 33"/>
                <a:gd name="T6" fmla="*/ 2147483647 w 51"/>
                <a:gd name="T7" fmla="*/ 2147483647 h 33"/>
                <a:gd name="T8" fmla="*/ 2147483647 w 51"/>
                <a:gd name="T9" fmla="*/ 2147483647 h 33"/>
                <a:gd name="T10" fmla="*/ 2147483647 w 51"/>
                <a:gd name="T11" fmla="*/ 2147483647 h 33"/>
                <a:gd name="T12" fmla="*/ 2147483647 w 51"/>
                <a:gd name="T13" fmla="*/ 2147483647 h 33"/>
                <a:gd name="T14" fmla="*/ 2147483647 w 51"/>
                <a:gd name="T15" fmla="*/ 2147483647 h 33"/>
                <a:gd name="T16" fmla="*/ 2147483647 w 51"/>
                <a:gd name="T17" fmla="*/ 2147483647 h 33"/>
                <a:gd name="T18" fmla="*/ 2147483647 w 51"/>
                <a:gd name="T19" fmla="*/ 2147483647 h 33"/>
                <a:gd name="T20" fmla="*/ 2147483647 w 51"/>
                <a:gd name="T21" fmla="*/ 2147483647 h 33"/>
                <a:gd name="T22" fmla="*/ 2147483647 w 51"/>
                <a:gd name="T23" fmla="*/ 2147483647 h 33"/>
                <a:gd name="T24" fmla="*/ 2147483647 w 51"/>
                <a:gd name="T25" fmla="*/ 2147483647 h 33"/>
                <a:gd name="T26" fmla="*/ 2147483647 w 51"/>
                <a:gd name="T27" fmla="*/ 2147483647 h 33"/>
                <a:gd name="T28" fmla="*/ 2147483647 w 51"/>
                <a:gd name="T29" fmla="*/ 2147483647 h 33"/>
                <a:gd name="T30" fmla="*/ 2147483647 w 51"/>
                <a:gd name="T31" fmla="*/ 2147483647 h 33"/>
                <a:gd name="T32" fmla="*/ 2147483647 w 51"/>
                <a:gd name="T33" fmla="*/ 2147483647 h 33"/>
                <a:gd name="T34" fmla="*/ 2147483647 w 51"/>
                <a:gd name="T35" fmla="*/ 0 h 33"/>
                <a:gd name="T36" fmla="*/ 2147483647 w 51"/>
                <a:gd name="T37" fmla="*/ 0 h 33"/>
                <a:gd name="T38" fmla="*/ 2147483647 w 51"/>
                <a:gd name="T39" fmla="*/ 2147483647 h 33"/>
                <a:gd name="T40" fmla="*/ 2147483647 w 51"/>
                <a:gd name="T41" fmla="*/ 2147483647 h 33"/>
                <a:gd name="T42" fmla="*/ 2147483647 w 51"/>
                <a:gd name="T43" fmla="*/ 2147483647 h 33"/>
                <a:gd name="T44" fmla="*/ 2147483647 w 51"/>
                <a:gd name="T45" fmla="*/ 2147483647 h 33"/>
                <a:gd name="T46" fmla="*/ 2147483647 w 51"/>
                <a:gd name="T47" fmla="*/ 2147483647 h 33"/>
                <a:gd name="T48" fmla="*/ 2147483647 w 51"/>
                <a:gd name="T49" fmla="*/ 2147483647 h 33"/>
                <a:gd name="T50" fmla="*/ 2147483647 w 51"/>
                <a:gd name="T51" fmla="*/ 2147483647 h 33"/>
                <a:gd name="T52" fmla="*/ 2147483647 w 51"/>
                <a:gd name="T53" fmla="*/ 2147483647 h 33"/>
                <a:gd name="T54" fmla="*/ 2147483647 w 51"/>
                <a:gd name="T55" fmla="*/ 2147483647 h 33"/>
                <a:gd name="T56" fmla="*/ 2147483647 w 51"/>
                <a:gd name="T57" fmla="*/ 2147483647 h 33"/>
                <a:gd name="T58" fmla="*/ 2147483647 w 51"/>
                <a:gd name="T59" fmla="*/ 2147483647 h 33"/>
                <a:gd name="T60" fmla="*/ 2147483647 w 51"/>
                <a:gd name="T61" fmla="*/ 2147483647 h 33"/>
                <a:gd name="T62" fmla="*/ 2147483647 w 51"/>
                <a:gd name="T63" fmla="*/ 2147483647 h 33"/>
                <a:gd name="T64" fmla="*/ 2147483647 w 51"/>
                <a:gd name="T65" fmla="*/ 2147483647 h 33"/>
                <a:gd name="T66" fmla="*/ 2147483647 w 51"/>
                <a:gd name="T67" fmla="*/ 2147483647 h 33"/>
                <a:gd name="T68" fmla="*/ 2147483647 w 51"/>
                <a:gd name="T69" fmla="*/ 2147483647 h 33"/>
                <a:gd name="T70" fmla="*/ 2147483647 w 51"/>
                <a:gd name="T71" fmla="*/ 2147483647 h 33"/>
                <a:gd name="T72" fmla="*/ 2147483647 w 51"/>
                <a:gd name="T73" fmla="*/ 2147483647 h 33"/>
                <a:gd name="T74" fmla="*/ 2147483647 w 51"/>
                <a:gd name="T75" fmla="*/ 2147483647 h 33"/>
                <a:gd name="T76" fmla="*/ 2147483647 w 51"/>
                <a:gd name="T77" fmla="*/ 2147483647 h 33"/>
                <a:gd name="T78" fmla="*/ 2147483647 w 51"/>
                <a:gd name="T79" fmla="*/ 2147483647 h 33"/>
                <a:gd name="T80" fmla="*/ 2147483647 w 51"/>
                <a:gd name="T81" fmla="*/ 2147483647 h 33"/>
                <a:gd name="T82" fmla="*/ 0 w 51"/>
                <a:gd name="T83" fmla="*/ 2147483647 h 33"/>
                <a:gd name="T84" fmla="*/ 2147483647 w 51"/>
                <a:gd name="T85" fmla="*/ 2147483647 h 33"/>
                <a:gd name="T86" fmla="*/ 2147483647 w 51"/>
                <a:gd name="T87" fmla="*/ 2147483647 h 33"/>
                <a:gd name="T88" fmla="*/ 2147483647 w 51"/>
                <a:gd name="T89" fmla="*/ 2147483647 h 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33"/>
                <a:gd name="T137" fmla="*/ 51 w 51"/>
                <a:gd name="T138" fmla="*/ 33 h 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33">
                  <a:moveTo>
                    <a:pt x="13" y="17"/>
                  </a:moveTo>
                  <a:lnTo>
                    <a:pt x="10" y="15"/>
                  </a:lnTo>
                  <a:lnTo>
                    <a:pt x="9" y="13"/>
                  </a:lnTo>
                  <a:lnTo>
                    <a:pt x="9" y="8"/>
                  </a:lnTo>
                  <a:lnTo>
                    <a:pt x="12" y="7"/>
                  </a:lnTo>
                  <a:lnTo>
                    <a:pt x="17" y="11"/>
                  </a:lnTo>
                  <a:lnTo>
                    <a:pt x="22" y="13"/>
                  </a:lnTo>
                  <a:lnTo>
                    <a:pt x="30" y="16"/>
                  </a:lnTo>
                  <a:lnTo>
                    <a:pt x="32" y="15"/>
                  </a:lnTo>
                  <a:lnTo>
                    <a:pt x="27" y="13"/>
                  </a:lnTo>
                  <a:lnTo>
                    <a:pt x="26" y="11"/>
                  </a:lnTo>
                  <a:lnTo>
                    <a:pt x="22" y="9"/>
                  </a:lnTo>
                  <a:lnTo>
                    <a:pt x="18" y="4"/>
                  </a:lnTo>
                  <a:lnTo>
                    <a:pt x="32" y="3"/>
                  </a:lnTo>
                  <a:lnTo>
                    <a:pt x="36" y="5"/>
                  </a:lnTo>
                  <a:lnTo>
                    <a:pt x="40" y="4"/>
                  </a:lnTo>
                  <a:lnTo>
                    <a:pt x="36" y="2"/>
                  </a:lnTo>
                  <a:lnTo>
                    <a:pt x="40" y="0"/>
                  </a:lnTo>
                  <a:lnTo>
                    <a:pt x="44" y="0"/>
                  </a:lnTo>
                  <a:lnTo>
                    <a:pt x="44" y="4"/>
                  </a:lnTo>
                  <a:lnTo>
                    <a:pt x="46" y="6"/>
                  </a:lnTo>
                  <a:lnTo>
                    <a:pt x="48" y="18"/>
                  </a:lnTo>
                  <a:lnTo>
                    <a:pt x="49" y="20"/>
                  </a:lnTo>
                  <a:lnTo>
                    <a:pt x="51" y="25"/>
                  </a:lnTo>
                  <a:lnTo>
                    <a:pt x="47" y="22"/>
                  </a:lnTo>
                  <a:lnTo>
                    <a:pt x="45" y="22"/>
                  </a:lnTo>
                  <a:lnTo>
                    <a:pt x="44" y="23"/>
                  </a:lnTo>
                  <a:lnTo>
                    <a:pt x="47" y="27"/>
                  </a:lnTo>
                  <a:lnTo>
                    <a:pt x="44" y="30"/>
                  </a:lnTo>
                  <a:lnTo>
                    <a:pt x="24" y="33"/>
                  </a:lnTo>
                  <a:lnTo>
                    <a:pt x="23" y="27"/>
                  </a:lnTo>
                  <a:lnTo>
                    <a:pt x="19" y="26"/>
                  </a:lnTo>
                  <a:lnTo>
                    <a:pt x="21" y="24"/>
                  </a:lnTo>
                  <a:lnTo>
                    <a:pt x="25" y="23"/>
                  </a:lnTo>
                  <a:lnTo>
                    <a:pt x="31" y="22"/>
                  </a:lnTo>
                  <a:lnTo>
                    <a:pt x="28" y="19"/>
                  </a:lnTo>
                  <a:lnTo>
                    <a:pt x="25" y="20"/>
                  </a:lnTo>
                  <a:lnTo>
                    <a:pt x="22" y="21"/>
                  </a:lnTo>
                  <a:lnTo>
                    <a:pt x="11" y="22"/>
                  </a:lnTo>
                  <a:lnTo>
                    <a:pt x="9" y="22"/>
                  </a:lnTo>
                  <a:lnTo>
                    <a:pt x="2" y="22"/>
                  </a:lnTo>
                  <a:lnTo>
                    <a:pt x="0" y="21"/>
                  </a:lnTo>
                  <a:lnTo>
                    <a:pt x="2" y="19"/>
                  </a:lnTo>
                  <a:lnTo>
                    <a:pt x="11" y="19"/>
                  </a:lnTo>
                  <a:lnTo>
                    <a:pt x="13" y="1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3" name="Freeform 63"/>
            <p:cNvSpPr>
              <a:spLocks/>
            </p:cNvSpPr>
            <p:nvPr/>
          </p:nvSpPr>
          <p:spPr bwMode="gray">
            <a:xfrm>
              <a:off x="1565" y="1478"/>
              <a:ext cx="35" cy="25"/>
            </a:xfrm>
            <a:custGeom>
              <a:avLst/>
              <a:gdLst>
                <a:gd name="T0" fmla="*/ 2147483647 w 27"/>
                <a:gd name="T1" fmla="*/ 2147483647 h 19"/>
                <a:gd name="T2" fmla="*/ 2147483647 w 27"/>
                <a:gd name="T3" fmla="*/ 2147483647 h 19"/>
                <a:gd name="T4" fmla="*/ 2147483647 w 27"/>
                <a:gd name="T5" fmla="*/ 2147483647 h 19"/>
                <a:gd name="T6" fmla="*/ 2147483647 w 27"/>
                <a:gd name="T7" fmla="*/ 2147483647 h 19"/>
                <a:gd name="T8" fmla="*/ 2147483647 w 27"/>
                <a:gd name="T9" fmla="*/ 2147483647 h 19"/>
                <a:gd name="T10" fmla="*/ 2147483647 w 27"/>
                <a:gd name="T11" fmla="*/ 2147483647 h 19"/>
                <a:gd name="T12" fmla="*/ 2147483647 w 27"/>
                <a:gd name="T13" fmla="*/ 2147483647 h 19"/>
                <a:gd name="T14" fmla="*/ 2147483647 w 27"/>
                <a:gd name="T15" fmla="*/ 2147483647 h 19"/>
                <a:gd name="T16" fmla="*/ 2147483647 w 27"/>
                <a:gd name="T17" fmla="*/ 2147483647 h 19"/>
                <a:gd name="T18" fmla="*/ 2147483647 w 27"/>
                <a:gd name="T19" fmla="*/ 2147483647 h 19"/>
                <a:gd name="T20" fmla="*/ 0 w 27"/>
                <a:gd name="T21" fmla="*/ 2147483647 h 19"/>
                <a:gd name="T22" fmla="*/ 2147483647 w 27"/>
                <a:gd name="T23" fmla="*/ 2147483647 h 19"/>
                <a:gd name="T24" fmla="*/ 2147483647 w 27"/>
                <a:gd name="T25" fmla="*/ 2147483647 h 19"/>
                <a:gd name="T26" fmla="*/ 2147483647 w 27"/>
                <a:gd name="T27" fmla="*/ 2147483647 h 19"/>
                <a:gd name="T28" fmla="*/ 2147483647 w 27"/>
                <a:gd name="T29" fmla="*/ 0 h 19"/>
                <a:gd name="T30" fmla="*/ 2147483647 w 27"/>
                <a:gd name="T31" fmla="*/ 2147483647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19"/>
                <a:gd name="T50" fmla="*/ 27 w 2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19">
                  <a:moveTo>
                    <a:pt x="20" y="1"/>
                  </a:moveTo>
                  <a:lnTo>
                    <a:pt x="22" y="3"/>
                  </a:lnTo>
                  <a:lnTo>
                    <a:pt x="26" y="6"/>
                  </a:lnTo>
                  <a:lnTo>
                    <a:pt x="24" y="8"/>
                  </a:lnTo>
                  <a:lnTo>
                    <a:pt x="27" y="10"/>
                  </a:lnTo>
                  <a:lnTo>
                    <a:pt x="27" y="15"/>
                  </a:lnTo>
                  <a:lnTo>
                    <a:pt x="24" y="19"/>
                  </a:lnTo>
                  <a:lnTo>
                    <a:pt x="18" y="18"/>
                  </a:lnTo>
                  <a:lnTo>
                    <a:pt x="11" y="16"/>
                  </a:lnTo>
                  <a:lnTo>
                    <a:pt x="3" y="14"/>
                  </a:lnTo>
                  <a:lnTo>
                    <a:pt x="0" y="8"/>
                  </a:lnTo>
                  <a:lnTo>
                    <a:pt x="2" y="5"/>
                  </a:lnTo>
                  <a:lnTo>
                    <a:pt x="7" y="3"/>
                  </a:lnTo>
                  <a:lnTo>
                    <a:pt x="10" y="1"/>
                  </a:lnTo>
                  <a:lnTo>
                    <a:pt x="14" y="0"/>
                  </a:lnTo>
                  <a:lnTo>
                    <a:pt x="2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4" name="Freeform 64"/>
            <p:cNvSpPr>
              <a:spLocks/>
            </p:cNvSpPr>
            <p:nvPr/>
          </p:nvSpPr>
          <p:spPr bwMode="gray">
            <a:xfrm>
              <a:off x="1544" y="1392"/>
              <a:ext cx="42" cy="31"/>
            </a:xfrm>
            <a:custGeom>
              <a:avLst/>
              <a:gdLst>
                <a:gd name="T0" fmla="*/ 2147483647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2147483647 h 24"/>
                <a:gd name="T34" fmla="*/ 2147483647 w 32"/>
                <a:gd name="T35" fmla="*/ 2147483647 h 24"/>
                <a:gd name="T36" fmla="*/ 2147483647 w 32"/>
                <a:gd name="T37" fmla="*/ 2147483647 h 24"/>
                <a:gd name="T38" fmla="*/ 2147483647 w 32"/>
                <a:gd name="T39" fmla="*/ 2147483647 h 24"/>
                <a:gd name="T40" fmla="*/ 2147483647 w 32"/>
                <a:gd name="T41" fmla="*/ 2147483647 h 24"/>
                <a:gd name="T42" fmla="*/ 2147483647 w 32"/>
                <a:gd name="T43" fmla="*/ 2147483647 h 24"/>
                <a:gd name="T44" fmla="*/ 0 w 32"/>
                <a:gd name="T45" fmla="*/ 2147483647 h 24"/>
                <a:gd name="T46" fmla="*/ 2147483647 w 32"/>
                <a:gd name="T47" fmla="*/ 0 h 24"/>
                <a:gd name="T48" fmla="*/ 2147483647 w 32"/>
                <a:gd name="T49" fmla="*/ 21474836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14" y="1"/>
                  </a:moveTo>
                  <a:lnTo>
                    <a:pt x="16" y="5"/>
                  </a:lnTo>
                  <a:lnTo>
                    <a:pt x="29" y="9"/>
                  </a:lnTo>
                  <a:lnTo>
                    <a:pt x="32" y="12"/>
                  </a:lnTo>
                  <a:lnTo>
                    <a:pt x="32" y="13"/>
                  </a:lnTo>
                  <a:lnTo>
                    <a:pt x="28" y="13"/>
                  </a:lnTo>
                  <a:lnTo>
                    <a:pt x="28" y="14"/>
                  </a:lnTo>
                  <a:lnTo>
                    <a:pt x="32" y="18"/>
                  </a:lnTo>
                  <a:lnTo>
                    <a:pt x="29" y="20"/>
                  </a:lnTo>
                  <a:lnTo>
                    <a:pt x="24" y="21"/>
                  </a:lnTo>
                  <a:lnTo>
                    <a:pt x="16" y="22"/>
                  </a:lnTo>
                  <a:lnTo>
                    <a:pt x="14" y="24"/>
                  </a:lnTo>
                  <a:lnTo>
                    <a:pt x="11" y="24"/>
                  </a:lnTo>
                  <a:lnTo>
                    <a:pt x="10" y="21"/>
                  </a:lnTo>
                  <a:lnTo>
                    <a:pt x="4" y="18"/>
                  </a:lnTo>
                  <a:lnTo>
                    <a:pt x="4" y="17"/>
                  </a:lnTo>
                  <a:lnTo>
                    <a:pt x="10" y="18"/>
                  </a:lnTo>
                  <a:lnTo>
                    <a:pt x="12" y="16"/>
                  </a:lnTo>
                  <a:lnTo>
                    <a:pt x="9" y="14"/>
                  </a:lnTo>
                  <a:lnTo>
                    <a:pt x="4" y="14"/>
                  </a:lnTo>
                  <a:lnTo>
                    <a:pt x="1" y="7"/>
                  </a:lnTo>
                  <a:lnTo>
                    <a:pt x="2" y="5"/>
                  </a:lnTo>
                  <a:lnTo>
                    <a:pt x="0" y="2"/>
                  </a:lnTo>
                  <a:lnTo>
                    <a:pt x="3" y="0"/>
                  </a:lnTo>
                  <a:lnTo>
                    <a:pt x="14"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5" name="Freeform 65"/>
            <p:cNvSpPr>
              <a:spLocks/>
            </p:cNvSpPr>
            <p:nvPr/>
          </p:nvSpPr>
          <p:spPr bwMode="gray">
            <a:xfrm>
              <a:off x="1577" y="1332"/>
              <a:ext cx="10" cy="3"/>
            </a:xfrm>
            <a:custGeom>
              <a:avLst/>
              <a:gdLst>
                <a:gd name="T0" fmla="*/ 2147483647 w 8"/>
                <a:gd name="T1" fmla="*/ 2147483647 h 2"/>
                <a:gd name="T2" fmla="*/ 2147483647 w 8"/>
                <a:gd name="T3" fmla="*/ 2147483647 h 2"/>
                <a:gd name="T4" fmla="*/ 2147483647 w 8"/>
                <a:gd name="T5" fmla="*/ 2147483647 h 2"/>
                <a:gd name="T6" fmla="*/ 0 w 8"/>
                <a:gd name="T7" fmla="*/ 2147483647 h 2"/>
                <a:gd name="T8" fmla="*/ 0 w 8"/>
                <a:gd name="T9" fmla="*/ 0 h 2"/>
                <a:gd name="T10" fmla="*/ 2147483647 w 8"/>
                <a:gd name="T11" fmla="*/ 2147483647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5" y="1"/>
                  </a:moveTo>
                  <a:lnTo>
                    <a:pt x="8" y="1"/>
                  </a:lnTo>
                  <a:lnTo>
                    <a:pt x="5" y="2"/>
                  </a:lnTo>
                  <a:lnTo>
                    <a:pt x="0" y="2"/>
                  </a:lnTo>
                  <a:lnTo>
                    <a:pt x="0" y="0"/>
                  </a:lnTo>
                  <a:lnTo>
                    <a:pt x="5"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6" name="Freeform 66"/>
            <p:cNvSpPr>
              <a:spLocks/>
            </p:cNvSpPr>
            <p:nvPr/>
          </p:nvSpPr>
          <p:spPr bwMode="gray">
            <a:xfrm>
              <a:off x="1526" y="1356"/>
              <a:ext cx="16" cy="13"/>
            </a:xfrm>
            <a:custGeom>
              <a:avLst/>
              <a:gdLst>
                <a:gd name="T0" fmla="*/ 2147483647 w 12"/>
                <a:gd name="T1" fmla="*/ 0 h 10"/>
                <a:gd name="T2" fmla="*/ 2147483647 w 12"/>
                <a:gd name="T3" fmla="*/ 2147483647 h 10"/>
                <a:gd name="T4" fmla="*/ 2147483647 w 12"/>
                <a:gd name="T5" fmla="*/ 2147483647 h 10"/>
                <a:gd name="T6" fmla="*/ 2147483647 w 12"/>
                <a:gd name="T7" fmla="*/ 2147483647 h 10"/>
                <a:gd name="T8" fmla="*/ 0 w 12"/>
                <a:gd name="T9" fmla="*/ 2147483647 h 10"/>
                <a:gd name="T10" fmla="*/ 2147483647 w 12"/>
                <a:gd name="T11" fmla="*/ 0 h 10"/>
                <a:gd name="T12" fmla="*/ 2147483647 w 12"/>
                <a:gd name="T13" fmla="*/ 0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0"/>
                  </a:moveTo>
                  <a:lnTo>
                    <a:pt x="10" y="10"/>
                  </a:lnTo>
                  <a:lnTo>
                    <a:pt x="6" y="8"/>
                  </a:lnTo>
                  <a:lnTo>
                    <a:pt x="4" y="5"/>
                  </a:lnTo>
                  <a:lnTo>
                    <a:pt x="0" y="4"/>
                  </a:lnTo>
                  <a:lnTo>
                    <a:pt x="5" y="0"/>
                  </a:lnTo>
                  <a:lnTo>
                    <a:pt x="1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7" name="Freeform 67"/>
            <p:cNvSpPr>
              <a:spLocks/>
            </p:cNvSpPr>
            <p:nvPr/>
          </p:nvSpPr>
          <p:spPr bwMode="gray">
            <a:xfrm>
              <a:off x="1420" y="1654"/>
              <a:ext cx="33" cy="12"/>
            </a:xfrm>
            <a:custGeom>
              <a:avLst/>
              <a:gdLst>
                <a:gd name="T0" fmla="*/ 2147483647 w 25"/>
                <a:gd name="T1" fmla="*/ 0 h 9"/>
                <a:gd name="T2" fmla="*/ 2147483647 w 25"/>
                <a:gd name="T3" fmla="*/ 2147483647 h 9"/>
                <a:gd name="T4" fmla="*/ 2147483647 w 25"/>
                <a:gd name="T5" fmla="*/ 2147483647 h 9"/>
                <a:gd name="T6" fmla="*/ 2147483647 w 25"/>
                <a:gd name="T7" fmla="*/ 2147483647 h 9"/>
                <a:gd name="T8" fmla="*/ 2147483647 w 25"/>
                <a:gd name="T9" fmla="*/ 2147483647 h 9"/>
                <a:gd name="T10" fmla="*/ 2147483647 w 25"/>
                <a:gd name="T11" fmla="*/ 2147483647 h 9"/>
                <a:gd name="T12" fmla="*/ 0 w 25"/>
                <a:gd name="T13" fmla="*/ 2147483647 h 9"/>
                <a:gd name="T14" fmla="*/ 2147483647 w 25"/>
                <a:gd name="T15" fmla="*/ 2147483647 h 9"/>
                <a:gd name="T16" fmla="*/ 2147483647 w 25"/>
                <a:gd name="T17" fmla="*/ 2147483647 h 9"/>
                <a:gd name="T18" fmla="*/ 2147483647 w 2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9"/>
                <a:gd name="T32" fmla="*/ 25 w 2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9">
                  <a:moveTo>
                    <a:pt x="22" y="0"/>
                  </a:moveTo>
                  <a:lnTo>
                    <a:pt x="25" y="1"/>
                  </a:lnTo>
                  <a:lnTo>
                    <a:pt x="25" y="3"/>
                  </a:lnTo>
                  <a:lnTo>
                    <a:pt x="20" y="4"/>
                  </a:lnTo>
                  <a:lnTo>
                    <a:pt x="16" y="8"/>
                  </a:lnTo>
                  <a:lnTo>
                    <a:pt x="6" y="9"/>
                  </a:lnTo>
                  <a:lnTo>
                    <a:pt x="0" y="6"/>
                  </a:lnTo>
                  <a:lnTo>
                    <a:pt x="4" y="2"/>
                  </a:lnTo>
                  <a:lnTo>
                    <a:pt x="13" y="2"/>
                  </a:lnTo>
                  <a:lnTo>
                    <a:pt x="2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8" name="Freeform 68"/>
            <p:cNvSpPr>
              <a:spLocks/>
            </p:cNvSpPr>
            <p:nvPr/>
          </p:nvSpPr>
          <p:spPr bwMode="gray">
            <a:xfrm>
              <a:off x="1527" y="1632"/>
              <a:ext cx="51" cy="27"/>
            </a:xfrm>
            <a:custGeom>
              <a:avLst/>
              <a:gdLst>
                <a:gd name="T0" fmla="*/ 2147483647 w 39"/>
                <a:gd name="T1" fmla="*/ 2147483647 h 21"/>
                <a:gd name="T2" fmla="*/ 2147483647 w 39"/>
                <a:gd name="T3" fmla="*/ 0 h 21"/>
                <a:gd name="T4" fmla="*/ 2147483647 w 39"/>
                <a:gd name="T5" fmla="*/ 2147483647 h 21"/>
                <a:gd name="T6" fmla="*/ 2147483647 w 39"/>
                <a:gd name="T7" fmla="*/ 2147483647 h 21"/>
                <a:gd name="T8" fmla="*/ 2147483647 w 39"/>
                <a:gd name="T9" fmla="*/ 2147483647 h 21"/>
                <a:gd name="T10" fmla="*/ 2147483647 w 39"/>
                <a:gd name="T11" fmla="*/ 2147483647 h 21"/>
                <a:gd name="T12" fmla="*/ 2147483647 w 39"/>
                <a:gd name="T13" fmla="*/ 2147483647 h 21"/>
                <a:gd name="T14" fmla="*/ 2147483647 w 39"/>
                <a:gd name="T15" fmla="*/ 2147483647 h 21"/>
                <a:gd name="T16" fmla="*/ 2147483647 w 39"/>
                <a:gd name="T17" fmla="*/ 2147483647 h 21"/>
                <a:gd name="T18" fmla="*/ 2147483647 w 39"/>
                <a:gd name="T19" fmla="*/ 2147483647 h 21"/>
                <a:gd name="T20" fmla="*/ 2147483647 w 39"/>
                <a:gd name="T21" fmla="*/ 2147483647 h 21"/>
                <a:gd name="T22" fmla="*/ 2147483647 w 39"/>
                <a:gd name="T23" fmla="*/ 2147483647 h 21"/>
                <a:gd name="T24" fmla="*/ 2147483647 w 39"/>
                <a:gd name="T25" fmla="*/ 2147483647 h 21"/>
                <a:gd name="T26" fmla="*/ 2147483647 w 39"/>
                <a:gd name="T27" fmla="*/ 2147483647 h 21"/>
                <a:gd name="T28" fmla="*/ 0 w 39"/>
                <a:gd name="T29" fmla="*/ 2147483647 h 21"/>
                <a:gd name="T30" fmla="*/ 2147483647 w 39"/>
                <a:gd name="T31" fmla="*/ 2147483647 h 21"/>
                <a:gd name="T32" fmla="*/ 2147483647 w 39"/>
                <a:gd name="T33" fmla="*/ 214748364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12" y="3"/>
                  </a:moveTo>
                  <a:lnTo>
                    <a:pt x="16" y="0"/>
                  </a:lnTo>
                  <a:lnTo>
                    <a:pt x="19" y="1"/>
                  </a:lnTo>
                  <a:lnTo>
                    <a:pt x="24" y="4"/>
                  </a:lnTo>
                  <a:lnTo>
                    <a:pt x="26" y="6"/>
                  </a:lnTo>
                  <a:lnTo>
                    <a:pt x="30" y="8"/>
                  </a:lnTo>
                  <a:lnTo>
                    <a:pt x="30" y="9"/>
                  </a:lnTo>
                  <a:lnTo>
                    <a:pt x="39" y="16"/>
                  </a:lnTo>
                  <a:lnTo>
                    <a:pt x="35" y="18"/>
                  </a:lnTo>
                  <a:lnTo>
                    <a:pt x="29" y="21"/>
                  </a:lnTo>
                  <a:lnTo>
                    <a:pt x="25" y="21"/>
                  </a:lnTo>
                  <a:lnTo>
                    <a:pt x="18" y="18"/>
                  </a:lnTo>
                  <a:lnTo>
                    <a:pt x="8" y="16"/>
                  </a:lnTo>
                  <a:lnTo>
                    <a:pt x="2" y="16"/>
                  </a:lnTo>
                  <a:lnTo>
                    <a:pt x="0" y="12"/>
                  </a:lnTo>
                  <a:lnTo>
                    <a:pt x="11" y="8"/>
                  </a:lnTo>
                  <a:lnTo>
                    <a:pt x="12"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199" name="Freeform 69"/>
            <p:cNvSpPr>
              <a:spLocks/>
            </p:cNvSpPr>
            <p:nvPr/>
          </p:nvSpPr>
          <p:spPr bwMode="gray">
            <a:xfrm>
              <a:off x="1514" y="1650"/>
              <a:ext cx="5" cy="5"/>
            </a:xfrm>
            <a:custGeom>
              <a:avLst/>
              <a:gdLst>
                <a:gd name="T0" fmla="*/ 0 w 4"/>
                <a:gd name="T1" fmla="*/ 2147483647 h 4"/>
                <a:gd name="T2" fmla="*/ 2147483647 w 4"/>
                <a:gd name="T3" fmla="*/ 2147483647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3"/>
                  </a:moveTo>
                  <a:lnTo>
                    <a:pt x="2" y="1"/>
                  </a:lnTo>
                  <a:lnTo>
                    <a:pt x="4" y="0"/>
                  </a:lnTo>
                  <a:lnTo>
                    <a:pt x="4" y="3"/>
                  </a:lnTo>
                  <a:lnTo>
                    <a:pt x="2"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0" name="Freeform 70"/>
            <p:cNvSpPr>
              <a:spLocks/>
            </p:cNvSpPr>
            <p:nvPr/>
          </p:nvSpPr>
          <p:spPr bwMode="gray">
            <a:xfrm>
              <a:off x="1496" y="1654"/>
              <a:ext cx="8" cy="5"/>
            </a:xfrm>
            <a:custGeom>
              <a:avLst/>
              <a:gdLst>
                <a:gd name="T0" fmla="*/ 0 w 6"/>
                <a:gd name="T1" fmla="*/ 2147483647 h 4"/>
                <a:gd name="T2" fmla="*/ 0 w 6"/>
                <a:gd name="T3" fmla="*/ 2147483647 h 4"/>
                <a:gd name="T4" fmla="*/ 2147483647 w 6"/>
                <a:gd name="T5" fmla="*/ 0 h 4"/>
                <a:gd name="T6" fmla="*/ 2147483647 w 6"/>
                <a:gd name="T7" fmla="*/ 0 h 4"/>
                <a:gd name="T8" fmla="*/ 2147483647 w 6"/>
                <a:gd name="T9" fmla="*/ 2147483647 h 4"/>
                <a:gd name="T10" fmla="*/ 2147483647 w 6"/>
                <a:gd name="T11" fmla="*/ 2147483647 h 4"/>
                <a:gd name="T12" fmla="*/ 0 w 6"/>
                <a:gd name="T13" fmla="*/ 2147483647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0" y="3"/>
                  </a:moveTo>
                  <a:lnTo>
                    <a:pt x="0" y="1"/>
                  </a:lnTo>
                  <a:lnTo>
                    <a:pt x="3" y="0"/>
                  </a:lnTo>
                  <a:lnTo>
                    <a:pt x="6" y="0"/>
                  </a:lnTo>
                  <a:lnTo>
                    <a:pt x="6" y="2"/>
                  </a:lnTo>
                  <a:lnTo>
                    <a:pt x="2"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1" name="Freeform 71"/>
            <p:cNvSpPr>
              <a:spLocks/>
            </p:cNvSpPr>
            <p:nvPr/>
          </p:nvSpPr>
          <p:spPr bwMode="gray">
            <a:xfrm>
              <a:off x="1462" y="1659"/>
              <a:ext cx="9" cy="3"/>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5" y="0"/>
                  </a:lnTo>
                  <a:lnTo>
                    <a:pt x="7" y="2"/>
                  </a:lnTo>
                  <a:lnTo>
                    <a:pt x="4"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2" name="Freeform 72"/>
            <p:cNvSpPr>
              <a:spLocks/>
            </p:cNvSpPr>
            <p:nvPr/>
          </p:nvSpPr>
          <p:spPr bwMode="gray">
            <a:xfrm>
              <a:off x="1534" y="1522"/>
              <a:ext cx="17" cy="8"/>
            </a:xfrm>
            <a:custGeom>
              <a:avLst/>
              <a:gdLst>
                <a:gd name="T0" fmla="*/ 0 w 13"/>
                <a:gd name="T1" fmla="*/ 2147483647 h 6"/>
                <a:gd name="T2" fmla="*/ 0 w 13"/>
                <a:gd name="T3" fmla="*/ 2147483647 h 6"/>
                <a:gd name="T4" fmla="*/ 2147483647 w 13"/>
                <a:gd name="T5" fmla="*/ 0 h 6"/>
                <a:gd name="T6" fmla="*/ 2147483647 w 13"/>
                <a:gd name="T7" fmla="*/ 0 h 6"/>
                <a:gd name="T8" fmla="*/ 2147483647 w 13"/>
                <a:gd name="T9" fmla="*/ 2147483647 h 6"/>
                <a:gd name="T10" fmla="*/ 2147483647 w 13"/>
                <a:gd name="T11" fmla="*/ 2147483647 h 6"/>
                <a:gd name="T12" fmla="*/ 2147483647 w 13"/>
                <a:gd name="T13" fmla="*/ 2147483647 h 6"/>
                <a:gd name="T14" fmla="*/ 0 w 13"/>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6"/>
                <a:gd name="T26" fmla="*/ 13 w 13"/>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6">
                  <a:moveTo>
                    <a:pt x="0" y="5"/>
                  </a:moveTo>
                  <a:lnTo>
                    <a:pt x="0" y="3"/>
                  </a:lnTo>
                  <a:lnTo>
                    <a:pt x="6" y="0"/>
                  </a:lnTo>
                  <a:lnTo>
                    <a:pt x="12" y="0"/>
                  </a:lnTo>
                  <a:lnTo>
                    <a:pt x="13" y="1"/>
                  </a:lnTo>
                  <a:lnTo>
                    <a:pt x="10" y="4"/>
                  </a:lnTo>
                  <a:lnTo>
                    <a:pt x="6" y="6"/>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3" name="Freeform 73"/>
            <p:cNvSpPr>
              <a:spLocks/>
            </p:cNvSpPr>
            <p:nvPr/>
          </p:nvSpPr>
          <p:spPr bwMode="gray">
            <a:xfrm>
              <a:off x="1559" y="1549"/>
              <a:ext cx="7" cy="6"/>
            </a:xfrm>
            <a:custGeom>
              <a:avLst/>
              <a:gdLst>
                <a:gd name="T0" fmla="*/ 2147483647 w 6"/>
                <a:gd name="T1" fmla="*/ 2147483647 h 5"/>
                <a:gd name="T2" fmla="*/ 0 w 6"/>
                <a:gd name="T3" fmla="*/ 2147483647 h 5"/>
                <a:gd name="T4" fmla="*/ 0 w 6"/>
                <a:gd name="T5" fmla="*/ 2147483647 h 5"/>
                <a:gd name="T6" fmla="*/ 2147483647 w 6"/>
                <a:gd name="T7" fmla="*/ 0 h 5"/>
                <a:gd name="T8" fmla="*/ 2147483647 w 6"/>
                <a:gd name="T9" fmla="*/ 2147483647 h 5"/>
                <a:gd name="T10" fmla="*/ 2147483647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5"/>
                  </a:moveTo>
                  <a:lnTo>
                    <a:pt x="0" y="4"/>
                  </a:lnTo>
                  <a:lnTo>
                    <a:pt x="0" y="1"/>
                  </a:lnTo>
                  <a:lnTo>
                    <a:pt x="2" y="0"/>
                  </a:lnTo>
                  <a:lnTo>
                    <a:pt x="6" y="2"/>
                  </a:lnTo>
                  <a:lnTo>
                    <a:pt x="4"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4" name="Freeform 74"/>
            <p:cNvSpPr>
              <a:spLocks/>
            </p:cNvSpPr>
            <p:nvPr/>
          </p:nvSpPr>
          <p:spPr bwMode="gray">
            <a:xfrm>
              <a:off x="1574" y="1506"/>
              <a:ext cx="5" cy="3"/>
            </a:xfrm>
            <a:custGeom>
              <a:avLst/>
              <a:gdLst>
                <a:gd name="T0" fmla="*/ 2147483647 w 4"/>
                <a:gd name="T1" fmla="*/ 2147483646 h 3"/>
                <a:gd name="T2" fmla="*/ 0 w 4"/>
                <a:gd name="T3" fmla="*/ 2147483646 h 3"/>
                <a:gd name="T4" fmla="*/ 2147483647 w 4"/>
                <a:gd name="T5" fmla="*/ 0 h 3"/>
                <a:gd name="T6" fmla="*/ 2147483647 w 4"/>
                <a:gd name="T7" fmla="*/ 2147483646 h 3"/>
                <a:gd name="T8" fmla="*/ 2147483647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2" y="3"/>
                  </a:moveTo>
                  <a:lnTo>
                    <a:pt x="0" y="1"/>
                  </a:lnTo>
                  <a:lnTo>
                    <a:pt x="1" y="0"/>
                  </a:lnTo>
                  <a:lnTo>
                    <a:pt x="4" y="1"/>
                  </a:lnTo>
                  <a:lnTo>
                    <a:pt x="2"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5" name="Freeform 75"/>
            <p:cNvSpPr>
              <a:spLocks/>
            </p:cNvSpPr>
            <p:nvPr/>
          </p:nvSpPr>
          <p:spPr bwMode="gray">
            <a:xfrm>
              <a:off x="1489" y="1419"/>
              <a:ext cx="17" cy="6"/>
            </a:xfrm>
            <a:custGeom>
              <a:avLst/>
              <a:gdLst>
                <a:gd name="T0" fmla="*/ 0 w 13"/>
                <a:gd name="T1" fmla="*/ 2147483647 h 4"/>
                <a:gd name="T2" fmla="*/ 2147483647 w 13"/>
                <a:gd name="T3" fmla="*/ 0 h 4"/>
                <a:gd name="T4" fmla="*/ 2147483647 w 13"/>
                <a:gd name="T5" fmla="*/ 0 h 4"/>
                <a:gd name="T6" fmla="*/ 2147483647 w 13"/>
                <a:gd name="T7" fmla="*/ 2147483647 h 4"/>
                <a:gd name="T8" fmla="*/ 2147483647 w 13"/>
                <a:gd name="T9" fmla="*/ 2147483647 h 4"/>
                <a:gd name="T10" fmla="*/ 0 w 13"/>
                <a:gd name="T11" fmla="*/ 2147483647 h 4"/>
                <a:gd name="T12" fmla="*/ 0 60000 65536"/>
                <a:gd name="T13" fmla="*/ 0 60000 65536"/>
                <a:gd name="T14" fmla="*/ 0 60000 65536"/>
                <a:gd name="T15" fmla="*/ 0 60000 65536"/>
                <a:gd name="T16" fmla="*/ 0 60000 65536"/>
                <a:gd name="T17" fmla="*/ 0 60000 65536"/>
                <a:gd name="T18" fmla="*/ 0 w 13"/>
                <a:gd name="T19" fmla="*/ 0 h 4"/>
                <a:gd name="T20" fmla="*/ 13 w 13"/>
                <a:gd name="T21" fmla="*/ 4 h 4"/>
              </a:gdLst>
              <a:ahLst/>
              <a:cxnLst>
                <a:cxn ang="T12">
                  <a:pos x="T0" y="T1"/>
                </a:cxn>
                <a:cxn ang="T13">
                  <a:pos x="T2" y="T3"/>
                </a:cxn>
                <a:cxn ang="T14">
                  <a:pos x="T4" y="T5"/>
                </a:cxn>
                <a:cxn ang="T15">
                  <a:pos x="T6" y="T7"/>
                </a:cxn>
                <a:cxn ang="T16">
                  <a:pos x="T8" y="T9"/>
                </a:cxn>
                <a:cxn ang="T17">
                  <a:pos x="T10" y="T11"/>
                </a:cxn>
              </a:cxnLst>
              <a:rect l="T18" t="T19" r="T20" b="T21"/>
              <a:pathLst>
                <a:path w="13" h="4">
                  <a:moveTo>
                    <a:pt x="0" y="1"/>
                  </a:moveTo>
                  <a:lnTo>
                    <a:pt x="5" y="0"/>
                  </a:lnTo>
                  <a:lnTo>
                    <a:pt x="11" y="0"/>
                  </a:lnTo>
                  <a:lnTo>
                    <a:pt x="13" y="3"/>
                  </a:lnTo>
                  <a:lnTo>
                    <a:pt x="5"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6" name="Freeform 76"/>
            <p:cNvSpPr>
              <a:spLocks/>
            </p:cNvSpPr>
            <p:nvPr/>
          </p:nvSpPr>
          <p:spPr bwMode="gray">
            <a:xfrm>
              <a:off x="1478" y="1412"/>
              <a:ext cx="6" cy="2"/>
            </a:xfrm>
            <a:custGeom>
              <a:avLst/>
              <a:gdLst>
                <a:gd name="T0" fmla="*/ 0 w 5"/>
                <a:gd name="T1" fmla="*/ 2147483646 h 2"/>
                <a:gd name="T2" fmla="*/ 2147483647 w 5"/>
                <a:gd name="T3" fmla="*/ 0 h 2"/>
                <a:gd name="T4" fmla="*/ 2147483647 w 5"/>
                <a:gd name="T5" fmla="*/ 2147483646 h 2"/>
                <a:gd name="T6" fmla="*/ 2147483647 w 5"/>
                <a:gd name="T7" fmla="*/ 2147483646 h 2"/>
                <a:gd name="T8" fmla="*/ 2147483647 w 5"/>
                <a:gd name="T9" fmla="*/ 2147483646 h 2"/>
                <a:gd name="T10" fmla="*/ 0 w 5"/>
                <a:gd name="T11" fmla="*/ 2147483646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1"/>
                  </a:lnTo>
                  <a:lnTo>
                    <a:pt x="4" y="2"/>
                  </a:lnTo>
                  <a:lnTo>
                    <a:pt x="1"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7" name="Freeform 77"/>
            <p:cNvSpPr>
              <a:spLocks/>
            </p:cNvSpPr>
            <p:nvPr/>
          </p:nvSpPr>
          <p:spPr bwMode="gray">
            <a:xfrm>
              <a:off x="1449" y="1425"/>
              <a:ext cx="21" cy="17"/>
            </a:xfrm>
            <a:custGeom>
              <a:avLst/>
              <a:gdLst>
                <a:gd name="T0" fmla="*/ 0 w 16"/>
                <a:gd name="T1" fmla="*/ 0 h 13"/>
                <a:gd name="T2" fmla="*/ 2147483647 w 16"/>
                <a:gd name="T3" fmla="*/ 0 h 13"/>
                <a:gd name="T4" fmla="*/ 2147483647 w 16"/>
                <a:gd name="T5" fmla="*/ 2147483647 h 13"/>
                <a:gd name="T6" fmla="*/ 2147483647 w 16"/>
                <a:gd name="T7" fmla="*/ 2147483647 h 13"/>
                <a:gd name="T8" fmla="*/ 2147483647 w 16"/>
                <a:gd name="T9" fmla="*/ 2147483647 h 13"/>
                <a:gd name="T10" fmla="*/ 2147483647 w 16"/>
                <a:gd name="T11" fmla="*/ 2147483647 h 13"/>
                <a:gd name="T12" fmla="*/ 0 w 16"/>
                <a:gd name="T13" fmla="*/ 0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0"/>
                  </a:moveTo>
                  <a:lnTo>
                    <a:pt x="5" y="0"/>
                  </a:lnTo>
                  <a:lnTo>
                    <a:pt x="15" y="7"/>
                  </a:lnTo>
                  <a:lnTo>
                    <a:pt x="16" y="13"/>
                  </a:lnTo>
                  <a:lnTo>
                    <a:pt x="8" y="13"/>
                  </a:lnTo>
                  <a:lnTo>
                    <a:pt x="2" y="5"/>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8" name="Freeform 78"/>
            <p:cNvSpPr>
              <a:spLocks/>
            </p:cNvSpPr>
            <p:nvPr/>
          </p:nvSpPr>
          <p:spPr bwMode="gray">
            <a:xfrm>
              <a:off x="1459" y="1483"/>
              <a:ext cx="17" cy="9"/>
            </a:xfrm>
            <a:custGeom>
              <a:avLst/>
              <a:gdLst>
                <a:gd name="T0" fmla="*/ 2147483647 w 13"/>
                <a:gd name="T1" fmla="*/ 0 h 7"/>
                <a:gd name="T2" fmla="*/ 2147483647 w 13"/>
                <a:gd name="T3" fmla="*/ 2147483647 h 7"/>
                <a:gd name="T4" fmla="*/ 2147483647 w 13"/>
                <a:gd name="T5" fmla="*/ 2147483647 h 7"/>
                <a:gd name="T6" fmla="*/ 2147483647 w 13"/>
                <a:gd name="T7" fmla="*/ 2147483647 h 7"/>
                <a:gd name="T8" fmla="*/ 0 w 13"/>
                <a:gd name="T9" fmla="*/ 2147483647 h 7"/>
                <a:gd name="T10" fmla="*/ 2147483647 w 13"/>
                <a:gd name="T11" fmla="*/ 0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7" y="0"/>
                  </a:moveTo>
                  <a:lnTo>
                    <a:pt x="13" y="2"/>
                  </a:lnTo>
                  <a:lnTo>
                    <a:pt x="9" y="6"/>
                  </a:lnTo>
                  <a:lnTo>
                    <a:pt x="4" y="7"/>
                  </a:lnTo>
                  <a:lnTo>
                    <a:pt x="0" y="5"/>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09" name="Freeform 79"/>
            <p:cNvSpPr>
              <a:spLocks/>
            </p:cNvSpPr>
            <p:nvPr/>
          </p:nvSpPr>
          <p:spPr bwMode="gray">
            <a:xfrm>
              <a:off x="1471" y="1464"/>
              <a:ext cx="21" cy="4"/>
            </a:xfrm>
            <a:custGeom>
              <a:avLst/>
              <a:gdLst>
                <a:gd name="T0" fmla="*/ 0 w 16"/>
                <a:gd name="T1" fmla="*/ 2147483647 h 3"/>
                <a:gd name="T2" fmla="*/ 2147483647 w 16"/>
                <a:gd name="T3" fmla="*/ 0 h 3"/>
                <a:gd name="T4" fmla="*/ 2147483647 w 16"/>
                <a:gd name="T5" fmla="*/ 2147483647 h 3"/>
                <a:gd name="T6" fmla="*/ 2147483647 w 16"/>
                <a:gd name="T7" fmla="*/ 2147483647 h 3"/>
                <a:gd name="T8" fmla="*/ 2147483647 w 16"/>
                <a:gd name="T9" fmla="*/ 2147483647 h 3"/>
                <a:gd name="T10" fmla="*/ 0 w 16"/>
                <a:gd name="T11" fmla="*/ 2147483647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0" y="1"/>
                  </a:moveTo>
                  <a:lnTo>
                    <a:pt x="11" y="0"/>
                  </a:lnTo>
                  <a:lnTo>
                    <a:pt x="16" y="1"/>
                  </a:lnTo>
                  <a:lnTo>
                    <a:pt x="16" y="2"/>
                  </a:lnTo>
                  <a:lnTo>
                    <a:pt x="6"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0" name="Freeform 80"/>
            <p:cNvSpPr>
              <a:spLocks/>
            </p:cNvSpPr>
            <p:nvPr/>
          </p:nvSpPr>
          <p:spPr bwMode="gray">
            <a:xfrm>
              <a:off x="1475" y="1468"/>
              <a:ext cx="18" cy="5"/>
            </a:xfrm>
            <a:custGeom>
              <a:avLst/>
              <a:gdLst>
                <a:gd name="T0" fmla="*/ 0 w 14"/>
                <a:gd name="T1" fmla="*/ 2147483647 h 4"/>
                <a:gd name="T2" fmla="*/ 2147483647 w 14"/>
                <a:gd name="T3" fmla="*/ 0 h 4"/>
                <a:gd name="T4" fmla="*/ 2147483647 w 14"/>
                <a:gd name="T5" fmla="*/ 2147483647 h 4"/>
                <a:gd name="T6" fmla="*/ 2147483647 w 14"/>
                <a:gd name="T7" fmla="*/ 2147483647 h 4"/>
                <a:gd name="T8" fmla="*/ 0 w 14"/>
                <a:gd name="T9" fmla="*/ 2147483647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0" y="2"/>
                  </a:moveTo>
                  <a:lnTo>
                    <a:pt x="14" y="0"/>
                  </a:lnTo>
                  <a:lnTo>
                    <a:pt x="14" y="1"/>
                  </a:lnTo>
                  <a:lnTo>
                    <a:pt x="1"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1" name="Freeform 81"/>
            <p:cNvSpPr>
              <a:spLocks/>
            </p:cNvSpPr>
            <p:nvPr/>
          </p:nvSpPr>
          <p:spPr bwMode="gray">
            <a:xfrm>
              <a:off x="1482" y="1472"/>
              <a:ext cx="11" cy="4"/>
            </a:xfrm>
            <a:custGeom>
              <a:avLst/>
              <a:gdLst>
                <a:gd name="T0" fmla="*/ 0 w 9"/>
                <a:gd name="T1" fmla="*/ 2147483647 h 3"/>
                <a:gd name="T2" fmla="*/ 2147483647 w 9"/>
                <a:gd name="T3" fmla="*/ 0 h 3"/>
                <a:gd name="T4" fmla="*/ 2147483647 w 9"/>
                <a:gd name="T5" fmla="*/ 0 h 3"/>
                <a:gd name="T6" fmla="*/ 2147483647 w 9"/>
                <a:gd name="T7" fmla="*/ 2147483647 h 3"/>
                <a:gd name="T8" fmla="*/ 2147483647 w 9"/>
                <a:gd name="T9" fmla="*/ 2147483647 h 3"/>
                <a:gd name="T10" fmla="*/ 0 w 9"/>
                <a:gd name="T11" fmla="*/ 2147483647 h 3"/>
                <a:gd name="T12" fmla="*/ 0 60000 65536"/>
                <a:gd name="T13" fmla="*/ 0 60000 65536"/>
                <a:gd name="T14" fmla="*/ 0 60000 65536"/>
                <a:gd name="T15" fmla="*/ 0 60000 65536"/>
                <a:gd name="T16" fmla="*/ 0 60000 65536"/>
                <a:gd name="T17" fmla="*/ 0 60000 65536"/>
                <a:gd name="T18" fmla="*/ 0 w 9"/>
                <a:gd name="T19" fmla="*/ 0 h 3"/>
                <a:gd name="T20" fmla="*/ 9 w 9"/>
                <a:gd name="T21" fmla="*/ 3 h 3"/>
              </a:gdLst>
              <a:ahLst/>
              <a:cxnLst>
                <a:cxn ang="T12">
                  <a:pos x="T0" y="T1"/>
                </a:cxn>
                <a:cxn ang="T13">
                  <a:pos x="T2" y="T3"/>
                </a:cxn>
                <a:cxn ang="T14">
                  <a:pos x="T4" y="T5"/>
                </a:cxn>
                <a:cxn ang="T15">
                  <a:pos x="T6" y="T7"/>
                </a:cxn>
                <a:cxn ang="T16">
                  <a:pos x="T8" y="T9"/>
                </a:cxn>
                <a:cxn ang="T17">
                  <a:pos x="T10" y="T11"/>
                </a:cxn>
              </a:cxnLst>
              <a:rect l="T18" t="T19" r="T20" b="T21"/>
              <a:pathLst>
                <a:path w="9" h="3">
                  <a:moveTo>
                    <a:pt x="0" y="1"/>
                  </a:moveTo>
                  <a:lnTo>
                    <a:pt x="5" y="0"/>
                  </a:lnTo>
                  <a:lnTo>
                    <a:pt x="9" y="0"/>
                  </a:lnTo>
                  <a:lnTo>
                    <a:pt x="9" y="1"/>
                  </a:lnTo>
                  <a:lnTo>
                    <a:pt x="2"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2" name="Freeform 82"/>
            <p:cNvSpPr>
              <a:spLocks/>
            </p:cNvSpPr>
            <p:nvPr/>
          </p:nvSpPr>
          <p:spPr bwMode="gray">
            <a:xfrm>
              <a:off x="1587" y="1410"/>
              <a:ext cx="4" cy="4"/>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0"/>
                  </a:lnTo>
                  <a:lnTo>
                    <a:pt x="3" y="3"/>
                  </a:lnTo>
                  <a:lnTo>
                    <a:pt x="1"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3" name="Freeform 83"/>
            <p:cNvSpPr>
              <a:spLocks/>
            </p:cNvSpPr>
            <p:nvPr/>
          </p:nvSpPr>
          <p:spPr bwMode="gray">
            <a:xfrm>
              <a:off x="1557" y="1476"/>
              <a:ext cx="12" cy="5"/>
            </a:xfrm>
            <a:custGeom>
              <a:avLst/>
              <a:gdLst>
                <a:gd name="T0" fmla="*/ 0 w 9"/>
                <a:gd name="T1" fmla="*/ 2147483647 h 4"/>
                <a:gd name="T2" fmla="*/ 0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2147483647 w 9"/>
                <a:gd name="T13" fmla="*/ 2147483647 h 4"/>
                <a:gd name="T14" fmla="*/ 0 w 9"/>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
                <a:gd name="T26" fmla="*/ 9 w 9"/>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
                  <a:moveTo>
                    <a:pt x="0" y="4"/>
                  </a:moveTo>
                  <a:lnTo>
                    <a:pt x="0" y="3"/>
                  </a:lnTo>
                  <a:lnTo>
                    <a:pt x="4" y="0"/>
                  </a:lnTo>
                  <a:lnTo>
                    <a:pt x="9" y="0"/>
                  </a:lnTo>
                  <a:lnTo>
                    <a:pt x="9" y="2"/>
                  </a:lnTo>
                  <a:lnTo>
                    <a:pt x="5" y="4"/>
                  </a:lnTo>
                  <a:lnTo>
                    <a:pt x="4" y="3"/>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4" name="Freeform 84"/>
            <p:cNvSpPr>
              <a:spLocks/>
            </p:cNvSpPr>
            <p:nvPr/>
          </p:nvSpPr>
          <p:spPr bwMode="gray">
            <a:xfrm>
              <a:off x="1585" y="1472"/>
              <a:ext cx="6" cy="4"/>
            </a:xfrm>
            <a:custGeom>
              <a:avLst/>
              <a:gdLst>
                <a:gd name="T0" fmla="*/ 0 w 5"/>
                <a:gd name="T1" fmla="*/ 0 h 3"/>
                <a:gd name="T2" fmla="*/ 2147483647 w 5"/>
                <a:gd name="T3" fmla="*/ 0 h 3"/>
                <a:gd name="T4" fmla="*/ 2147483647 w 5"/>
                <a:gd name="T5" fmla="*/ 2147483647 h 3"/>
                <a:gd name="T6" fmla="*/ 2147483647 w 5"/>
                <a:gd name="T7" fmla="*/ 2147483647 h 3"/>
                <a:gd name="T8" fmla="*/ 2147483647 w 5"/>
                <a:gd name="T9" fmla="*/ 2147483647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4" y="0"/>
                  </a:lnTo>
                  <a:lnTo>
                    <a:pt x="5" y="2"/>
                  </a:lnTo>
                  <a:lnTo>
                    <a:pt x="4" y="3"/>
                  </a:lnTo>
                  <a:lnTo>
                    <a:pt x="3"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5" name="Freeform 85"/>
            <p:cNvSpPr>
              <a:spLocks/>
            </p:cNvSpPr>
            <p:nvPr/>
          </p:nvSpPr>
          <p:spPr bwMode="gray">
            <a:xfrm>
              <a:off x="1579" y="1466"/>
              <a:ext cx="6" cy="2"/>
            </a:xfrm>
            <a:custGeom>
              <a:avLst/>
              <a:gdLst>
                <a:gd name="T0" fmla="*/ 0 w 4"/>
                <a:gd name="T1" fmla="*/ 0 h 1"/>
                <a:gd name="T2" fmla="*/ 2147483647 w 4"/>
                <a:gd name="T3" fmla="*/ 0 h 1"/>
                <a:gd name="T4" fmla="*/ 2147483647 w 4"/>
                <a:gd name="T5" fmla="*/ 2147483647 h 1"/>
                <a:gd name="T6" fmla="*/ 2147483647 w 4"/>
                <a:gd name="T7" fmla="*/ 2147483647 h 1"/>
                <a:gd name="T8" fmla="*/ 0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0"/>
                  </a:moveTo>
                  <a:lnTo>
                    <a:pt x="1" y="0"/>
                  </a:lnTo>
                  <a:lnTo>
                    <a:pt x="4" y="1"/>
                  </a:lnTo>
                  <a:lnTo>
                    <a:pt x="1"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6" name="Freeform 86"/>
            <p:cNvSpPr>
              <a:spLocks/>
            </p:cNvSpPr>
            <p:nvPr/>
          </p:nvSpPr>
          <p:spPr bwMode="gray">
            <a:xfrm>
              <a:off x="1521" y="1449"/>
              <a:ext cx="6" cy="2"/>
            </a:xfrm>
            <a:custGeom>
              <a:avLst/>
              <a:gdLst>
                <a:gd name="T0" fmla="*/ 0 w 5"/>
                <a:gd name="T1" fmla="*/ 2147483647 h 1"/>
                <a:gd name="T2" fmla="*/ 2147483647 w 5"/>
                <a:gd name="T3" fmla="*/ 0 h 1"/>
                <a:gd name="T4" fmla="*/ 2147483647 w 5"/>
                <a:gd name="T5" fmla="*/ 0 h 1"/>
                <a:gd name="T6" fmla="*/ 2147483647 w 5"/>
                <a:gd name="T7" fmla="*/ 2147483647 h 1"/>
                <a:gd name="T8" fmla="*/ 0 w 5"/>
                <a:gd name="T9" fmla="*/ 2147483647 h 1"/>
                <a:gd name="T10" fmla="*/ 0 60000 65536"/>
                <a:gd name="T11" fmla="*/ 0 60000 65536"/>
                <a:gd name="T12" fmla="*/ 0 60000 65536"/>
                <a:gd name="T13" fmla="*/ 0 60000 65536"/>
                <a:gd name="T14" fmla="*/ 0 60000 65536"/>
                <a:gd name="T15" fmla="*/ 0 w 5"/>
                <a:gd name="T16" fmla="*/ 0 h 1"/>
                <a:gd name="T17" fmla="*/ 5 w 5"/>
                <a:gd name="T18" fmla="*/ 1 h 1"/>
              </a:gdLst>
              <a:ahLst/>
              <a:cxnLst>
                <a:cxn ang="T10">
                  <a:pos x="T0" y="T1"/>
                </a:cxn>
                <a:cxn ang="T11">
                  <a:pos x="T2" y="T3"/>
                </a:cxn>
                <a:cxn ang="T12">
                  <a:pos x="T4" y="T5"/>
                </a:cxn>
                <a:cxn ang="T13">
                  <a:pos x="T6" y="T7"/>
                </a:cxn>
                <a:cxn ang="T14">
                  <a:pos x="T8" y="T9"/>
                </a:cxn>
              </a:cxnLst>
              <a:rect l="T15" t="T16" r="T17" b="T18"/>
              <a:pathLst>
                <a:path w="5" h="1">
                  <a:moveTo>
                    <a:pt x="0" y="1"/>
                  </a:moveTo>
                  <a:lnTo>
                    <a:pt x="2" y="0"/>
                  </a:lnTo>
                  <a:lnTo>
                    <a:pt x="4" y="0"/>
                  </a:lnTo>
                  <a:lnTo>
                    <a:pt x="5" y="1"/>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7" name="Freeform 87"/>
            <p:cNvSpPr>
              <a:spLocks/>
            </p:cNvSpPr>
            <p:nvPr/>
          </p:nvSpPr>
          <p:spPr bwMode="gray">
            <a:xfrm>
              <a:off x="1502" y="1451"/>
              <a:ext cx="13" cy="5"/>
            </a:xfrm>
            <a:custGeom>
              <a:avLst/>
              <a:gdLst>
                <a:gd name="T0" fmla="*/ 2147483647 w 10"/>
                <a:gd name="T1" fmla="*/ 2147483647 h 4"/>
                <a:gd name="T2" fmla="*/ 2147483647 w 10"/>
                <a:gd name="T3" fmla="*/ 2147483647 h 4"/>
                <a:gd name="T4" fmla="*/ 0 w 10"/>
                <a:gd name="T5" fmla="*/ 2147483647 h 4"/>
                <a:gd name="T6" fmla="*/ 2147483647 w 10"/>
                <a:gd name="T7" fmla="*/ 2147483647 h 4"/>
                <a:gd name="T8" fmla="*/ 2147483647 w 10"/>
                <a:gd name="T9" fmla="*/ 0 h 4"/>
                <a:gd name="T10" fmla="*/ 2147483647 w 10"/>
                <a:gd name="T11" fmla="*/ 0 h 4"/>
                <a:gd name="T12" fmla="*/ 2147483647 w 10"/>
                <a:gd name="T13" fmla="*/ 2147483647 h 4"/>
                <a:gd name="T14" fmla="*/ 2147483647 w 10"/>
                <a:gd name="T15" fmla="*/ 2147483647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3" y="4"/>
                  </a:moveTo>
                  <a:lnTo>
                    <a:pt x="2" y="4"/>
                  </a:lnTo>
                  <a:lnTo>
                    <a:pt x="0" y="3"/>
                  </a:lnTo>
                  <a:lnTo>
                    <a:pt x="1" y="2"/>
                  </a:lnTo>
                  <a:lnTo>
                    <a:pt x="7" y="0"/>
                  </a:lnTo>
                  <a:lnTo>
                    <a:pt x="10" y="0"/>
                  </a:lnTo>
                  <a:lnTo>
                    <a:pt x="4" y="3"/>
                  </a:lnTo>
                  <a:lnTo>
                    <a:pt x="3"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8" name="Freeform 88"/>
            <p:cNvSpPr>
              <a:spLocks/>
            </p:cNvSpPr>
            <p:nvPr/>
          </p:nvSpPr>
          <p:spPr bwMode="gray">
            <a:xfrm>
              <a:off x="1470" y="1455"/>
              <a:ext cx="14" cy="6"/>
            </a:xfrm>
            <a:custGeom>
              <a:avLst/>
              <a:gdLst>
                <a:gd name="T0" fmla="*/ 2147483647 w 11"/>
                <a:gd name="T1" fmla="*/ 2147483647 h 5"/>
                <a:gd name="T2" fmla="*/ 0 w 11"/>
                <a:gd name="T3" fmla="*/ 2147483647 h 5"/>
                <a:gd name="T4" fmla="*/ 0 w 11"/>
                <a:gd name="T5" fmla="*/ 0 h 5"/>
                <a:gd name="T6" fmla="*/ 2147483647 w 11"/>
                <a:gd name="T7" fmla="*/ 0 h 5"/>
                <a:gd name="T8" fmla="*/ 2147483647 w 11"/>
                <a:gd name="T9" fmla="*/ 2147483647 h 5"/>
                <a:gd name="T10" fmla="*/ 2147483647 w 11"/>
                <a:gd name="T11" fmla="*/ 2147483647 h 5"/>
                <a:gd name="T12" fmla="*/ 2147483647 w 11"/>
                <a:gd name="T13" fmla="*/ 2147483647 h 5"/>
                <a:gd name="T14" fmla="*/ 0 60000 65536"/>
                <a:gd name="T15" fmla="*/ 0 60000 65536"/>
                <a:gd name="T16" fmla="*/ 0 60000 65536"/>
                <a:gd name="T17" fmla="*/ 0 60000 65536"/>
                <a:gd name="T18" fmla="*/ 0 60000 65536"/>
                <a:gd name="T19" fmla="*/ 0 60000 65536"/>
                <a:gd name="T20" fmla="*/ 0 60000 65536"/>
                <a:gd name="T21" fmla="*/ 0 w 11"/>
                <a:gd name="T22" fmla="*/ 0 h 5"/>
                <a:gd name="T23" fmla="*/ 11 w 1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5">
                  <a:moveTo>
                    <a:pt x="2" y="5"/>
                  </a:moveTo>
                  <a:lnTo>
                    <a:pt x="0" y="4"/>
                  </a:lnTo>
                  <a:lnTo>
                    <a:pt x="0" y="0"/>
                  </a:lnTo>
                  <a:lnTo>
                    <a:pt x="3" y="0"/>
                  </a:lnTo>
                  <a:lnTo>
                    <a:pt x="11" y="3"/>
                  </a:lnTo>
                  <a:lnTo>
                    <a:pt x="11" y="5"/>
                  </a:lnTo>
                  <a:lnTo>
                    <a:pt x="2"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19" name="Freeform 89"/>
            <p:cNvSpPr>
              <a:spLocks/>
            </p:cNvSpPr>
            <p:nvPr/>
          </p:nvSpPr>
          <p:spPr bwMode="gray">
            <a:xfrm>
              <a:off x="1295" y="1542"/>
              <a:ext cx="217" cy="119"/>
            </a:xfrm>
            <a:custGeom>
              <a:avLst/>
              <a:gdLst>
                <a:gd name="T0" fmla="*/ 2147483647 w 166"/>
                <a:gd name="T1" fmla="*/ 2147483647 h 91"/>
                <a:gd name="T2" fmla="*/ 2147483647 w 166"/>
                <a:gd name="T3" fmla="*/ 2147483647 h 91"/>
                <a:gd name="T4" fmla="*/ 2147483647 w 166"/>
                <a:gd name="T5" fmla="*/ 2147483647 h 91"/>
                <a:gd name="T6" fmla="*/ 2147483647 w 166"/>
                <a:gd name="T7" fmla="*/ 2147483647 h 91"/>
                <a:gd name="T8" fmla="*/ 2147483647 w 166"/>
                <a:gd name="T9" fmla="*/ 2147483647 h 91"/>
                <a:gd name="T10" fmla="*/ 2147483647 w 166"/>
                <a:gd name="T11" fmla="*/ 2147483647 h 91"/>
                <a:gd name="T12" fmla="*/ 2147483647 w 166"/>
                <a:gd name="T13" fmla="*/ 2147483647 h 91"/>
                <a:gd name="T14" fmla="*/ 2147483647 w 166"/>
                <a:gd name="T15" fmla="*/ 2147483647 h 91"/>
                <a:gd name="T16" fmla="*/ 2147483647 w 166"/>
                <a:gd name="T17" fmla="*/ 2147483647 h 91"/>
                <a:gd name="T18" fmla="*/ 2147483647 w 166"/>
                <a:gd name="T19" fmla="*/ 2147483647 h 91"/>
                <a:gd name="T20" fmla="*/ 2147483647 w 166"/>
                <a:gd name="T21" fmla="*/ 2147483647 h 91"/>
                <a:gd name="T22" fmla="*/ 2147483647 w 166"/>
                <a:gd name="T23" fmla="*/ 2147483647 h 91"/>
                <a:gd name="T24" fmla="*/ 2147483647 w 166"/>
                <a:gd name="T25" fmla="*/ 2147483647 h 91"/>
                <a:gd name="T26" fmla="*/ 2147483647 w 166"/>
                <a:gd name="T27" fmla="*/ 2147483647 h 91"/>
                <a:gd name="T28" fmla="*/ 2147483647 w 166"/>
                <a:gd name="T29" fmla="*/ 2147483647 h 91"/>
                <a:gd name="T30" fmla="*/ 2147483647 w 166"/>
                <a:gd name="T31" fmla="*/ 2147483647 h 91"/>
                <a:gd name="T32" fmla="*/ 2147483647 w 166"/>
                <a:gd name="T33" fmla="*/ 2147483647 h 91"/>
                <a:gd name="T34" fmla="*/ 2147483647 w 166"/>
                <a:gd name="T35" fmla="*/ 2147483647 h 91"/>
                <a:gd name="T36" fmla="*/ 2147483647 w 166"/>
                <a:gd name="T37" fmla="*/ 2147483647 h 91"/>
                <a:gd name="T38" fmla="*/ 2147483647 w 166"/>
                <a:gd name="T39" fmla="*/ 2147483647 h 91"/>
                <a:gd name="T40" fmla="*/ 2147483647 w 166"/>
                <a:gd name="T41" fmla="*/ 2147483647 h 91"/>
                <a:gd name="T42" fmla="*/ 2147483647 w 166"/>
                <a:gd name="T43" fmla="*/ 2147483647 h 91"/>
                <a:gd name="T44" fmla="*/ 2147483647 w 166"/>
                <a:gd name="T45" fmla="*/ 2147483647 h 91"/>
                <a:gd name="T46" fmla="*/ 2147483647 w 166"/>
                <a:gd name="T47" fmla="*/ 2147483647 h 91"/>
                <a:gd name="T48" fmla="*/ 2147483647 w 166"/>
                <a:gd name="T49" fmla="*/ 2147483647 h 91"/>
                <a:gd name="T50" fmla="*/ 2147483647 w 166"/>
                <a:gd name="T51" fmla="*/ 2147483647 h 91"/>
                <a:gd name="T52" fmla="*/ 2147483647 w 166"/>
                <a:gd name="T53" fmla="*/ 2147483647 h 91"/>
                <a:gd name="T54" fmla="*/ 2147483647 w 166"/>
                <a:gd name="T55" fmla="*/ 2147483647 h 91"/>
                <a:gd name="T56" fmla="*/ 2147483647 w 166"/>
                <a:gd name="T57" fmla="*/ 2147483647 h 91"/>
                <a:gd name="T58" fmla="*/ 2147483647 w 166"/>
                <a:gd name="T59" fmla="*/ 2147483647 h 91"/>
                <a:gd name="T60" fmla="*/ 2147483647 w 166"/>
                <a:gd name="T61" fmla="*/ 2147483647 h 91"/>
                <a:gd name="T62" fmla="*/ 2147483647 w 166"/>
                <a:gd name="T63" fmla="*/ 2147483647 h 91"/>
                <a:gd name="T64" fmla="*/ 2147483647 w 166"/>
                <a:gd name="T65" fmla="*/ 2147483647 h 91"/>
                <a:gd name="T66" fmla="*/ 0 w 166"/>
                <a:gd name="T67" fmla="*/ 2147483647 h 91"/>
                <a:gd name="T68" fmla="*/ 2147483647 w 166"/>
                <a:gd name="T69" fmla="*/ 2147483647 h 91"/>
                <a:gd name="T70" fmla="*/ 2147483647 w 166"/>
                <a:gd name="T71" fmla="*/ 2147483647 h 91"/>
                <a:gd name="T72" fmla="*/ 2147483647 w 166"/>
                <a:gd name="T73" fmla="*/ 2147483647 h 91"/>
                <a:gd name="T74" fmla="*/ 2147483647 w 166"/>
                <a:gd name="T75" fmla="*/ 0 h 91"/>
                <a:gd name="T76" fmla="*/ 2147483647 w 166"/>
                <a:gd name="T77" fmla="*/ 2147483647 h 91"/>
                <a:gd name="T78" fmla="*/ 2147483647 w 166"/>
                <a:gd name="T79" fmla="*/ 2147483647 h 91"/>
                <a:gd name="T80" fmla="*/ 2147483647 w 166"/>
                <a:gd name="T81" fmla="*/ 2147483647 h 91"/>
                <a:gd name="T82" fmla="*/ 2147483647 w 166"/>
                <a:gd name="T83" fmla="*/ 2147483647 h 91"/>
                <a:gd name="T84" fmla="*/ 2147483647 w 166"/>
                <a:gd name="T85" fmla="*/ 2147483647 h 91"/>
                <a:gd name="T86" fmla="*/ 2147483647 w 166"/>
                <a:gd name="T87" fmla="*/ 2147483647 h 91"/>
                <a:gd name="T88" fmla="*/ 2147483647 w 166"/>
                <a:gd name="T89" fmla="*/ 2147483647 h 91"/>
                <a:gd name="T90" fmla="*/ 2147483647 w 166"/>
                <a:gd name="T91" fmla="*/ 2147483647 h 91"/>
                <a:gd name="T92" fmla="*/ 2147483647 w 166"/>
                <a:gd name="T93" fmla="*/ 2147483647 h 91"/>
                <a:gd name="T94" fmla="*/ 2147483647 w 166"/>
                <a:gd name="T95" fmla="*/ 2147483647 h 91"/>
                <a:gd name="T96" fmla="*/ 2147483647 w 166"/>
                <a:gd name="T97" fmla="*/ 2147483647 h 91"/>
                <a:gd name="T98" fmla="*/ 2147483647 w 166"/>
                <a:gd name="T99" fmla="*/ 2147483647 h 91"/>
                <a:gd name="T100" fmla="*/ 2147483647 w 166"/>
                <a:gd name="T101" fmla="*/ 2147483647 h 91"/>
                <a:gd name="T102" fmla="*/ 2147483647 w 166"/>
                <a:gd name="T103" fmla="*/ 2147483647 h 91"/>
                <a:gd name="T104" fmla="*/ 2147483647 w 166"/>
                <a:gd name="T105" fmla="*/ 2147483647 h 91"/>
                <a:gd name="T106" fmla="*/ 2147483647 w 166"/>
                <a:gd name="T107" fmla="*/ 2147483647 h 91"/>
                <a:gd name="T108" fmla="*/ 2147483647 w 166"/>
                <a:gd name="T109" fmla="*/ 2147483647 h 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6"/>
                <a:gd name="T166" fmla="*/ 0 h 91"/>
                <a:gd name="T167" fmla="*/ 166 w 166"/>
                <a:gd name="T168" fmla="*/ 91 h 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6" h="91">
                  <a:moveTo>
                    <a:pt x="115" y="2"/>
                  </a:moveTo>
                  <a:lnTo>
                    <a:pt x="118" y="4"/>
                  </a:lnTo>
                  <a:lnTo>
                    <a:pt x="118" y="6"/>
                  </a:lnTo>
                  <a:lnTo>
                    <a:pt x="126" y="10"/>
                  </a:lnTo>
                  <a:lnTo>
                    <a:pt x="126" y="22"/>
                  </a:lnTo>
                  <a:lnTo>
                    <a:pt x="129" y="30"/>
                  </a:lnTo>
                  <a:lnTo>
                    <a:pt x="135" y="36"/>
                  </a:lnTo>
                  <a:lnTo>
                    <a:pt x="133" y="45"/>
                  </a:lnTo>
                  <a:lnTo>
                    <a:pt x="145" y="52"/>
                  </a:lnTo>
                  <a:lnTo>
                    <a:pt x="148" y="51"/>
                  </a:lnTo>
                  <a:lnTo>
                    <a:pt x="153" y="52"/>
                  </a:lnTo>
                  <a:lnTo>
                    <a:pt x="154" y="58"/>
                  </a:lnTo>
                  <a:lnTo>
                    <a:pt x="166" y="65"/>
                  </a:lnTo>
                  <a:lnTo>
                    <a:pt x="166" y="68"/>
                  </a:lnTo>
                  <a:lnTo>
                    <a:pt x="165" y="69"/>
                  </a:lnTo>
                  <a:lnTo>
                    <a:pt x="161" y="69"/>
                  </a:lnTo>
                  <a:lnTo>
                    <a:pt x="158" y="70"/>
                  </a:lnTo>
                  <a:lnTo>
                    <a:pt x="154" y="69"/>
                  </a:lnTo>
                  <a:lnTo>
                    <a:pt x="151" y="72"/>
                  </a:lnTo>
                  <a:lnTo>
                    <a:pt x="145" y="70"/>
                  </a:lnTo>
                  <a:lnTo>
                    <a:pt x="143" y="72"/>
                  </a:lnTo>
                  <a:lnTo>
                    <a:pt x="145" y="77"/>
                  </a:lnTo>
                  <a:lnTo>
                    <a:pt x="151" y="75"/>
                  </a:lnTo>
                  <a:lnTo>
                    <a:pt x="154" y="76"/>
                  </a:lnTo>
                  <a:lnTo>
                    <a:pt x="156" y="82"/>
                  </a:lnTo>
                  <a:lnTo>
                    <a:pt x="150" y="83"/>
                  </a:lnTo>
                  <a:lnTo>
                    <a:pt x="142" y="86"/>
                  </a:lnTo>
                  <a:lnTo>
                    <a:pt x="134" y="85"/>
                  </a:lnTo>
                  <a:lnTo>
                    <a:pt x="129" y="86"/>
                  </a:lnTo>
                  <a:lnTo>
                    <a:pt x="126" y="82"/>
                  </a:lnTo>
                  <a:lnTo>
                    <a:pt x="118" y="80"/>
                  </a:lnTo>
                  <a:lnTo>
                    <a:pt x="116" y="76"/>
                  </a:lnTo>
                  <a:lnTo>
                    <a:pt x="112" y="76"/>
                  </a:lnTo>
                  <a:lnTo>
                    <a:pt x="111" y="81"/>
                  </a:lnTo>
                  <a:lnTo>
                    <a:pt x="105" y="84"/>
                  </a:lnTo>
                  <a:lnTo>
                    <a:pt x="94" y="84"/>
                  </a:lnTo>
                  <a:lnTo>
                    <a:pt x="84" y="89"/>
                  </a:lnTo>
                  <a:lnTo>
                    <a:pt x="78" y="89"/>
                  </a:lnTo>
                  <a:lnTo>
                    <a:pt x="54" y="91"/>
                  </a:lnTo>
                  <a:lnTo>
                    <a:pt x="48" y="86"/>
                  </a:lnTo>
                  <a:lnTo>
                    <a:pt x="48" y="80"/>
                  </a:lnTo>
                  <a:lnTo>
                    <a:pt x="45" y="77"/>
                  </a:lnTo>
                  <a:lnTo>
                    <a:pt x="32" y="77"/>
                  </a:lnTo>
                  <a:lnTo>
                    <a:pt x="23" y="76"/>
                  </a:lnTo>
                  <a:lnTo>
                    <a:pt x="12" y="69"/>
                  </a:lnTo>
                  <a:lnTo>
                    <a:pt x="12" y="65"/>
                  </a:lnTo>
                  <a:lnTo>
                    <a:pt x="21" y="62"/>
                  </a:lnTo>
                  <a:lnTo>
                    <a:pt x="42" y="60"/>
                  </a:lnTo>
                  <a:lnTo>
                    <a:pt x="53" y="61"/>
                  </a:lnTo>
                  <a:lnTo>
                    <a:pt x="64" y="60"/>
                  </a:lnTo>
                  <a:lnTo>
                    <a:pt x="65" y="58"/>
                  </a:lnTo>
                  <a:lnTo>
                    <a:pt x="55" y="54"/>
                  </a:lnTo>
                  <a:lnTo>
                    <a:pt x="51" y="54"/>
                  </a:lnTo>
                  <a:lnTo>
                    <a:pt x="42" y="51"/>
                  </a:lnTo>
                  <a:lnTo>
                    <a:pt x="29" y="55"/>
                  </a:lnTo>
                  <a:lnTo>
                    <a:pt x="20" y="55"/>
                  </a:lnTo>
                  <a:lnTo>
                    <a:pt x="10" y="52"/>
                  </a:lnTo>
                  <a:lnTo>
                    <a:pt x="5" y="45"/>
                  </a:lnTo>
                  <a:lnTo>
                    <a:pt x="13" y="42"/>
                  </a:lnTo>
                  <a:lnTo>
                    <a:pt x="24" y="42"/>
                  </a:lnTo>
                  <a:lnTo>
                    <a:pt x="29" y="37"/>
                  </a:lnTo>
                  <a:lnTo>
                    <a:pt x="25" y="36"/>
                  </a:lnTo>
                  <a:lnTo>
                    <a:pt x="12" y="37"/>
                  </a:lnTo>
                  <a:lnTo>
                    <a:pt x="9" y="39"/>
                  </a:lnTo>
                  <a:lnTo>
                    <a:pt x="7" y="38"/>
                  </a:lnTo>
                  <a:lnTo>
                    <a:pt x="7" y="35"/>
                  </a:lnTo>
                  <a:lnTo>
                    <a:pt x="1" y="34"/>
                  </a:lnTo>
                  <a:lnTo>
                    <a:pt x="0" y="27"/>
                  </a:lnTo>
                  <a:lnTo>
                    <a:pt x="7" y="24"/>
                  </a:lnTo>
                  <a:lnTo>
                    <a:pt x="7" y="21"/>
                  </a:lnTo>
                  <a:lnTo>
                    <a:pt x="1" y="19"/>
                  </a:lnTo>
                  <a:lnTo>
                    <a:pt x="5" y="13"/>
                  </a:lnTo>
                  <a:lnTo>
                    <a:pt x="12" y="11"/>
                  </a:lnTo>
                  <a:lnTo>
                    <a:pt x="16" y="10"/>
                  </a:lnTo>
                  <a:lnTo>
                    <a:pt x="29" y="3"/>
                  </a:lnTo>
                  <a:lnTo>
                    <a:pt x="36" y="0"/>
                  </a:lnTo>
                  <a:lnTo>
                    <a:pt x="42" y="2"/>
                  </a:lnTo>
                  <a:lnTo>
                    <a:pt x="44" y="6"/>
                  </a:lnTo>
                  <a:lnTo>
                    <a:pt x="39" y="11"/>
                  </a:lnTo>
                  <a:lnTo>
                    <a:pt x="40" y="15"/>
                  </a:lnTo>
                  <a:lnTo>
                    <a:pt x="44" y="12"/>
                  </a:lnTo>
                  <a:lnTo>
                    <a:pt x="47" y="14"/>
                  </a:lnTo>
                  <a:lnTo>
                    <a:pt x="50" y="12"/>
                  </a:lnTo>
                  <a:lnTo>
                    <a:pt x="50" y="9"/>
                  </a:lnTo>
                  <a:lnTo>
                    <a:pt x="53" y="7"/>
                  </a:lnTo>
                  <a:lnTo>
                    <a:pt x="68" y="12"/>
                  </a:lnTo>
                  <a:lnTo>
                    <a:pt x="69" y="17"/>
                  </a:lnTo>
                  <a:lnTo>
                    <a:pt x="64" y="20"/>
                  </a:lnTo>
                  <a:lnTo>
                    <a:pt x="64" y="21"/>
                  </a:lnTo>
                  <a:lnTo>
                    <a:pt x="70" y="21"/>
                  </a:lnTo>
                  <a:lnTo>
                    <a:pt x="72" y="18"/>
                  </a:lnTo>
                  <a:lnTo>
                    <a:pt x="75" y="16"/>
                  </a:lnTo>
                  <a:lnTo>
                    <a:pt x="80" y="18"/>
                  </a:lnTo>
                  <a:lnTo>
                    <a:pt x="81" y="16"/>
                  </a:lnTo>
                  <a:lnTo>
                    <a:pt x="79" y="11"/>
                  </a:lnTo>
                  <a:lnTo>
                    <a:pt x="78" y="8"/>
                  </a:lnTo>
                  <a:lnTo>
                    <a:pt x="84" y="8"/>
                  </a:lnTo>
                  <a:lnTo>
                    <a:pt x="92" y="15"/>
                  </a:lnTo>
                  <a:lnTo>
                    <a:pt x="94" y="22"/>
                  </a:lnTo>
                  <a:lnTo>
                    <a:pt x="96" y="32"/>
                  </a:lnTo>
                  <a:lnTo>
                    <a:pt x="100" y="34"/>
                  </a:lnTo>
                  <a:lnTo>
                    <a:pt x="107" y="27"/>
                  </a:lnTo>
                  <a:lnTo>
                    <a:pt x="103" y="24"/>
                  </a:lnTo>
                  <a:lnTo>
                    <a:pt x="101" y="16"/>
                  </a:lnTo>
                  <a:lnTo>
                    <a:pt x="102" y="12"/>
                  </a:lnTo>
                  <a:lnTo>
                    <a:pt x="100" y="6"/>
                  </a:lnTo>
                  <a:lnTo>
                    <a:pt x="100" y="1"/>
                  </a:lnTo>
                  <a:lnTo>
                    <a:pt x="103" y="1"/>
                  </a:lnTo>
                  <a:lnTo>
                    <a:pt x="106" y="3"/>
                  </a:lnTo>
                  <a:lnTo>
                    <a:pt x="110" y="3"/>
                  </a:lnTo>
                  <a:lnTo>
                    <a:pt x="115"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0" name="Freeform 90"/>
            <p:cNvSpPr>
              <a:spLocks/>
            </p:cNvSpPr>
            <p:nvPr/>
          </p:nvSpPr>
          <p:spPr bwMode="gray">
            <a:xfrm>
              <a:off x="1307" y="1451"/>
              <a:ext cx="149" cy="60"/>
            </a:xfrm>
            <a:custGeom>
              <a:avLst/>
              <a:gdLst>
                <a:gd name="T0" fmla="*/ 2147483647 w 114"/>
                <a:gd name="T1" fmla="*/ 0 h 46"/>
                <a:gd name="T2" fmla="*/ 2147483647 w 114"/>
                <a:gd name="T3" fmla="*/ 2147483647 h 46"/>
                <a:gd name="T4" fmla="*/ 2147483647 w 114"/>
                <a:gd name="T5" fmla="*/ 2147483647 h 46"/>
                <a:gd name="T6" fmla="*/ 2147483647 w 114"/>
                <a:gd name="T7" fmla="*/ 2147483647 h 46"/>
                <a:gd name="T8" fmla="*/ 2147483647 w 114"/>
                <a:gd name="T9" fmla="*/ 2147483647 h 46"/>
                <a:gd name="T10" fmla="*/ 2147483647 w 114"/>
                <a:gd name="T11" fmla="*/ 2147483647 h 46"/>
                <a:gd name="T12" fmla="*/ 2147483647 w 114"/>
                <a:gd name="T13" fmla="*/ 2147483647 h 46"/>
                <a:gd name="T14" fmla="*/ 2147483647 w 114"/>
                <a:gd name="T15" fmla="*/ 2147483647 h 46"/>
                <a:gd name="T16" fmla="*/ 2147483647 w 114"/>
                <a:gd name="T17" fmla="*/ 2147483647 h 46"/>
                <a:gd name="T18" fmla="*/ 2147483647 w 114"/>
                <a:gd name="T19" fmla="*/ 2147483647 h 46"/>
                <a:gd name="T20" fmla="*/ 2147483647 w 114"/>
                <a:gd name="T21" fmla="*/ 2147483647 h 46"/>
                <a:gd name="T22" fmla="*/ 2147483647 w 114"/>
                <a:gd name="T23" fmla="*/ 2147483647 h 46"/>
                <a:gd name="T24" fmla="*/ 2147483647 w 114"/>
                <a:gd name="T25" fmla="*/ 2147483647 h 46"/>
                <a:gd name="T26" fmla="*/ 2147483647 w 114"/>
                <a:gd name="T27" fmla="*/ 2147483647 h 46"/>
                <a:gd name="T28" fmla="*/ 2147483647 w 114"/>
                <a:gd name="T29" fmla="*/ 2147483647 h 46"/>
                <a:gd name="T30" fmla="*/ 2147483647 w 114"/>
                <a:gd name="T31" fmla="*/ 2147483647 h 46"/>
                <a:gd name="T32" fmla="*/ 2147483647 w 114"/>
                <a:gd name="T33" fmla="*/ 2147483647 h 46"/>
                <a:gd name="T34" fmla="*/ 2147483647 w 114"/>
                <a:gd name="T35" fmla="*/ 2147483647 h 46"/>
                <a:gd name="T36" fmla="*/ 2147483647 w 114"/>
                <a:gd name="T37" fmla="*/ 2147483647 h 46"/>
                <a:gd name="T38" fmla="*/ 2147483647 w 114"/>
                <a:gd name="T39" fmla="*/ 2147483647 h 46"/>
                <a:gd name="T40" fmla="*/ 2147483647 w 114"/>
                <a:gd name="T41" fmla="*/ 2147483647 h 46"/>
                <a:gd name="T42" fmla="*/ 2147483647 w 114"/>
                <a:gd name="T43" fmla="*/ 2147483647 h 46"/>
                <a:gd name="T44" fmla="*/ 2147483647 w 114"/>
                <a:gd name="T45" fmla="*/ 2147483647 h 46"/>
                <a:gd name="T46" fmla="*/ 2147483647 w 114"/>
                <a:gd name="T47" fmla="*/ 2147483647 h 46"/>
                <a:gd name="T48" fmla="*/ 2147483647 w 114"/>
                <a:gd name="T49" fmla="*/ 2147483647 h 46"/>
                <a:gd name="T50" fmla="*/ 0 w 114"/>
                <a:gd name="T51" fmla="*/ 2147483647 h 46"/>
                <a:gd name="T52" fmla="*/ 2147483647 w 114"/>
                <a:gd name="T53" fmla="*/ 2147483647 h 46"/>
                <a:gd name="T54" fmla="*/ 2147483647 w 114"/>
                <a:gd name="T55" fmla="*/ 2147483647 h 46"/>
                <a:gd name="T56" fmla="*/ 2147483647 w 114"/>
                <a:gd name="T57" fmla="*/ 2147483647 h 46"/>
                <a:gd name="T58" fmla="*/ 2147483647 w 114"/>
                <a:gd name="T59" fmla="*/ 2147483647 h 46"/>
                <a:gd name="T60" fmla="*/ 2147483647 w 114"/>
                <a:gd name="T61" fmla="*/ 2147483647 h 46"/>
                <a:gd name="T62" fmla="*/ 2147483647 w 114"/>
                <a:gd name="T63" fmla="*/ 2147483647 h 46"/>
                <a:gd name="T64" fmla="*/ 2147483647 w 114"/>
                <a:gd name="T65" fmla="*/ 2147483647 h 46"/>
                <a:gd name="T66" fmla="*/ 2147483647 w 114"/>
                <a:gd name="T67" fmla="*/ 2147483647 h 46"/>
                <a:gd name="T68" fmla="*/ 2147483647 w 114"/>
                <a:gd name="T69" fmla="*/ 2147483647 h 46"/>
                <a:gd name="T70" fmla="*/ 2147483647 w 114"/>
                <a:gd name="T71" fmla="*/ 2147483647 h 46"/>
                <a:gd name="T72" fmla="*/ 2147483647 w 114"/>
                <a:gd name="T73" fmla="*/ 2147483647 h 46"/>
                <a:gd name="T74" fmla="*/ 2147483647 w 114"/>
                <a:gd name="T75" fmla="*/ 2147483647 h 46"/>
                <a:gd name="T76" fmla="*/ 2147483647 w 114"/>
                <a:gd name="T77" fmla="*/ 2147483647 h 46"/>
                <a:gd name="T78" fmla="*/ 2147483647 w 114"/>
                <a:gd name="T79" fmla="*/ 2147483647 h 46"/>
                <a:gd name="T80" fmla="*/ 2147483647 w 114"/>
                <a:gd name="T81" fmla="*/ 2147483647 h 46"/>
                <a:gd name="T82" fmla="*/ 2147483647 w 114"/>
                <a:gd name="T83" fmla="*/ 2147483647 h 46"/>
                <a:gd name="T84" fmla="*/ 2147483647 w 114"/>
                <a:gd name="T85" fmla="*/ 2147483647 h 46"/>
                <a:gd name="T86" fmla="*/ 2147483647 w 114"/>
                <a:gd name="T87" fmla="*/ 2147483647 h 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4"/>
                <a:gd name="T133" fmla="*/ 0 h 46"/>
                <a:gd name="T134" fmla="*/ 114 w 114"/>
                <a:gd name="T135" fmla="*/ 46 h 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4" h="46">
                  <a:moveTo>
                    <a:pt x="76" y="2"/>
                  </a:moveTo>
                  <a:lnTo>
                    <a:pt x="79" y="0"/>
                  </a:lnTo>
                  <a:lnTo>
                    <a:pt x="85" y="0"/>
                  </a:lnTo>
                  <a:lnTo>
                    <a:pt x="85" y="6"/>
                  </a:lnTo>
                  <a:lnTo>
                    <a:pt x="89" y="8"/>
                  </a:lnTo>
                  <a:lnTo>
                    <a:pt x="88" y="13"/>
                  </a:lnTo>
                  <a:lnTo>
                    <a:pt x="92" y="13"/>
                  </a:lnTo>
                  <a:lnTo>
                    <a:pt x="94" y="18"/>
                  </a:lnTo>
                  <a:lnTo>
                    <a:pt x="96" y="17"/>
                  </a:lnTo>
                  <a:lnTo>
                    <a:pt x="100" y="17"/>
                  </a:lnTo>
                  <a:lnTo>
                    <a:pt x="100" y="20"/>
                  </a:lnTo>
                  <a:lnTo>
                    <a:pt x="103" y="20"/>
                  </a:lnTo>
                  <a:lnTo>
                    <a:pt x="102" y="15"/>
                  </a:lnTo>
                  <a:lnTo>
                    <a:pt x="106" y="15"/>
                  </a:lnTo>
                  <a:lnTo>
                    <a:pt x="114" y="18"/>
                  </a:lnTo>
                  <a:lnTo>
                    <a:pt x="113" y="23"/>
                  </a:lnTo>
                  <a:lnTo>
                    <a:pt x="109" y="31"/>
                  </a:lnTo>
                  <a:lnTo>
                    <a:pt x="97" y="34"/>
                  </a:lnTo>
                  <a:lnTo>
                    <a:pt x="94" y="32"/>
                  </a:lnTo>
                  <a:lnTo>
                    <a:pt x="91" y="34"/>
                  </a:lnTo>
                  <a:lnTo>
                    <a:pt x="86" y="34"/>
                  </a:lnTo>
                  <a:lnTo>
                    <a:pt x="86" y="32"/>
                  </a:lnTo>
                  <a:lnTo>
                    <a:pt x="81" y="31"/>
                  </a:lnTo>
                  <a:lnTo>
                    <a:pt x="79" y="34"/>
                  </a:lnTo>
                  <a:lnTo>
                    <a:pt x="65" y="39"/>
                  </a:lnTo>
                  <a:lnTo>
                    <a:pt x="62" y="43"/>
                  </a:lnTo>
                  <a:lnTo>
                    <a:pt x="47" y="46"/>
                  </a:lnTo>
                  <a:lnTo>
                    <a:pt x="40" y="46"/>
                  </a:lnTo>
                  <a:lnTo>
                    <a:pt x="32" y="39"/>
                  </a:lnTo>
                  <a:lnTo>
                    <a:pt x="41" y="38"/>
                  </a:lnTo>
                  <a:lnTo>
                    <a:pt x="44" y="35"/>
                  </a:lnTo>
                  <a:lnTo>
                    <a:pt x="48" y="35"/>
                  </a:lnTo>
                  <a:lnTo>
                    <a:pt x="58" y="34"/>
                  </a:lnTo>
                  <a:lnTo>
                    <a:pt x="61" y="30"/>
                  </a:lnTo>
                  <a:lnTo>
                    <a:pt x="61" y="29"/>
                  </a:lnTo>
                  <a:lnTo>
                    <a:pt x="54" y="30"/>
                  </a:lnTo>
                  <a:lnTo>
                    <a:pt x="50" y="31"/>
                  </a:lnTo>
                  <a:lnTo>
                    <a:pt x="45" y="30"/>
                  </a:lnTo>
                  <a:lnTo>
                    <a:pt x="40" y="32"/>
                  </a:lnTo>
                  <a:lnTo>
                    <a:pt x="35" y="31"/>
                  </a:lnTo>
                  <a:lnTo>
                    <a:pt x="35" y="28"/>
                  </a:lnTo>
                  <a:lnTo>
                    <a:pt x="40" y="27"/>
                  </a:lnTo>
                  <a:lnTo>
                    <a:pt x="37" y="26"/>
                  </a:lnTo>
                  <a:lnTo>
                    <a:pt x="28" y="28"/>
                  </a:lnTo>
                  <a:lnTo>
                    <a:pt x="32" y="31"/>
                  </a:lnTo>
                  <a:lnTo>
                    <a:pt x="26" y="33"/>
                  </a:lnTo>
                  <a:lnTo>
                    <a:pt x="22" y="31"/>
                  </a:lnTo>
                  <a:lnTo>
                    <a:pt x="20" y="33"/>
                  </a:lnTo>
                  <a:lnTo>
                    <a:pt x="15" y="32"/>
                  </a:lnTo>
                  <a:lnTo>
                    <a:pt x="12" y="28"/>
                  </a:lnTo>
                  <a:lnTo>
                    <a:pt x="5" y="29"/>
                  </a:lnTo>
                  <a:lnTo>
                    <a:pt x="0" y="27"/>
                  </a:lnTo>
                  <a:lnTo>
                    <a:pt x="3" y="24"/>
                  </a:lnTo>
                  <a:lnTo>
                    <a:pt x="15" y="23"/>
                  </a:lnTo>
                  <a:lnTo>
                    <a:pt x="22" y="21"/>
                  </a:lnTo>
                  <a:lnTo>
                    <a:pt x="20" y="20"/>
                  </a:lnTo>
                  <a:lnTo>
                    <a:pt x="11" y="21"/>
                  </a:lnTo>
                  <a:lnTo>
                    <a:pt x="7" y="19"/>
                  </a:lnTo>
                  <a:lnTo>
                    <a:pt x="12" y="17"/>
                  </a:lnTo>
                  <a:lnTo>
                    <a:pt x="18" y="17"/>
                  </a:lnTo>
                  <a:lnTo>
                    <a:pt x="23" y="16"/>
                  </a:lnTo>
                  <a:lnTo>
                    <a:pt x="20" y="15"/>
                  </a:lnTo>
                  <a:lnTo>
                    <a:pt x="12" y="15"/>
                  </a:lnTo>
                  <a:lnTo>
                    <a:pt x="11" y="13"/>
                  </a:lnTo>
                  <a:lnTo>
                    <a:pt x="14" y="10"/>
                  </a:lnTo>
                  <a:lnTo>
                    <a:pt x="19" y="10"/>
                  </a:lnTo>
                  <a:lnTo>
                    <a:pt x="25" y="11"/>
                  </a:lnTo>
                  <a:lnTo>
                    <a:pt x="25" y="10"/>
                  </a:lnTo>
                  <a:lnTo>
                    <a:pt x="20" y="7"/>
                  </a:lnTo>
                  <a:lnTo>
                    <a:pt x="24" y="6"/>
                  </a:lnTo>
                  <a:lnTo>
                    <a:pt x="32" y="7"/>
                  </a:lnTo>
                  <a:lnTo>
                    <a:pt x="34" y="10"/>
                  </a:lnTo>
                  <a:lnTo>
                    <a:pt x="46" y="10"/>
                  </a:lnTo>
                  <a:lnTo>
                    <a:pt x="57" y="18"/>
                  </a:lnTo>
                  <a:lnTo>
                    <a:pt x="59" y="21"/>
                  </a:lnTo>
                  <a:lnTo>
                    <a:pt x="69" y="22"/>
                  </a:lnTo>
                  <a:lnTo>
                    <a:pt x="77" y="25"/>
                  </a:lnTo>
                  <a:lnTo>
                    <a:pt x="82" y="23"/>
                  </a:lnTo>
                  <a:lnTo>
                    <a:pt x="81" y="19"/>
                  </a:lnTo>
                  <a:lnTo>
                    <a:pt x="73" y="19"/>
                  </a:lnTo>
                  <a:lnTo>
                    <a:pt x="71" y="17"/>
                  </a:lnTo>
                  <a:lnTo>
                    <a:pt x="79" y="14"/>
                  </a:lnTo>
                  <a:lnTo>
                    <a:pt x="77" y="11"/>
                  </a:lnTo>
                  <a:lnTo>
                    <a:pt x="68" y="10"/>
                  </a:lnTo>
                  <a:lnTo>
                    <a:pt x="67" y="8"/>
                  </a:lnTo>
                  <a:lnTo>
                    <a:pt x="69" y="7"/>
                  </a:lnTo>
                  <a:lnTo>
                    <a:pt x="76" y="6"/>
                  </a:lnTo>
                  <a:lnTo>
                    <a:pt x="76"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1" name="Freeform 91"/>
            <p:cNvSpPr>
              <a:spLocks/>
            </p:cNvSpPr>
            <p:nvPr/>
          </p:nvSpPr>
          <p:spPr bwMode="gray">
            <a:xfrm>
              <a:off x="1766" y="1981"/>
              <a:ext cx="9" cy="16"/>
            </a:xfrm>
            <a:custGeom>
              <a:avLst/>
              <a:gdLst>
                <a:gd name="T0" fmla="*/ 2147483647 w 7"/>
                <a:gd name="T1" fmla="*/ 2147483647 h 12"/>
                <a:gd name="T2" fmla="*/ 2147483647 w 7"/>
                <a:gd name="T3" fmla="*/ 0 h 12"/>
                <a:gd name="T4" fmla="*/ 2147483647 w 7"/>
                <a:gd name="T5" fmla="*/ 2147483647 h 12"/>
                <a:gd name="T6" fmla="*/ 2147483647 w 7"/>
                <a:gd name="T7" fmla="*/ 2147483647 h 12"/>
                <a:gd name="T8" fmla="*/ 2147483647 w 7"/>
                <a:gd name="T9" fmla="*/ 2147483647 h 12"/>
                <a:gd name="T10" fmla="*/ 0 w 7"/>
                <a:gd name="T11" fmla="*/ 2147483647 h 12"/>
                <a:gd name="T12" fmla="*/ 2147483647 w 7"/>
                <a:gd name="T13" fmla="*/ 2147483647 h 12"/>
                <a:gd name="T14" fmla="*/ 2147483647 w 7"/>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2"/>
                <a:gd name="T26" fmla="*/ 7 w 7"/>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2">
                  <a:moveTo>
                    <a:pt x="4" y="1"/>
                  </a:moveTo>
                  <a:lnTo>
                    <a:pt x="7" y="0"/>
                  </a:lnTo>
                  <a:lnTo>
                    <a:pt x="7" y="3"/>
                  </a:lnTo>
                  <a:lnTo>
                    <a:pt x="5" y="9"/>
                  </a:lnTo>
                  <a:lnTo>
                    <a:pt x="2" y="12"/>
                  </a:lnTo>
                  <a:lnTo>
                    <a:pt x="0" y="9"/>
                  </a:lnTo>
                  <a:lnTo>
                    <a:pt x="3" y="6"/>
                  </a:lnTo>
                  <a:lnTo>
                    <a:pt x="4"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2" name="Freeform 92"/>
            <p:cNvSpPr>
              <a:spLocks/>
            </p:cNvSpPr>
            <p:nvPr/>
          </p:nvSpPr>
          <p:spPr bwMode="gray">
            <a:xfrm>
              <a:off x="1742" y="2057"/>
              <a:ext cx="13" cy="10"/>
            </a:xfrm>
            <a:custGeom>
              <a:avLst/>
              <a:gdLst>
                <a:gd name="T0" fmla="*/ 0 w 10"/>
                <a:gd name="T1" fmla="*/ 2147483647 h 8"/>
                <a:gd name="T2" fmla="*/ 2147483647 w 10"/>
                <a:gd name="T3" fmla="*/ 0 h 8"/>
                <a:gd name="T4" fmla="*/ 2147483647 w 10"/>
                <a:gd name="T5" fmla="*/ 0 h 8"/>
                <a:gd name="T6" fmla="*/ 2147483647 w 10"/>
                <a:gd name="T7" fmla="*/ 2147483647 h 8"/>
                <a:gd name="T8" fmla="*/ 2147483647 w 10"/>
                <a:gd name="T9" fmla="*/ 2147483647 h 8"/>
                <a:gd name="T10" fmla="*/ 2147483647 w 10"/>
                <a:gd name="T11" fmla="*/ 2147483647 h 8"/>
                <a:gd name="T12" fmla="*/ 2147483647 w 10"/>
                <a:gd name="T13" fmla="*/ 2147483647 h 8"/>
                <a:gd name="T14" fmla="*/ 0 w 10"/>
                <a:gd name="T15" fmla="*/ 2147483647 h 8"/>
                <a:gd name="T16" fmla="*/ 0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0" y="2"/>
                  </a:moveTo>
                  <a:lnTo>
                    <a:pt x="3" y="0"/>
                  </a:lnTo>
                  <a:lnTo>
                    <a:pt x="7" y="0"/>
                  </a:lnTo>
                  <a:lnTo>
                    <a:pt x="10" y="4"/>
                  </a:lnTo>
                  <a:lnTo>
                    <a:pt x="10" y="8"/>
                  </a:lnTo>
                  <a:lnTo>
                    <a:pt x="6" y="8"/>
                  </a:lnTo>
                  <a:lnTo>
                    <a:pt x="4" y="5"/>
                  </a:lnTo>
                  <a:lnTo>
                    <a:pt x="0"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3" name="Freeform 93"/>
            <p:cNvSpPr>
              <a:spLocks/>
            </p:cNvSpPr>
            <p:nvPr/>
          </p:nvSpPr>
          <p:spPr bwMode="gray">
            <a:xfrm>
              <a:off x="1575" y="1425"/>
              <a:ext cx="34" cy="6"/>
            </a:xfrm>
            <a:custGeom>
              <a:avLst/>
              <a:gdLst>
                <a:gd name="T0" fmla="*/ 0 w 26"/>
                <a:gd name="T1" fmla="*/ 2147483647 h 5"/>
                <a:gd name="T2" fmla="*/ 2147483647 w 26"/>
                <a:gd name="T3" fmla="*/ 0 h 5"/>
                <a:gd name="T4" fmla="*/ 2147483647 w 26"/>
                <a:gd name="T5" fmla="*/ 2147483647 h 5"/>
                <a:gd name="T6" fmla="*/ 2147483647 w 26"/>
                <a:gd name="T7" fmla="*/ 0 h 5"/>
                <a:gd name="T8" fmla="*/ 2147483647 w 26"/>
                <a:gd name="T9" fmla="*/ 0 h 5"/>
                <a:gd name="T10" fmla="*/ 2147483647 w 26"/>
                <a:gd name="T11" fmla="*/ 2147483647 h 5"/>
                <a:gd name="T12" fmla="*/ 2147483647 w 26"/>
                <a:gd name="T13" fmla="*/ 2147483647 h 5"/>
                <a:gd name="T14" fmla="*/ 0 w 26"/>
                <a:gd name="T15" fmla="*/ 2147483647 h 5"/>
                <a:gd name="T16" fmla="*/ 0 w 26"/>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0" y="1"/>
                  </a:moveTo>
                  <a:lnTo>
                    <a:pt x="4" y="0"/>
                  </a:lnTo>
                  <a:lnTo>
                    <a:pt x="14" y="1"/>
                  </a:lnTo>
                  <a:lnTo>
                    <a:pt x="21" y="0"/>
                  </a:lnTo>
                  <a:lnTo>
                    <a:pt x="26" y="0"/>
                  </a:lnTo>
                  <a:lnTo>
                    <a:pt x="21" y="5"/>
                  </a:lnTo>
                  <a:lnTo>
                    <a:pt x="4" y="4"/>
                  </a:lnTo>
                  <a:lnTo>
                    <a:pt x="0"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4" name="Freeform 94"/>
            <p:cNvSpPr>
              <a:spLocks/>
            </p:cNvSpPr>
            <p:nvPr/>
          </p:nvSpPr>
          <p:spPr bwMode="gray">
            <a:xfrm>
              <a:off x="1776" y="1633"/>
              <a:ext cx="15" cy="6"/>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1"/>
                  </a:lnTo>
                  <a:lnTo>
                    <a:pt x="3" y="4"/>
                  </a:lnTo>
                  <a:lnTo>
                    <a:pt x="0" y="4"/>
                  </a:lnTo>
                  <a:lnTo>
                    <a:pt x="0" y="3"/>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5" name="Freeform 95"/>
            <p:cNvSpPr>
              <a:spLocks/>
            </p:cNvSpPr>
            <p:nvPr/>
          </p:nvSpPr>
          <p:spPr bwMode="gray">
            <a:xfrm>
              <a:off x="1759" y="1633"/>
              <a:ext cx="12" cy="6"/>
            </a:xfrm>
            <a:custGeom>
              <a:avLst/>
              <a:gdLst>
                <a:gd name="T0" fmla="*/ 2147483647 w 9"/>
                <a:gd name="T1" fmla="*/ 0 h 4"/>
                <a:gd name="T2" fmla="*/ 2147483647 w 9"/>
                <a:gd name="T3" fmla="*/ 2147483647 h 4"/>
                <a:gd name="T4" fmla="*/ 2147483647 w 9"/>
                <a:gd name="T5" fmla="*/ 2147483647 h 4"/>
                <a:gd name="T6" fmla="*/ 0 w 9"/>
                <a:gd name="T7" fmla="*/ 2147483647 h 4"/>
                <a:gd name="T8" fmla="*/ 2147483647 w 9"/>
                <a:gd name="T9" fmla="*/ 2147483647 h 4"/>
                <a:gd name="T10" fmla="*/ 2147483647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9" y="0"/>
                  </a:moveTo>
                  <a:lnTo>
                    <a:pt x="9" y="2"/>
                  </a:lnTo>
                  <a:lnTo>
                    <a:pt x="3" y="4"/>
                  </a:lnTo>
                  <a:lnTo>
                    <a:pt x="0" y="3"/>
                  </a:lnTo>
                  <a:lnTo>
                    <a:pt x="2" y="1"/>
                  </a:lnTo>
                  <a:lnTo>
                    <a:pt x="9"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6" name="Freeform 96"/>
            <p:cNvSpPr>
              <a:spLocks/>
            </p:cNvSpPr>
            <p:nvPr/>
          </p:nvSpPr>
          <p:spPr bwMode="gray">
            <a:xfrm>
              <a:off x="1794" y="1640"/>
              <a:ext cx="7" cy="6"/>
            </a:xfrm>
            <a:custGeom>
              <a:avLst/>
              <a:gdLst>
                <a:gd name="T0" fmla="*/ 2147483647 w 5"/>
                <a:gd name="T1" fmla="*/ 2147483647 h 5"/>
                <a:gd name="T2" fmla="*/ 0 w 5"/>
                <a:gd name="T3" fmla="*/ 2147483647 h 5"/>
                <a:gd name="T4" fmla="*/ 2147483647 w 5"/>
                <a:gd name="T5" fmla="*/ 0 h 5"/>
                <a:gd name="T6" fmla="*/ 2147483647 w 5"/>
                <a:gd name="T7" fmla="*/ 2147483647 h 5"/>
                <a:gd name="T8" fmla="*/ 2147483647 w 5"/>
                <a:gd name="T9" fmla="*/ 2147483647 h 5"/>
                <a:gd name="T10" fmla="*/ 2147483647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1" y="5"/>
                  </a:moveTo>
                  <a:lnTo>
                    <a:pt x="0" y="2"/>
                  </a:lnTo>
                  <a:lnTo>
                    <a:pt x="1" y="0"/>
                  </a:lnTo>
                  <a:lnTo>
                    <a:pt x="3" y="1"/>
                  </a:lnTo>
                  <a:lnTo>
                    <a:pt x="5" y="2"/>
                  </a:lnTo>
                  <a:lnTo>
                    <a:pt x="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7" name="Freeform 97"/>
            <p:cNvSpPr>
              <a:spLocks/>
            </p:cNvSpPr>
            <p:nvPr/>
          </p:nvSpPr>
          <p:spPr bwMode="gray">
            <a:xfrm>
              <a:off x="1766" y="1642"/>
              <a:ext cx="18" cy="11"/>
            </a:xfrm>
            <a:custGeom>
              <a:avLst/>
              <a:gdLst>
                <a:gd name="T0" fmla="*/ 2147483647 w 14"/>
                <a:gd name="T1" fmla="*/ 2147483647 h 8"/>
                <a:gd name="T2" fmla="*/ 2147483647 w 14"/>
                <a:gd name="T3" fmla="*/ 0 h 8"/>
                <a:gd name="T4" fmla="*/ 2147483647 w 14"/>
                <a:gd name="T5" fmla="*/ 0 h 8"/>
                <a:gd name="T6" fmla="*/ 2147483647 w 14"/>
                <a:gd name="T7" fmla="*/ 2147483647 h 8"/>
                <a:gd name="T8" fmla="*/ 2147483647 w 14"/>
                <a:gd name="T9" fmla="*/ 2147483647 h 8"/>
                <a:gd name="T10" fmla="*/ 0 w 14"/>
                <a:gd name="T11" fmla="*/ 2147483647 h 8"/>
                <a:gd name="T12" fmla="*/ 0 w 14"/>
                <a:gd name="T13" fmla="*/ 2147483647 h 8"/>
                <a:gd name="T14" fmla="*/ 2147483647 w 14"/>
                <a:gd name="T15" fmla="*/ 2147483647 h 8"/>
                <a:gd name="T16" fmla="*/ 2147483647 w 14"/>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8"/>
                <a:gd name="T29" fmla="*/ 14 w 1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8">
                  <a:moveTo>
                    <a:pt x="6" y="1"/>
                  </a:moveTo>
                  <a:lnTo>
                    <a:pt x="10" y="0"/>
                  </a:lnTo>
                  <a:lnTo>
                    <a:pt x="13" y="0"/>
                  </a:lnTo>
                  <a:lnTo>
                    <a:pt x="14" y="4"/>
                  </a:lnTo>
                  <a:lnTo>
                    <a:pt x="7" y="8"/>
                  </a:lnTo>
                  <a:lnTo>
                    <a:pt x="0" y="8"/>
                  </a:lnTo>
                  <a:lnTo>
                    <a:pt x="0" y="6"/>
                  </a:lnTo>
                  <a:lnTo>
                    <a:pt x="6" y="4"/>
                  </a:lnTo>
                  <a:lnTo>
                    <a:pt x="6"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8" name="Freeform 98"/>
            <p:cNvSpPr>
              <a:spLocks/>
            </p:cNvSpPr>
            <p:nvPr/>
          </p:nvSpPr>
          <p:spPr bwMode="gray">
            <a:xfrm>
              <a:off x="1775" y="1658"/>
              <a:ext cx="4" cy="5"/>
            </a:xfrm>
            <a:custGeom>
              <a:avLst/>
              <a:gdLst>
                <a:gd name="T0" fmla="*/ 0 w 3"/>
                <a:gd name="T1" fmla="*/ 2147483647 h 4"/>
                <a:gd name="T2" fmla="*/ 0 w 3"/>
                <a:gd name="T3" fmla="*/ 0 h 4"/>
                <a:gd name="T4" fmla="*/ 2147483647 w 3"/>
                <a:gd name="T5" fmla="*/ 0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3"/>
                  </a:moveTo>
                  <a:lnTo>
                    <a:pt x="0" y="0"/>
                  </a:lnTo>
                  <a:lnTo>
                    <a:pt x="3" y="0"/>
                  </a:lnTo>
                  <a:lnTo>
                    <a:pt x="3"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29" name="Freeform 99"/>
            <p:cNvSpPr>
              <a:spLocks/>
            </p:cNvSpPr>
            <p:nvPr/>
          </p:nvSpPr>
          <p:spPr bwMode="gray">
            <a:xfrm>
              <a:off x="1681" y="1670"/>
              <a:ext cx="7" cy="5"/>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4" y="0"/>
                  </a:moveTo>
                  <a:lnTo>
                    <a:pt x="5" y="2"/>
                  </a:lnTo>
                  <a:lnTo>
                    <a:pt x="2" y="4"/>
                  </a:lnTo>
                  <a:lnTo>
                    <a:pt x="0" y="3"/>
                  </a:lnTo>
                  <a:lnTo>
                    <a:pt x="0" y="1"/>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0" name="Freeform 100"/>
            <p:cNvSpPr>
              <a:spLocks/>
            </p:cNvSpPr>
            <p:nvPr/>
          </p:nvSpPr>
          <p:spPr bwMode="gray">
            <a:xfrm>
              <a:off x="1712" y="1717"/>
              <a:ext cx="9" cy="9"/>
            </a:xfrm>
            <a:custGeom>
              <a:avLst/>
              <a:gdLst>
                <a:gd name="T0" fmla="*/ 2147483647 w 7"/>
                <a:gd name="T1" fmla="*/ 0 h 7"/>
                <a:gd name="T2" fmla="*/ 2147483647 w 7"/>
                <a:gd name="T3" fmla="*/ 2147483647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0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1" y="0"/>
                  </a:moveTo>
                  <a:lnTo>
                    <a:pt x="4" y="3"/>
                  </a:lnTo>
                  <a:lnTo>
                    <a:pt x="7" y="4"/>
                  </a:lnTo>
                  <a:lnTo>
                    <a:pt x="7" y="7"/>
                  </a:lnTo>
                  <a:lnTo>
                    <a:pt x="4" y="7"/>
                  </a:lnTo>
                  <a:lnTo>
                    <a:pt x="0" y="2"/>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1" name="Freeform 101"/>
            <p:cNvSpPr>
              <a:spLocks/>
            </p:cNvSpPr>
            <p:nvPr/>
          </p:nvSpPr>
          <p:spPr bwMode="gray">
            <a:xfrm>
              <a:off x="1705" y="1718"/>
              <a:ext cx="6" cy="13"/>
            </a:xfrm>
            <a:custGeom>
              <a:avLst/>
              <a:gdLst>
                <a:gd name="T0" fmla="*/ 0 w 5"/>
                <a:gd name="T1" fmla="*/ 2147483647 h 10"/>
                <a:gd name="T2" fmla="*/ 2147483647 w 5"/>
                <a:gd name="T3" fmla="*/ 0 h 10"/>
                <a:gd name="T4" fmla="*/ 2147483647 w 5"/>
                <a:gd name="T5" fmla="*/ 2147483647 h 10"/>
                <a:gd name="T6" fmla="*/ 2147483647 w 5"/>
                <a:gd name="T7" fmla="*/ 2147483647 h 10"/>
                <a:gd name="T8" fmla="*/ 2147483647 w 5"/>
                <a:gd name="T9" fmla="*/ 2147483647 h 10"/>
                <a:gd name="T10" fmla="*/ 0 w 5"/>
                <a:gd name="T11" fmla="*/ 2147483647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0" y="2"/>
                  </a:moveTo>
                  <a:lnTo>
                    <a:pt x="2" y="0"/>
                  </a:lnTo>
                  <a:lnTo>
                    <a:pt x="3" y="2"/>
                  </a:lnTo>
                  <a:lnTo>
                    <a:pt x="5" y="10"/>
                  </a:lnTo>
                  <a:lnTo>
                    <a:pt x="2" y="1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2" name="Freeform 102"/>
            <p:cNvSpPr>
              <a:spLocks/>
            </p:cNvSpPr>
            <p:nvPr/>
          </p:nvSpPr>
          <p:spPr bwMode="gray">
            <a:xfrm>
              <a:off x="1680" y="1726"/>
              <a:ext cx="78" cy="82"/>
            </a:xfrm>
            <a:custGeom>
              <a:avLst/>
              <a:gdLst>
                <a:gd name="T0" fmla="*/ 2147483647 w 60"/>
                <a:gd name="T1" fmla="*/ 2147483647 h 63"/>
                <a:gd name="T2" fmla="*/ 2147483647 w 60"/>
                <a:gd name="T3" fmla="*/ 0 h 63"/>
                <a:gd name="T4" fmla="*/ 2147483647 w 60"/>
                <a:gd name="T5" fmla="*/ 2147483647 h 63"/>
                <a:gd name="T6" fmla="*/ 2147483647 w 60"/>
                <a:gd name="T7" fmla="*/ 2147483647 h 63"/>
                <a:gd name="T8" fmla="*/ 2147483647 w 60"/>
                <a:gd name="T9" fmla="*/ 2147483647 h 63"/>
                <a:gd name="T10" fmla="*/ 2147483647 w 60"/>
                <a:gd name="T11" fmla="*/ 2147483647 h 63"/>
                <a:gd name="T12" fmla="*/ 2147483647 w 60"/>
                <a:gd name="T13" fmla="*/ 2147483647 h 63"/>
                <a:gd name="T14" fmla="*/ 2147483647 w 60"/>
                <a:gd name="T15" fmla="*/ 2147483647 h 63"/>
                <a:gd name="T16" fmla="*/ 2147483647 w 60"/>
                <a:gd name="T17" fmla="*/ 2147483647 h 63"/>
                <a:gd name="T18" fmla="*/ 2147483647 w 60"/>
                <a:gd name="T19" fmla="*/ 2147483647 h 63"/>
                <a:gd name="T20" fmla="*/ 2147483647 w 60"/>
                <a:gd name="T21" fmla="*/ 2147483647 h 63"/>
                <a:gd name="T22" fmla="*/ 2147483647 w 60"/>
                <a:gd name="T23" fmla="*/ 2147483647 h 63"/>
                <a:gd name="T24" fmla="*/ 2147483647 w 60"/>
                <a:gd name="T25" fmla="*/ 2147483647 h 63"/>
                <a:gd name="T26" fmla="*/ 2147483647 w 60"/>
                <a:gd name="T27" fmla="*/ 2147483647 h 63"/>
                <a:gd name="T28" fmla="*/ 2147483647 w 60"/>
                <a:gd name="T29" fmla="*/ 2147483647 h 63"/>
                <a:gd name="T30" fmla="*/ 2147483647 w 60"/>
                <a:gd name="T31" fmla="*/ 2147483647 h 63"/>
                <a:gd name="T32" fmla="*/ 2147483647 w 60"/>
                <a:gd name="T33" fmla="*/ 2147483647 h 63"/>
                <a:gd name="T34" fmla="*/ 2147483647 w 60"/>
                <a:gd name="T35" fmla="*/ 2147483647 h 63"/>
                <a:gd name="T36" fmla="*/ 2147483647 w 60"/>
                <a:gd name="T37" fmla="*/ 2147483647 h 63"/>
                <a:gd name="T38" fmla="*/ 2147483647 w 60"/>
                <a:gd name="T39" fmla="*/ 2147483647 h 63"/>
                <a:gd name="T40" fmla="*/ 2147483647 w 60"/>
                <a:gd name="T41" fmla="*/ 2147483647 h 63"/>
                <a:gd name="T42" fmla="*/ 2147483647 w 60"/>
                <a:gd name="T43" fmla="*/ 2147483647 h 63"/>
                <a:gd name="T44" fmla="*/ 2147483647 w 60"/>
                <a:gd name="T45" fmla="*/ 2147483647 h 63"/>
                <a:gd name="T46" fmla="*/ 2147483647 w 60"/>
                <a:gd name="T47" fmla="*/ 2147483647 h 63"/>
                <a:gd name="T48" fmla="*/ 2147483647 w 60"/>
                <a:gd name="T49" fmla="*/ 2147483647 h 63"/>
                <a:gd name="T50" fmla="*/ 0 w 60"/>
                <a:gd name="T51" fmla="*/ 2147483647 h 63"/>
                <a:gd name="T52" fmla="*/ 2147483647 w 60"/>
                <a:gd name="T53" fmla="*/ 2147483647 h 63"/>
                <a:gd name="T54" fmla="*/ 2147483647 w 60"/>
                <a:gd name="T55" fmla="*/ 2147483647 h 63"/>
                <a:gd name="T56" fmla="*/ 2147483647 w 60"/>
                <a:gd name="T57" fmla="*/ 2147483647 h 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63"/>
                <a:gd name="T89" fmla="*/ 60 w 60"/>
                <a:gd name="T90" fmla="*/ 63 h 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63">
                  <a:moveTo>
                    <a:pt x="10" y="4"/>
                  </a:moveTo>
                  <a:lnTo>
                    <a:pt x="12" y="0"/>
                  </a:lnTo>
                  <a:lnTo>
                    <a:pt x="15" y="1"/>
                  </a:lnTo>
                  <a:lnTo>
                    <a:pt x="17" y="9"/>
                  </a:lnTo>
                  <a:lnTo>
                    <a:pt x="21" y="14"/>
                  </a:lnTo>
                  <a:lnTo>
                    <a:pt x="24" y="12"/>
                  </a:lnTo>
                  <a:lnTo>
                    <a:pt x="32" y="16"/>
                  </a:lnTo>
                  <a:lnTo>
                    <a:pt x="36" y="21"/>
                  </a:lnTo>
                  <a:lnTo>
                    <a:pt x="47" y="26"/>
                  </a:lnTo>
                  <a:lnTo>
                    <a:pt x="49" y="34"/>
                  </a:lnTo>
                  <a:lnTo>
                    <a:pt x="47" y="42"/>
                  </a:lnTo>
                  <a:lnTo>
                    <a:pt x="59" y="45"/>
                  </a:lnTo>
                  <a:lnTo>
                    <a:pt x="60" y="47"/>
                  </a:lnTo>
                  <a:lnTo>
                    <a:pt x="59" y="53"/>
                  </a:lnTo>
                  <a:lnTo>
                    <a:pt x="47" y="53"/>
                  </a:lnTo>
                  <a:lnTo>
                    <a:pt x="42" y="50"/>
                  </a:lnTo>
                  <a:lnTo>
                    <a:pt x="41" y="45"/>
                  </a:lnTo>
                  <a:lnTo>
                    <a:pt x="38" y="42"/>
                  </a:lnTo>
                  <a:lnTo>
                    <a:pt x="34" y="43"/>
                  </a:lnTo>
                  <a:lnTo>
                    <a:pt x="30" y="50"/>
                  </a:lnTo>
                  <a:lnTo>
                    <a:pt x="26" y="51"/>
                  </a:lnTo>
                  <a:lnTo>
                    <a:pt x="19" y="60"/>
                  </a:lnTo>
                  <a:lnTo>
                    <a:pt x="14" y="63"/>
                  </a:lnTo>
                  <a:lnTo>
                    <a:pt x="13" y="51"/>
                  </a:lnTo>
                  <a:lnTo>
                    <a:pt x="1" y="50"/>
                  </a:lnTo>
                  <a:lnTo>
                    <a:pt x="0" y="47"/>
                  </a:lnTo>
                  <a:lnTo>
                    <a:pt x="9" y="27"/>
                  </a:lnTo>
                  <a:lnTo>
                    <a:pt x="9" y="9"/>
                  </a:lnTo>
                  <a:lnTo>
                    <a:pt x="1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3" name="Freeform 103"/>
            <p:cNvSpPr>
              <a:spLocks/>
            </p:cNvSpPr>
            <p:nvPr/>
          </p:nvSpPr>
          <p:spPr bwMode="gray">
            <a:xfrm>
              <a:off x="1721" y="1811"/>
              <a:ext cx="20" cy="18"/>
            </a:xfrm>
            <a:custGeom>
              <a:avLst/>
              <a:gdLst>
                <a:gd name="T0" fmla="*/ 2147483647 w 15"/>
                <a:gd name="T1" fmla="*/ 0 h 14"/>
                <a:gd name="T2" fmla="*/ 2147483647 w 15"/>
                <a:gd name="T3" fmla="*/ 2147483647 h 14"/>
                <a:gd name="T4" fmla="*/ 2147483647 w 15"/>
                <a:gd name="T5" fmla="*/ 2147483647 h 14"/>
                <a:gd name="T6" fmla="*/ 0 w 15"/>
                <a:gd name="T7" fmla="*/ 2147483647 h 14"/>
                <a:gd name="T8" fmla="*/ 0 w 15"/>
                <a:gd name="T9" fmla="*/ 2147483647 h 14"/>
                <a:gd name="T10" fmla="*/ 2147483647 w 15"/>
                <a:gd name="T11" fmla="*/ 0 h 14"/>
                <a:gd name="T12" fmla="*/ 2147483647 w 15"/>
                <a:gd name="T13" fmla="*/ 0 h 14"/>
                <a:gd name="T14" fmla="*/ 0 60000 65536"/>
                <a:gd name="T15" fmla="*/ 0 60000 65536"/>
                <a:gd name="T16" fmla="*/ 0 60000 65536"/>
                <a:gd name="T17" fmla="*/ 0 60000 65536"/>
                <a:gd name="T18" fmla="*/ 0 60000 65536"/>
                <a:gd name="T19" fmla="*/ 0 60000 65536"/>
                <a:gd name="T20" fmla="*/ 0 60000 65536"/>
                <a:gd name="T21" fmla="*/ 0 w 15"/>
                <a:gd name="T22" fmla="*/ 0 h 14"/>
                <a:gd name="T23" fmla="*/ 15 w 15"/>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4">
                  <a:moveTo>
                    <a:pt x="15" y="0"/>
                  </a:moveTo>
                  <a:lnTo>
                    <a:pt x="14" y="5"/>
                  </a:lnTo>
                  <a:lnTo>
                    <a:pt x="6" y="13"/>
                  </a:lnTo>
                  <a:lnTo>
                    <a:pt x="0" y="14"/>
                  </a:lnTo>
                  <a:lnTo>
                    <a:pt x="0" y="5"/>
                  </a:lnTo>
                  <a:lnTo>
                    <a:pt x="6" y="0"/>
                  </a:lnTo>
                  <a:lnTo>
                    <a:pt x="15"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4" name="Freeform 104"/>
            <p:cNvSpPr>
              <a:spLocks/>
            </p:cNvSpPr>
            <p:nvPr/>
          </p:nvSpPr>
          <p:spPr bwMode="gray">
            <a:xfrm>
              <a:off x="1762" y="1828"/>
              <a:ext cx="12" cy="22"/>
            </a:xfrm>
            <a:custGeom>
              <a:avLst/>
              <a:gdLst>
                <a:gd name="T0" fmla="*/ 2147483647 w 9"/>
                <a:gd name="T1" fmla="*/ 0 h 17"/>
                <a:gd name="T2" fmla="*/ 2147483647 w 9"/>
                <a:gd name="T3" fmla="*/ 2147483647 h 17"/>
                <a:gd name="T4" fmla="*/ 2147483647 w 9"/>
                <a:gd name="T5" fmla="*/ 2147483647 h 17"/>
                <a:gd name="T6" fmla="*/ 2147483647 w 9"/>
                <a:gd name="T7" fmla="*/ 2147483647 h 17"/>
                <a:gd name="T8" fmla="*/ 0 w 9"/>
                <a:gd name="T9" fmla="*/ 2147483647 h 17"/>
                <a:gd name="T10" fmla="*/ 2147483647 w 9"/>
                <a:gd name="T11" fmla="*/ 2147483647 h 17"/>
                <a:gd name="T12" fmla="*/ 2147483647 w 9"/>
                <a:gd name="T13" fmla="*/ 2147483647 h 17"/>
                <a:gd name="T14" fmla="*/ 2147483647 w 9"/>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7"/>
                <a:gd name="T26" fmla="*/ 9 w 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7">
                  <a:moveTo>
                    <a:pt x="8" y="0"/>
                  </a:moveTo>
                  <a:lnTo>
                    <a:pt x="9" y="7"/>
                  </a:lnTo>
                  <a:lnTo>
                    <a:pt x="6" y="12"/>
                  </a:lnTo>
                  <a:lnTo>
                    <a:pt x="5" y="17"/>
                  </a:lnTo>
                  <a:lnTo>
                    <a:pt x="0" y="13"/>
                  </a:lnTo>
                  <a:lnTo>
                    <a:pt x="1" y="4"/>
                  </a:lnTo>
                  <a:lnTo>
                    <a:pt x="3" y="1"/>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5" name="Freeform 105"/>
            <p:cNvSpPr>
              <a:spLocks/>
            </p:cNvSpPr>
            <p:nvPr/>
          </p:nvSpPr>
          <p:spPr bwMode="gray">
            <a:xfrm>
              <a:off x="1781" y="1800"/>
              <a:ext cx="11" cy="9"/>
            </a:xfrm>
            <a:custGeom>
              <a:avLst/>
              <a:gdLst>
                <a:gd name="T0" fmla="*/ 0 w 8"/>
                <a:gd name="T1" fmla="*/ 0 h 7"/>
                <a:gd name="T2" fmla="*/ 2147483647 w 8"/>
                <a:gd name="T3" fmla="*/ 0 h 7"/>
                <a:gd name="T4" fmla="*/ 2147483647 w 8"/>
                <a:gd name="T5" fmla="*/ 2147483647 h 7"/>
                <a:gd name="T6" fmla="*/ 2147483647 w 8"/>
                <a:gd name="T7" fmla="*/ 2147483647 h 7"/>
                <a:gd name="T8" fmla="*/ 2147483647 w 8"/>
                <a:gd name="T9" fmla="*/ 2147483647 h 7"/>
                <a:gd name="T10" fmla="*/ 0 w 8"/>
                <a:gd name="T11" fmla="*/ 0 h 7"/>
                <a:gd name="T12" fmla="*/ 0 60000 65536"/>
                <a:gd name="T13" fmla="*/ 0 60000 65536"/>
                <a:gd name="T14" fmla="*/ 0 60000 65536"/>
                <a:gd name="T15" fmla="*/ 0 60000 65536"/>
                <a:gd name="T16" fmla="*/ 0 60000 65536"/>
                <a:gd name="T17" fmla="*/ 0 60000 65536"/>
                <a:gd name="T18" fmla="*/ 0 w 8"/>
                <a:gd name="T19" fmla="*/ 0 h 7"/>
                <a:gd name="T20" fmla="*/ 8 w 8"/>
                <a:gd name="T21" fmla="*/ 7 h 7"/>
              </a:gdLst>
              <a:ahLst/>
              <a:cxnLst>
                <a:cxn ang="T12">
                  <a:pos x="T0" y="T1"/>
                </a:cxn>
                <a:cxn ang="T13">
                  <a:pos x="T2" y="T3"/>
                </a:cxn>
                <a:cxn ang="T14">
                  <a:pos x="T4" y="T5"/>
                </a:cxn>
                <a:cxn ang="T15">
                  <a:pos x="T6" y="T7"/>
                </a:cxn>
                <a:cxn ang="T16">
                  <a:pos x="T8" y="T9"/>
                </a:cxn>
                <a:cxn ang="T17">
                  <a:pos x="T10" y="T11"/>
                </a:cxn>
              </a:cxnLst>
              <a:rect l="T18" t="T19" r="T20" b="T21"/>
              <a:pathLst>
                <a:path w="8" h="7">
                  <a:moveTo>
                    <a:pt x="0" y="0"/>
                  </a:moveTo>
                  <a:lnTo>
                    <a:pt x="5" y="0"/>
                  </a:lnTo>
                  <a:lnTo>
                    <a:pt x="8" y="3"/>
                  </a:lnTo>
                  <a:lnTo>
                    <a:pt x="5" y="7"/>
                  </a:lnTo>
                  <a:lnTo>
                    <a:pt x="2" y="5"/>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6" name="Freeform 106"/>
            <p:cNvSpPr>
              <a:spLocks/>
            </p:cNvSpPr>
            <p:nvPr/>
          </p:nvSpPr>
          <p:spPr bwMode="gray">
            <a:xfrm>
              <a:off x="1793" y="1792"/>
              <a:ext cx="11" cy="9"/>
            </a:xfrm>
            <a:custGeom>
              <a:avLst/>
              <a:gdLst>
                <a:gd name="T0" fmla="*/ 2147483647 w 8"/>
                <a:gd name="T1" fmla="*/ 2147483647 h 7"/>
                <a:gd name="T2" fmla="*/ 0 w 8"/>
                <a:gd name="T3" fmla="*/ 2147483647 h 7"/>
                <a:gd name="T4" fmla="*/ 2147483647 w 8"/>
                <a:gd name="T5" fmla="*/ 0 h 7"/>
                <a:gd name="T6" fmla="*/ 2147483647 w 8"/>
                <a:gd name="T7" fmla="*/ 2147483647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1" y="4"/>
                  </a:moveTo>
                  <a:lnTo>
                    <a:pt x="0" y="2"/>
                  </a:lnTo>
                  <a:lnTo>
                    <a:pt x="2" y="0"/>
                  </a:lnTo>
                  <a:lnTo>
                    <a:pt x="8" y="4"/>
                  </a:lnTo>
                  <a:lnTo>
                    <a:pt x="8" y="7"/>
                  </a:lnTo>
                  <a:lnTo>
                    <a:pt x="4" y="7"/>
                  </a:lnTo>
                  <a:lnTo>
                    <a:pt x="1"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7" name="Freeform 107"/>
            <p:cNvSpPr>
              <a:spLocks/>
            </p:cNvSpPr>
            <p:nvPr/>
          </p:nvSpPr>
          <p:spPr bwMode="gray">
            <a:xfrm>
              <a:off x="1788" y="1781"/>
              <a:ext cx="5" cy="6"/>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lnTo>
                    <a:pt x="2" y="5"/>
                  </a:lnTo>
                  <a:lnTo>
                    <a:pt x="0" y="2"/>
                  </a:lnTo>
                  <a:lnTo>
                    <a:pt x="2" y="0"/>
                  </a:lnTo>
                  <a:lnTo>
                    <a:pt x="4"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38" name="Rectangle 108"/>
            <p:cNvSpPr>
              <a:spLocks noChangeArrowheads="1"/>
            </p:cNvSpPr>
            <p:nvPr/>
          </p:nvSpPr>
          <p:spPr bwMode="gray">
            <a:xfrm>
              <a:off x="1678" y="1624"/>
              <a:ext cx="8" cy="1"/>
            </a:xfrm>
            <a:prstGeom prst="rect">
              <a:avLst/>
            </a:prstGeom>
            <a:grp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defTabSz="1828754" hangingPunct="1">
                <a:spcBef>
                  <a:spcPct val="50000"/>
                </a:spcBef>
                <a:defRPr/>
              </a:pPr>
              <a:endParaRPr lang="en-GB" altLang="en-US" sz="2400" kern="1200">
                <a:solidFill>
                  <a:srgbClr val="000000"/>
                </a:solidFill>
                <a:uFillTx/>
                <a:ea typeface="MS PGothic" charset="-128"/>
                <a:cs typeface="+mn-cs"/>
              </a:endParaRPr>
            </a:p>
          </p:txBody>
        </p:sp>
        <p:sp>
          <p:nvSpPr>
            <p:cNvPr id="48239" name="Freeform 109"/>
            <p:cNvSpPr>
              <a:spLocks/>
            </p:cNvSpPr>
            <p:nvPr/>
          </p:nvSpPr>
          <p:spPr bwMode="gray">
            <a:xfrm>
              <a:off x="1639" y="1448"/>
              <a:ext cx="8" cy="9"/>
            </a:xfrm>
            <a:custGeom>
              <a:avLst/>
              <a:gdLst>
                <a:gd name="T0" fmla="*/ 2147483647 w 6"/>
                <a:gd name="T1" fmla="*/ 0 h 7"/>
                <a:gd name="T2" fmla="*/ 2147483647 w 6"/>
                <a:gd name="T3" fmla="*/ 0 h 7"/>
                <a:gd name="T4" fmla="*/ 2147483647 w 6"/>
                <a:gd name="T5" fmla="*/ 2147483647 h 7"/>
                <a:gd name="T6" fmla="*/ 2147483647 w 6"/>
                <a:gd name="T7" fmla="*/ 2147483647 h 7"/>
                <a:gd name="T8" fmla="*/ 2147483647 w 6"/>
                <a:gd name="T9" fmla="*/ 2147483647 h 7"/>
                <a:gd name="T10" fmla="*/ 0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1" y="0"/>
                  </a:moveTo>
                  <a:lnTo>
                    <a:pt x="5" y="0"/>
                  </a:lnTo>
                  <a:lnTo>
                    <a:pt x="6" y="6"/>
                  </a:lnTo>
                  <a:lnTo>
                    <a:pt x="3" y="7"/>
                  </a:lnTo>
                  <a:lnTo>
                    <a:pt x="1" y="7"/>
                  </a:lnTo>
                  <a:lnTo>
                    <a:pt x="0" y="1"/>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0" name="Freeform 110"/>
            <p:cNvSpPr>
              <a:spLocks/>
            </p:cNvSpPr>
            <p:nvPr/>
          </p:nvSpPr>
          <p:spPr bwMode="gray">
            <a:xfrm>
              <a:off x="1635" y="1429"/>
              <a:ext cx="13" cy="10"/>
            </a:xfrm>
            <a:custGeom>
              <a:avLst/>
              <a:gdLst>
                <a:gd name="T0" fmla="*/ 2147483647 w 10"/>
                <a:gd name="T1" fmla="*/ 0 h 8"/>
                <a:gd name="T2" fmla="*/ 2147483647 w 10"/>
                <a:gd name="T3" fmla="*/ 2147483647 h 8"/>
                <a:gd name="T4" fmla="*/ 2147483647 w 10"/>
                <a:gd name="T5" fmla="*/ 2147483647 h 8"/>
                <a:gd name="T6" fmla="*/ 2147483647 w 10"/>
                <a:gd name="T7" fmla="*/ 2147483647 h 8"/>
                <a:gd name="T8" fmla="*/ 0 w 10"/>
                <a:gd name="T9" fmla="*/ 2147483647 h 8"/>
                <a:gd name="T10" fmla="*/ 2147483647 w 10"/>
                <a:gd name="T11" fmla="*/ 0 h 8"/>
                <a:gd name="T12" fmla="*/ 0 60000 65536"/>
                <a:gd name="T13" fmla="*/ 0 60000 65536"/>
                <a:gd name="T14" fmla="*/ 0 60000 65536"/>
                <a:gd name="T15" fmla="*/ 0 60000 65536"/>
                <a:gd name="T16" fmla="*/ 0 60000 65536"/>
                <a:gd name="T17" fmla="*/ 0 60000 65536"/>
                <a:gd name="T18" fmla="*/ 0 w 10"/>
                <a:gd name="T19" fmla="*/ 0 h 8"/>
                <a:gd name="T20" fmla="*/ 10 w 10"/>
                <a:gd name="T21" fmla="*/ 8 h 8"/>
              </a:gdLst>
              <a:ahLst/>
              <a:cxnLst>
                <a:cxn ang="T12">
                  <a:pos x="T0" y="T1"/>
                </a:cxn>
                <a:cxn ang="T13">
                  <a:pos x="T2" y="T3"/>
                </a:cxn>
                <a:cxn ang="T14">
                  <a:pos x="T4" y="T5"/>
                </a:cxn>
                <a:cxn ang="T15">
                  <a:pos x="T6" y="T7"/>
                </a:cxn>
                <a:cxn ang="T16">
                  <a:pos x="T8" y="T9"/>
                </a:cxn>
                <a:cxn ang="T17">
                  <a:pos x="T10" y="T11"/>
                </a:cxn>
              </a:cxnLst>
              <a:rect l="T18" t="T19" r="T20" b="T21"/>
              <a:pathLst>
                <a:path w="10" h="8">
                  <a:moveTo>
                    <a:pt x="1" y="0"/>
                  </a:moveTo>
                  <a:lnTo>
                    <a:pt x="7" y="2"/>
                  </a:lnTo>
                  <a:lnTo>
                    <a:pt x="10" y="6"/>
                  </a:lnTo>
                  <a:lnTo>
                    <a:pt x="7" y="8"/>
                  </a:lnTo>
                  <a:lnTo>
                    <a:pt x="0" y="5"/>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1" name="Freeform 111"/>
            <p:cNvSpPr>
              <a:spLocks/>
            </p:cNvSpPr>
            <p:nvPr/>
          </p:nvSpPr>
          <p:spPr bwMode="gray">
            <a:xfrm>
              <a:off x="1632" y="1436"/>
              <a:ext cx="6" cy="4"/>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1"/>
                  </a:moveTo>
                  <a:lnTo>
                    <a:pt x="3" y="0"/>
                  </a:lnTo>
                  <a:lnTo>
                    <a:pt x="5" y="2"/>
                  </a:lnTo>
                  <a:lnTo>
                    <a:pt x="3"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2" name="Freeform 112"/>
            <p:cNvSpPr>
              <a:spLocks/>
            </p:cNvSpPr>
            <p:nvPr/>
          </p:nvSpPr>
          <p:spPr bwMode="gray">
            <a:xfrm>
              <a:off x="1686" y="1386"/>
              <a:ext cx="19" cy="5"/>
            </a:xfrm>
            <a:custGeom>
              <a:avLst/>
              <a:gdLst>
                <a:gd name="T0" fmla="*/ 0 w 14"/>
                <a:gd name="T1" fmla="*/ 2147483647 h 4"/>
                <a:gd name="T2" fmla="*/ 2147483647 w 14"/>
                <a:gd name="T3" fmla="*/ 2147483647 h 4"/>
                <a:gd name="T4" fmla="*/ 2147483647 w 14"/>
                <a:gd name="T5" fmla="*/ 0 h 4"/>
                <a:gd name="T6" fmla="*/ 2147483647 w 14"/>
                <a:gd name="T7" fmla="*/ 2147483647 h 4"/>
                <a:gd name="T8" fmla="*/ 2147483647 w 14"/>
                <a:gd name="T9" fmla="*/ 2147483647 h 4"/>
                <a:gd name="T10" fmla="*/ 0 w 14"/>
                <a:gd name="T11" fmla="*/ 2147483647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0" y="4"/>
                  </a:moveTo>
                  <a:lnTo>
                    <a:pt x="4" y="2"/>
                  </a:lnTo>
                  <a:lnTo>
                    <a:pt x="12" y="0"/>
                  </a:lnTo>
                  <a:lnTo>
                    <a:pt x="14" y="1"/>
                  </a:lnTo>
                  <a:lnTo>
                    <a:pt x="8" y="4"/>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3" name="Freeform 113"/>
            <p:cNvSpPr>
              <a:spLocks/>
            </p:cNvSpPr>
            <p:nvPr/>
          </p:nvSpPr>
          <p:spPr bwMode="gray">
            <a:xfrm>
              <a:off x="1575" y="1519"/>
              <a:ext cx="64" cy="58"/>
            </a:xfrm>
            <a:custGeom>
              <a:avLst/>
              <a:gdLst>
                <a:gd name="T0" fmla="*/ 2147483647 w 49"/>
                <a:gd name="T1" fmla="*/ 2147483647 h 45"/>
                <a:gd name="T2" fmla="*/ 2147483647 w 49"/>
                <a:gd name="T3" fmla="*/ 2147483647 h 45"/>
                <a:gd name="T4" fmla="*/ 0 w 49"/>
                <a:gd name="T5" fmla="*/ 2147483647 h 45"/>
                <a:gd name="T6" fmla="*/ 2147483647 w 49"/>
                <a:gd name="T7" fmla="*/ 2147483647 h 45"/>
                <a:gd name="T8" fmla="*/ 0 w 49"/>
                <a:gd name="T9" fmla="*/ 2147483647 h 45"/>
                <a:gd name="T10" fmla="*/ 2147483647 w 49"/>
                <a:gd name="T11" fmla="*/ 2147483647 h 45"/>
                <a:gd name="T12" fmla="*/ 2147483647 w 49"/>
                <a:gd name="T13" fmla="*/ 2147483647 h 45"/>
                <a:gd name="T14" fmla="*/ 2147483647 w 49"/>
                <a:gd name="T15" fmla="*/ 2147483647 h 45"/>
                <a:gd name="T16" fmla="*/ 2147483647 w 49"/>
                <a:gd name="T17" fmla="*/ 2147483647 h 45"/>
                <a:gd name="T18" fmla="*/ 2147483647 w 49"/>
                <a:gd name="T19" fmla="*/ 2147483647 h 45"/>
                <a:gd name="T20" fmla="*/ 2147483647 w 49"/>
                <a:gd name="T21" fmla="*/ 2147483647 h 45"/>
                <a:gd name="T22" fmla="*/ 2147483647 w 49"/>
                <a:gd name="T23" fmla="*/ 0 h 45"/>
                <a:gd name="T24" fmla="*/ 2147483647 w 49"/>
                <a:gd name="T25" fmla="*/ 2147483647 h 45"/>
                <a:gd name="T26" fmla="*/ 2147483647 w 49"/>
                <a:gd name="T27" fmla="*/ 2147483647 h 45"/>
                <a:gd name="T28" fmla="*/ 2147483647 w 49"/>
                <a:gd name="T29" fmla="*/ 2147483647 h 45"/>
                <a:gd name="T30" fmla="*/ 2147483647 w 49"/>
                <a:gd name="T31" fmla="*/ 2147483647 h 45"/>
                <a:gd name="T32" fmla="*/ 2147483647 w 49"/>
                <a:gd name="T33" fmla="*/ 2147483647 h 45"/>
                <a:gd name="T34" fmla="*/ 2147483647 w 49"/>
                <a:gd name="T35" fmla="*/ 2147483647 h 45"/>
                <a:gd name="T36" fmla="*/ 2147483647 w 49"/>
                <a:gd name="T37" fmla="*/ 2147483647 h 45"/>
                <a:gd name="T38" fmla="*/ 2147483647 w 49"/>
                <a:gd name="T39" fmla="*/ 2147483647 h 45"/>
                <a:gd name="T40" fmla="*/ 2147483647 w 49"/>
                <a:gd name="T41" fmla="*/ 2147483647 h 45"/>
                <a:gd name="T42" fmla="*/ 2147483647 w 49"/>
                <a:gd name="T43" fmla="*/ 2147483647 h 45"/>
                <a:gd name="T44" fmla="*/ 2147483647 w 49"/>
                <a:gd name="T45" fmla="*/ 2147483647 h 45"/>
                <a:gd name="T46" fmla="*/ 2147483647 w 49"/>
                <a:gd name="T47" fmla="*/ 2147483647 h 45"/>
                <a:gd name="T48" fmla="*/ 2147483647 w 49"/>
                <a:gd name="T49" fmla="*/ 2147483647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5"/>
                <a:gd name="T77" fmla="*/ 49 w 49"/>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5">
                  <a:moveTo>
                    <a:pt x="5" y="45"/>
                  </a:moveTo>
                  <a:lnTo>
                    <a:pt x="4" y="35"/>
                  </a:lnTo>
                  <a:lnTo>
                    <a:pt x="0" y="28"/>
                  </a:lnTo>
                  <a:lnTo>
                    <a:pt x="1" y="26"/>
                  </a:lnTo>
                  <a:lnTo>
                    <a:pt x="0" y="10"/>
                  </a:lnTo>
                  <a:lnTo>
                    <a:pt x="3" y="9"/>
                  </a:lnTo>
                  <a:lnTo>
                    <a:pt x="7" y="10"/>
                  </a:lnTo>
                  <a:lnTo>
                    <a:pt x="7" y="8"/>
                  </a:lnTo>
                  <a:lnTo>
                    <a:pt x="2" y="5"/>
                  </a:lnTo>
                  <a:lnTo>
                    <a:pt x="10" y="1"/>
                  </a:lnTo>
                  <a:lnTo>
                    <a:pt x="16" y="2"/>
                  </a:lnTo>
                  <a:lnTo>
                    <a:pt x="25" y="0"/>
                  </a:lnTo>
                  <a:lnTo>
                    <a:pt x="32" y="4"/>
                  </a:lnTo>
                  <a:lnTo>
                    <a:pt x="36" y="3"/>
                  </a:lnTo>
                  <a:lnTo>
                    <a:pt x="49" y="4"/>
                  </a:lnTo>
                  <a:lnTo>
                    <a:pt x="49" y="9"/>
                  </a:lnTo>
                  <a:lnTo>
                    <a:pt x="33" y="31"/>
                  </a:lnTo>
                  <a:lnTo>
                    <a:pt x="28" y="30"/>
                  </a:lnTo>
                  <a:lnTo>
                    <a:pt x="22" y="30"/>
                  </a:lnTo>
                  <a:lnTo>
                    <a:pt x="17" y="29"/>
                  </a:lnTo>
                  <a:lnTo>
                    <a:pt x="13" y="30"/>
                  </a:lnTo>
                  <a:lnTo>
                    <a:pt x="19" y="36"/>
                  </a:lnTo>
                  <a:lnTo>
                    <a:pt x="13" y="45"/>
                  </a:lnTo>
                  <a:lnTo>
                    <a:pt x="8" y="45"/>
                  </a:lnTo>
                  <a:lnTo>
                    <a:pt x="5" y="4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4" name="Freeform 114"/>
            <p:cNvSpPr>
              <a:spLocks/>
            </p:cNvSpPr>
            <p:nvPr/>
          </p:nvSpPr>
          <p:spPr bwMode="gray">
            <a:xfrm>
              <a:off x="1559" y="1443"/>
              <a:ext cx="212" cy="68"/>
            </a:xfrm>
            <a:custGeom>
              <a:avLst/>
              <a:gdLst>
                <a:gd name="T0" fmla="*/ 2147483647 w 163"/>
                <a:gd name="T1" fmla="*/ 2147483647 h 52"/>
                <a:gd name="T2" fmla="*/ 2147483647 w 163"/>
                <a:gd name="T3" fmla="*/ 2147483647 h 52"/>
                <a:gd name="T4" fmla="*/ 2147483647 w 163"/>
                <a:gd name="T5" fmla="*/ 2147483647 h 52"/>
                <a:gd name="T6" fmla="*/ 2147483647 w 163"/>
                <a:gd name="T7" fmla="*/ 2147483647 h 52"/>
                <a:gd name="T8" fmla="*/ 2147483647 w 163"/>
                <a:gd name="T9" fmla="*/ 2147483647 h 52"/>
                <a:gd name="T10" fmla="*/ 2147483647 w 163"/>
                <a:gd name="T11" fmla="*/ 2147483647 h 52"/>
                <a:gd name="T12" fmla="*/ 2147483647 w 163"/>
                <a:gd name="T13" fmla="*/ 2147483647 h 52"/>
                <a:gd name="T14" fmla="*/ 2147483647 w 163"/>
                <a:gd name="T15" fmla="*/ 2147483647 h 52"/>
                <a:gd name="T16" fmla="*/ 2147483647 w 163"/>
                <a:gd name="T17" fmla="*/ 2147483647 h 52"/>
                <a:gd name="T18" fmla="*/ 2147483647 w 163"/>
                <a:gd name="T19" fmla="*/ 2147483647 h 52"/>
                <a:gd name="T20" fmla="*/ 2147483647 w 163"/>
                <a:gd name="T21" fmla="*/ 2147483647 h 52"/>
                <a:gd name="T22" fmla="*/ 2147483647 w 163"/>
                <a:gd name="T23" fmla="*/ 2147483647 h 52"/>
                <a:gd name="T24" fmla="*/ 2147483647 w 163"/>
                <a:gd name="T25" fmla="*/ 2147483647 h 52"/>
                <a:gd name="T26" fmla="*/ 2147483647 w 163"/>
                <a:gd name="T27" fmla="*/ 2147483647 h 52"/>
                <a:gd name="T28" fmla="*/ 2147483647 w 163"/>
                <a:gd name="T29" fmla="*/ 2147483647 h 52"/>
                <a:gd name="T30" fmla="*/ 2147483647 w 163"/>
                <a:gd name="T31" fmla="*/ 2147483647 h 52"/>
                <a:gd name="T32" fmla="*/ 2147483647 w 163"/>
                <a:gd name="T33" fmla="*/ 2147483647 h 52"/>
                <a:gd name="T34" fmla="*/ 2147483647 w 163"/>
                <a:gd name="T35" fmla="*/ 2147483647 h 52"/>
                <a:gd name="T36" fmla="*/ 2147483647 w 163"/>
                <a:gd name="T37" fmla="*/ 2147483647 h 52"/>
                <a:gd name="T38" fmla="*/ 2147483647 w 163"/>
                <a:gd name="T39" fmla="*/ 2147483647 h 52"/>
                <a:gd name="T40" fmla="*/ 2147483647 w 163"/>
                <a:gd name="T41" fmla="*/ 2147483647 h 52"/>
                <a:gd name="T42" fmla="*/ 2147483647 w 163"/>
                <a:gd name="T43" fmla="*/ 2147483647 h 52"/>
                <a:gd name="T44" fmla="*/ 2147483647 w 163"/>
                <a:gd name="T45" fmla="*/ 2147483647 h 52"/>
                <a:gd name="T46" fmla="*/ 2147483647 w 163"/>
                <a:gd name="T47" fmla="*/ 2147483647 h 52"/>
                <a:gd name="T48" fmla="*/ 2147483647 w 163"/>
                <a:gd name="T49" fmla="*/ 2147483647 h 52"/>
                <a:gd name="T50" fmla="*/ 0 w 163"/>
                <a:gd name="T51" fmla="*/ 2147483647 h 52"/>
                <a:gd name="T52" fmla="*/ 2147483647 w 163"/>
                <a:gd name="T53" fmla="*/ 0 h 52"/>
                <a:gd name="T54" fmla="*/ 2147483647 w 163"/>
                <a:gd name="T55" fmla="*/ 2147483647 h 52"/>
                <a:gd name="T56" fmla="*/ 2147483647 w 163"/>
                <a:gd name="T57" fmla="*/ 2147483647 h 52"/>
                <a:gd name="T58" fmla="*/ 2147483647 w 163"/>
                <a:gd name="T59" fmla="*/ 2147483647 h 52"/>
                <a:gd name="T60" fmla="*/ 2147483647 w 163"/>
                <a:gd name="T61" fmla="*/ 2147483647 h 52"/>
                <a:gd name="T62" fmla="*/ 2147483647 w 163"/>
                <a:gd name="T63" fmla="*/ 2147483647 h 52"/>
                <a:gd name="T64" fmla="*/ 2147483647 w 163"/>
                <a:gd name="T65" fmla="*/ 2147483647 h 52"/>
                <a:gd name="T66" fmla="*/ 2147483647 w 163"/>
                <a:gd name="T67" fmla="*/ 2147483647 h 52"/>
                <a:gd name="T68" fmla="*/ 2147483647 w 163"/>
                <a:gd name="T69" fmla="*/ 2147483647 h 52"/>
                <a:gd name="T70" fmla="*/ 2147483647 w 163"/>
                <a:gd name="T71" fmla="*/ 2147483647 h 52"/>
                <a:gd name="T72" fmla="*/ 2147483647 w 163"/>
                <a:gd name="T73" fmla="*/ 2147483647 h 52"/>
                <a:gd name="T74" fmla="*/ 2147483647 w 163"/>
                <a:gd name="T75" fmla="*/ 2147483647 h 52"/>
                <a:gd name="T76" fmla="*/ 2147483647 w 163"/>
                <a:gd name="T77" fmla="*/ 2147483647 h 52"/>
                <a:gd name="T78" fmla="*/ 2147483647 w 163"/>
                <a:gd name="T79" fmla="*/ 2147483647 h 52"/>
                <a:gd name="T80" fmla="*/ 2147483647 w 163"/>
                <a:gd name="T81" fmla="*/ 2147483647 h 52"/>
                <a:gd name="T82" fmla="*/ 2147483647 w 163"/>
                <a:gd name="T83" fmla="*/ 2147483647 h 52"/>
                <a:gd name="T84" fmla="*/ 2147483647 w 163"/>
                <a:gd name="T85" fmla="*/ 2147483647 h 52"/>
                <a:gd name="T86" fmla="*/ 2147483647 w 163"/>
                <a:gd name="T87" fmla="*/ 2147483647 h 52"/>
                <a:gd name="T88" fmla="*/ 2147483647 w 163"/>
                <a:gd name="T89" fmla="*/ 2147483647 h 52"/>
                <a:gd name="T90" fmla="*/ 2147483647 w 163"/>
                <a:gd name="T91" fmla="*/ 2147483647 h 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3"/>
                <a:gd name="T139" fmla="*/ 0 h 52"/>
                <a:gd name="T140" fmla="*/ 163 w 163"/>
                <a:gd name="T141" fmla="*/ 52 h 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3" h="52">
                  <a:moveTo>
                    <a:pt x="111" y="29"/>
                  </a:moveTo>
                  <a:lnTo>
                    <a:pt x="115" y="27"/>
                  </a:lnTo>
                  <a:lnTo>
                    <a:pt x="126" y="22"/>
                  </a:lnTo>
                  <a:lnTo>
                    <a:pt x="129" y="24"/>
                  </a:lnTo>
                  <a:lnTo>
                    <a:pt x="134" y="23"/>
                  </a:lnTo>
                  <a:lnTo>
                    <a:pt x="143" y="23"/>
                  </a:lnTo>
                  <a:lnTo>
                    <a:pt x="149" y="25"/>
                  </a:lnTo>
                  <a:lnTo>
                    <a:pt x="150" y="27"/>
                  </a:lnTo>
                  <a:lnTo>
                    <a:pt x="157" y="26"/>
                  </a:lnTo>
                  <a:lnTo>
                    <a:pt x="161" y="29"/>
                  </a:lnTo>
                  <a:lnTo>
                    <a:pt x="161" y="33"/>
                  </a:lnTo>
                  <a:lnTo>
                    <a:pt x="156" y="35"/>
                  </a:lnTo>
                  <a:lnTo>
                    <a:pt x="155" y="37"/>
                  </a:lnTo>
                  <a:lnTo>
                    <a:pt x="162" y="38"/>
                  </a:lnTo>
                  <a:lnTo>
                    <a:pt x="163" y="42"/>
                  </a:lnTo>
                  <a:lnTo>
                    <a:pt x="158" y="43"/>
                  </a:lnTo>
                  <a:lnTo>
                    <a:pt x="155" y="40"/>
                  </a:lnTo>
                  <a:lnTo>
                    <a:pt x="152" y="42"/>
                  </a:lnTo>
                  <a:lnTo>
                    <a:pt x="155" y="46"/>
                  </a:lnTo>
                  <a:lnTo>
                    <a:pt x="152" y="49"/>
                  </a:lnTo>
                  <a:lnTo>
                    <a:pt x="145" y="48"/>
                  </a:lnTo>
                  <a:lnTo>
                    <a:pt x="142" y="52"/>
                  </a:lnTo>
                  <a:lnTo>
                    <a:pt x="132" y="49"/>
                  </a:lnTo>
                  <a:lnTo>
                    <a:pt x="130" y="42"/>
                  </a:lnTo>
                  <a:lnTo>
                    <a:pt x="126" y="42"/>
                  </a:lnTo>
                  <a:lnTo>
                    <a:pt x="123" y="50"/>
                  </a:lnTo>
                  <a:lnTo>
                    <a:pt x="115" y="49"/>
                  </a:lnTo>
                  <a:lnTo>
                    <a:pt x="113" y="45"/>
                  </a:lnTo>
                  <a:lnTo>
                    <a:pt x="109" y="44"/>
                  </a:lnTo>
                  <a:lnTo>
                    <a:pt x="108" y="48"/>
                  </a:lnTo>
                  <a:lnTo>
                    <a:pt x="99" y="50"/>
                  </a:lnTo>
                  <a:lnTo>
                    <a:pt x="80" y="50"/>
                  </a:lnTo>
                  <a:lnTo>
                    <a:pt x="82" y="46"/>
                  </a:lnTo>
                  <a:lnTo>
                    <a:pt x="78" y="43"/>
                  </a:lnTo>
                  <a:lnTo>
                    <a:pt x="68" y="48"/>
                  </a:lnTo>
                  <a:lnTo>
                    <a:pt x="59" y="44"/>
                  </a:lnTo>
                  <a:lnTo>
                    <a:pt x="51" y="46"/>
                  </a:lnTo>
                  <a:lnTo>
                    <a:pt x="47" y="44"/>
                  </a:lnTo>
                  <a:lnTo>
                    <a:pt x="46" y="37"/>
                  </a:lnTo>
                  <a:lnTo>
                    <a:pt x="50" y="36"/>
                  </a:lnTo>
                  <a:lnTo>
                    <a:pt x="49" y="33"/>
                  </a:lnTo>
                  <a:lnTo>
                    <a:pt x="45" y="30"/>
                  </a:lnTo>
                  <a:lnTo>
                    <a:pt x="48" y="26"/>
                  </a:lnTo>
                  <a:lnTo>
                    <a:pt x="42" y="23"/>
                  </a:lnTo>
                  <a:lnTo>
                    <a:pt x="38" y="16"/>
                  </a:lnTo>
                  <a:lnTo>
                    <a:pt x="30" y="16"/>
                  </a:lnTo>
                  <a:lnTo>
                    <a:pt x="27" y="16"/>
                  </a:lnTo>
                  <a:lnTo>
                    <a:pt x="18" y="15"/>
                  </a:lnTo>
                  <a:lnTo>
                    <a:pt x="16" y="12"/>
                  </a:lnTo>
                  <a:lnTo>
                    <a:pt x="11" y="11"/>
                  </a:lnTo>
                  <a:lnTo>
                    <a:pt x="8" y="8"/>
                  </a:lnTo>
                  <a:lnTo>
                    <a:pt x="0" y="4"/>
                  </a:lnTo>
                  <a:lnTo>
                    <a:pt x="5" y="0"/>
                  </a:lnTo>
                  <a:lnTo>
                    <a:pt x="13" y="0"/>
                  </a:lnTo>
                  <a:lnTo>
                    <a:pt x="25" y="2"/>
                  </a:lnTo>
                  <a:lnTo>
                    <a:pt x="28" y="1"/>
                  </a:lnTo>
                  <a:lnTo>
                    <a:pt x="32" y="1"/>
                  </a:lnTo>
                  <a:lnTo>
                    <a:pt x="31" y="12"/>
                  </a:lnTo>
                  <a:lnTo>
                    <a:pt x="35" y="12"/>
                  </a:lnTo>
                  <a:lnTo>
                    <a:pt x="42" y="8"/>
                  </a:lnTo>
                  <a:lnTo>
                    <a:pt x="50" y="9"/>
                  </a:lnTo>
                  <a:lnTo>
                    <a:pt x="55" y="6"/>
                  </a:lnTo>
                  <a:lnTo>
                    <a:pt x="60" y="8"/>
                  </a:lnTo>
                  <a:lnTo>
                    <a:pt x="61" y="10"/>
                  </a:lnTo>
                  <a:lnTo>
                    <a:pt x="55" y="10"/>
                  </a:lnTo>
                  <a:lnTo>
                    <a:pt x="52" y="11"/>
                  </a:lnTo>
                  <a:lnTo>
                    <a:pt x="55" y="13"/>
                  </a:lnTo>
                  <a:lnTo>
                    <a:pt x="60" y="12"/>
                  </a:lnTo>
                  <a:lnTo>
                    <a:pt x="64" y="14"/>
                  </a:lnTo>
                  <a:lnTo>
                    <a:pt x="73" y="15"/>
                  </a:lnTo>
                  <a:lnTo>
                    <a:pt x="73" y="17"/>
                  </a:lnTo>
                  <a:lnTo>
                    <a:pt x="65" y="18"/>
                  </a:lnTo>
                  <a:lnTo>
                    <a:pt x="59" y="16"/>
                  </a:lnTo>
                  <a:lnTo>
                    <a:pt x="51" y="16"/>
                  </a:lnTo>
                  <a:lnTo>
                    <a:pt x="57" y="19"/>
                  </a:lnTo>
                  <a:lnTo>
                    <a:pt x="53" y="23"/>
                  </a:lnTo>
                  <a:lnTo>
                    <a:pt x="56" y="24"/>
                  </a:lnTo>
                  <a:lnTo>
                    <a:pt x="63" y="22"/>
                  </a:lnTo>
                  <a:lnTo>
                    <a:pt x="68" y="22"/>
                  </a:lnTo>
                  <a:lnTo>
                    <a:pt x="69" y="27"/>
                  </a:lnTo>
                  <a:lnTo>
                    <a:pt x="73" y="30"/>
                  </a:lnTo>
                  <a:lnTo>
                    <a:pt x="77" y="31"/>
                  </a:lnTo>
                  <a:lnTo>
                    <a:pt x="76" y="26"/>
                  </a:lnTo>
                  <a:lnTo>
                    <a:pt x="80" y="26"/>
                  </a:lnTo>
                  <a:lnTo>
                    <a:pt x="83" y="29"/>
                  </a:lnTo>
                  <a:lnTo>
                    <a:pt x="90" y="30"/>
                  </a:lnTo>
                  <a:lnTo>
                    <a:pt x="89" y="27"/>
                  </a:lnTo>
                  <a:lnTo>
                    <a:pt x="93" y="27"/>
                  </a:lnTo>
                  <a:lnTo>
                    <a:pt x="95" y="30"/>
                  </a:lnTo>
                  <a:lnTo>
                    <a:pt x="100" y="32"/>
                  </a:lnTo>
                  <a:lnTo>
                    <a:pt x="103" y="31"/>
                  </a:lnTo>
                  <a:lnTo>
                    <a:pt x="101" y="28"/>
                  </a:lnTo>
                  <a:lnTo>
                    <a:pt x="111" y="2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5" name="Freeform 115"/>
            <p:cNvSpPr>
              <a:spLocks/>
            </p:cNvSpPr>
            <p:nvPr/>
          </p:nvSpPr>
          <p:spPr bwMode="gray">
            <a:xfrm>
              <a:off x="1569" y="1310"/>
              <a:ext cx="137" cy="104"/>
            </a:xfrm>
            <a:custGeom>
              <a:avLst/>
              <a:gdLst>
                <a:gd name="T0" fmla="*/ 2147483647 w 105"/>
                <a:gd name="T1" fmla="*/ 2147483647 h 80"/>
                <a:gd name="T2" fmla="*/ 2147483647 w 105"/>
                <a:gd name="T3" fmla="*/ 2147483647 h 80"/>
                <a:gd name="T4" fmla="*/ 2147483647 w 105"/>
                <a:gd name="T5" fmla="*/ 2147483647 h 80"/>
                <a:gd name="T6" fmla="*/ 2147483647 w 105"/>
                <a:gd name="T7" fmla="*/ 2147483647 h 80"/>
                <a:gd name="T8" fmla="*/ 2147483647 w 105"/>
                <a:gd name="T9" fmla="*/ 2147483647 h 80"/>
                <a:gd name="T10" fmla="*/ 2147483647 w 105"/>
                <a:gd name="T11" fmla="*/ 2147483647 h 80"/>
                <a:gd name="T12" fmla="*/ 2147483647 w 105"/>
                <a:gd name="T13" fmla="*/ 2147483647 h 80"/>
                <a:gd name="T14" fmla="*/ 2147483647 w 105"/>
                <a:gd name="T15" fmla="*/ 2147483647 h 80"/>
                <a:gd name="T16" fmla="*/ 2147483647 w 105"/>
                <a:gd name="T17" fmla="*/ 2147483647 h 80"/>
                <a:gd name="T18" fmla="*/ 2147483647 w 105"/>
                <a:gd name="T19" fmla="*/ 2147483647 h 80"/>
                <a:gd name="T20" fmla="*/ 2147483647 w 105"/>
                <a:gd name="T21" fmla="*/ 2147483647 h 80"/>
                <a:gd name="T22" fmla="*/ 2147483647 w 105"/>
                <a:gd name="T23" fmla="*/ 2147483647 h 80"/>
                <a:gd name="T24" fmla="*/ 2147483647 w 105"/>
                <a:gd name="T25" fmla="*/ 2147483647 h 80"/>
                <a:gd name="T26" fmla="*/ 2147483647 w 105"/>
                <a:gd name="T27" fmla="*/ 2147483647 h 80"/>
                <a:gd name="T28" fmla="*/ 2147483647 w 105"/>
                <a:gd name="T29" fmla="*/ 2147483647 h 80"/>
                <a:gd name="T30" fmla="*/ 2147483647 w 105"/>
                <a:gd name="T31" fmla="*/ 2147483647 h 80"/>
                <a:gd name="T32" fmla="*/ 2147483647 w 105"/>
                <a:gd name="T33" fmla="*/ 2147483647 h 80"/>
                <a:gd name="T34" fmla="*/ 2147483647 w 105"/>
                <a:gd name="T35" fmla="*/ 2147483647 h 80"/>
                <a:gd name="T36" fmla="*/ 2147483647 w 105"/>
                <a:gd name="T37" fmla="*/ 2147483647 h 80"/>
                <a:gd name="T38" fmla="*/ 2147483647 w 105"/>
                <a:gd name="T39" fmla="*/ 2147483647 h 80"/>
                <a:gd name="T40" fmla="*/ 2147483647 w 105"/>
                <a:gd name="T41" fmla="*/ 2147483647 h 80"/>
                <a:gd name="T42" fmla="*/ 2147483647 w 105"/>
                <a:gd name="T43" fmla="*/ 2147483647 h 80"/>
                <a:gd name="T44" fmla="*/ 2147483647 w 105"/>
                <a:gd name="T45" fmla="*/ 2147483647 h 80"/>
                <a:gd name="T46" fmla="*/ 2147483647 w 105"/>
                <a:gd name="T47" fmla="*/ 2147483647 h 80"/>
                <a:gd name="T48" fmla="*/ 2147483647 w 105"/>
                <a:gd name="T49" fmla="*/ 2147483647 h 80"/>
                <a:gd name="T50" fmla="*/ 2147483647 w 105"/>
                <a:gd name="T51" fmla="*/ 2147483647 h 80"/>
                <a:gd name="T52" fmla="*/ 2147483647 w 105"/>
                <a:gd name="T53" fmla="*/ 2147483647 h 80"/>
                <a:gd name="T54" fmla="*/ 2147483647 w 105"/>
                <a:gd name="T55" fmla="*/ 2147483647 h 80"/>
                <a:gd name="T56" fmla="*/ 2147483647 w 105"/>
                <a:gd name="T57" fmla="*/ 2147483647 h 80"/>
                <a:gd name="T58" fmla="*/ 2147483647 w 105"/>
                <a:gd name="T59" fmla="*/ 2147483647 h 80"/>
                <a:gd name="T60" fmla="*/ 2147483647 w 105"/>
                <a:gd name="T61" fmla="*/ 2147483647 h 80"/>
                <a:gd name="T62" fmla="*/ 2147483647 w 105"/>
                <a:gd name="T63" fmla="*/ 2147483647 h 80"/>
                <a:gd name="T64" fmla="*/ 2147483647 w 105"/>
                <a:gd name="T65" fmla="*/ 2147483647 h 80"/>
                <a:gd name="T66" fmla="*/ 2147483647 w 105"/>
                <a:gd name="T67" fmla="*/ 2147483647 h 80"/>
                <a:gd name="T68" fmla="*/ 2147483647 w 105"/>
                <a:gd name="T69" fmla="*/ 2147483647 h 80"/>
                <a:gd name="T70" fmla="*/ 2147483647 w 105"/>
                <a:gd name="T71" fmla="*/ 2147483647 h 80"/>
                <a:gd name="T72" fmla="*/ 2147483647 w 105"/>
                <a:gd name="T73" fmla="*/ 2147483647 h 80"/>
                <a:gd name="T74" fmla="*/ 2147483647 w 105"/>
                <a:gd name="T75" fmla="*/ 2147483647 h 80"/>
                <a:gd name="T76" fmla="*/ 2147483647 w 105"/>
                <a:gd name="T77" fmla="*/ 2147483647 h 80"/>
                <a:gd name="T78" fmla="*/ 2147483647 w 105"/>
                <a:gd name="T79" fmla="*/ 2147483647 h 80"/>
                <a:gd name="T80" fmla="*/ 2147483647 w 105"/>
                <a:gd name="T81" fmla="*/ 2147483647 h 80"/>
                <a:gd name="T82" fmla="*/ 2147483647 w 105"/>
                <a:gd name="T83" fmla="*/ 2147483647 h 80"/>
                <a:gd name="T84" fmla="*/ 2147483647 w 105"/>
                <a:gd name="T85" fmla="*/ 2147483647 h 80"/>
                <a:gd name="T86" fmla="*/ 2147483647 w 105"/>
                <a:gd name="T87" fmla="*/ 2147483647 h 80"/>
                <a:gd name="T88" fmla="*/ 2147483647 w 105"/>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5"/>
                <a:gd name="T136" fmla="*/ 0 h 80"/>
                <a:gd name="T137" fmla="*/ 105 w 105"/>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5" h="80">
                  <a:moveTo>
                    <a:pt x="31" y="0"/>
                  </a:moveTo>
                  <a:lnTo>
                    <a:pt x="39" y="2"/>
                  </a:lnTo>
                  <a:lnTo>
                    <a:pt x="46" y="6"/>
                  </a:lnTo>
                  <a:lnTo>
                    <a:pt x="47" y="10"/>
                  </a:lnTo>
                  <a:lnTo>
                    <a:pt x="50" y="15"/>
                  </a:lnTo>
                  <a:lnTo>
                    <a:pt x="56" y="21"/>
                  </a:lnTo>
                  <a:lnTo>
                    <a:pt x="67" y="24"/>
                  </a:lnTo>
                  <a:lnTo>
                    <a:pt x="67" y="29"/>
                  </a:lnTo>
                  <a:lnTo>
                    <a:pt x="69" y="33"/>
                  </a:lnTo>
                  <a:lnTo>
                    <a:pt x="75" y="36"/>
                  </a:lnTo>
                  <a:lnTo>
                    <a:pt x="77" y="33"/>
                  </a:lnTo>
                  <a:lnTo>
                    <a:pt x="71" y="30"/>
                  </a:lnTo>
                  <a:lnTo>
                    <a:pt x="74" y="26"/>
                  </a:lnTo>
                  <a:lnTo>
                    <a:pt x="82" y="27"/>
                  </a:lnTo>
                  <a:lnTo>
                    <a:pt x="83" y="32"/>
                  </a:lnTo>
                  <a:lnTo>
                    <a:pt x="81" y="35"/>
                  </a:lnTo>
                  <a:lnTo>
                    <a:pt x="87" y="37"/>
                  </a:lnTo>
                  <a:lnTo>
                    <a:pt x="86" y="47"/>
                  </a:lnTo>
                  <a:lnTo>
                    <a:pt x="98" y="47"/>
                  </a:lnTo>
                  <a:lnTo>
                    <a:pt x="104" y="48"/>
                  </a:lnTo>
                  <a:lnTo>
                    <a:pt x="105" y="55"/>
                  </a:lnTo>
                  <a:lnTo>
                    <a:pt x="98" y="56"/>
                  </a:lnTo>
                  <a:lnTo>
                    <a:pt x="87" y="61"/>
                  </a:lnTo>
                  <a:lnTo>
                    <a:pt x="83" y="66"/>
                  </a:lnTo>
                  <a:lnTo>
                    <a:pt x="80" y="66"/>
                  </a:lnTo>
                  <a:lnTo>
                    <a:pt x="78" y="62"/>
                  </a:lnTo>
                  <a:lnTo>
                    <a:pt x="75" y="63"/>
                  </a:lnTo>
                  <a:lnTo>
                    <a:pt x="79" y="68"/>
                  </a:lnTo>
                  <a:lnTo>
                    <a:pt x="77" y="72"/>
                  </a:lnTo>
                  <a:lnTo>
                    <a:pt x="73" y="70"/>
                  </a:lnTo>
                  <a:lnTo>
                    <a:pt x="71" y="71"/>
                  </a:lnTo>
                  <a:lnTo>
                    <a:pt x="73" y="74"/>
                  </a:lnTo>
                  <a:lnTo>
                    <a:pt x="68" y="79"/>
                  </a:lnTo>
                  <a:lnTo>
                    <a:pt x="62" y="72"/>
                  </a:lnTo>
                  <a:lnTo>
                    <a:pt x="61" y="70"/>
                  </a:lnTo>
                  <a:lnTo>
                    <a:pt x="57" y="69"/>
                  </a:lnTo>
                  <a:lnTo>
                    <a:pt x="56" y="72"/>
                  </a:lnTo>
                  <a:lnTo>
                    <a:pt x="62" y="77"/>
                  </a:lnTo>
                  <a:lnTo>
                    <a:pt x="54" y="75"/>
                  </a:lnTo>
                  <a:lnTo>
                    <a:pt x="54" y="78"/>
                  </a:lnTo>
                  <a:lnTo>
                    <a:pt x="52" y="80"/>
                  </a:lnTo>
                  <a:lnTo>
                    <a:pt x="35" y="77"/>
                  </a:lnTo>
                  <a:lnTo>
                    <a:pt x="35" y="74"/>
                  </a:lnTo>
                  <a:lnTo>
                    <a:pt x="29" y="70"/>
                  </a:lnTo>
                  <a:lnTo>
                    <a:pt x="23" y="64"/>
                  </a:lnTo>
                  <a:lnTo>
                    <a:pt x="29" y="65"/>
                  </a:lnTo>
                  <a:lnTo>
                    <a:pt x="28" y="62"/>
                  </a:lnTo>
                  <a:lnTo>
                    <a:pt x="19" y="60"/>
                  </a:lnTo>
                  <a:lnTo>
                    <a:pt x="29" y="54"/>
                  </a:lnTo>
                  <a:lnTo>
                    <a:pt x="41" y="56"/>
                  </a:lnTo>
                  <a:lnTo>
                    <a:pt x="51" y="55"/>
                  </a:lnTo>
                  <a:lnTo>
                    <a:pt x="37" y="53"/>
                  </a:lnTo>
                  <a:lnTo>
                    <a:pt x="48" y="52"/>
                  </a:lnTo>
                  <a:lnTo>
                    <a:pt x="48" y="51"/>
                  </a:lnTo>
                  <a:lnTo>
                    <a:pt x="39" y="50"/>
                  </a:lnTo>
                  <a:lnTo>
                    <a:pt x="36" y="48"/>
                  </a:lnTo>
                  <a:lnTo>
                    <a:pt x="19" y="50"/>
                  </a:lnTo>
                  <a:lnTo>
                    <a:pt x="9" y="50"/>
                  </a:lnTo>
                  <a:lnTo>
                    <a:pt x="9" y="47"/>
                  </a:lnTo>
                  <a:lnTo>
                    <a:pt x="20" y="46"/>
                  </a:lnTo>
                  <a:lnTo>
                    <a:pt x="22" y="42"/>
                  </a:lnTo>
                  <a:lnTo>
                    <a:pt x="15" y="44"/>
                  </a:lnTo>
                  <a:lnTo>
                    <a:pt x="7" y="44"/>
                  </a:lnTo>
                  <a:lnTo>
                    <a:pt x="4" y="40"/>
                  </a:lnTo>
                  <a:lnTo>
                    <a:pt x="2" y="33"/>
                  </a:lnTo>
                  <a:lnTo>
                    <a:pt x="5" y="32"/>
                  </a:lnTo>
                  <a:lnTo>
                    <a:pt x="10" y="35"/>
                  </a:lnTo>
                  <a:lnTo>
                    <a:pt x="21" y="35"/>
                  </a:lnTo>
                  <a:lnTo>
                    <a:pt x="21" y="32"/>
                  </a:lnTo>
                  <a:lnTo>
                    <a:pt x="13" y="32"/>
                  </a:lnTo>
                  <a:lnTo>
                    <a:pt x="0" y="26"/>
                  </a:lnTo>
                  <a:lnTo>
                    <a:pt x="11" y="26"/>
                  </a:lnTo>
                  <a:lnTo>
                    <a:pt x="11" y="25"/>
                  </a:lnTo>
                  <a:lnTo>
                    <a:pt x="7" y="23"/>
                  </a:lnTo>
                  <a:lnTo>
                    <a:pt x="7" y="21"/>
                  </a:lnTo>
                  <a:lnTo>
                    <a:pt x="15" y="20"/>
                  </a:lnTo>
                  <a:lnTo>
                    <a:pt x="23" y="22"/>
                  </a:lnTo>
                  <a:lnTo>
                    <a:pt x="27" y="21"/>
                  </a:lnTo>
                  <a:lnTo>
                    <a:pt x="13" y="15"/>
                  </a:lnTo>
                  <a:lnTo>
                    <a:pt x="15" y="10"/>
                  </a:lnTo>
                  <a:lnTo>
                    <a:pt x="19" y="10"/>
                  </a:lnTo>
                  <a:lnTo>
                    <a:pt x="21" y="13"/>
                  </a:lnTo>
                  <a:lnTo>
                    <a:pt x="26" y="12"/>
                  </a:lnTo>
                  <a:lnTo>
                    <a:pt x="21" y="8"/>
                  </a:lnTo>
                  <a:lnTo>
                    <a:pt x="33" y="7"/>
                  </a:lnTo>
                  <a:lnTo>
                    <a:pt x="29" y="5"/>
                  </a:lnTo>
                  <a:lnTo>
                    <a:pt x="19" y="5"/>
                  </a:lnTo>
                  <a:lnTo>
                    <a:pt x="18" y="2"/>
                  </a:lnTo>
                  <a:lnTo>
                    <a:pt x="26" y="0"/>
                  </a:lnTo>
                  <a:lnTo>
                    <a:pt x="3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6" name="Freeform 116"/>
            <p:cNvSpPr>
              <a:spLocks/>
            </p:cNvSpPr>
            <p:nvPr/>
          </p:nvSpPr>
          <p:spPr bwMode="gray">
            <a:xfrm>
              <a:off x="1817" y="1657"/>
              <a:ext cx="4" cy="5"/>
            </a:xfrm>
            <a:custGeom>
              <a:avLst/>
              <a:gdLst>
                <a:gd name="T0" fmla="*/ 2147483647 w 3"/>
                <a:gd name="T1" fmla="*/ 0 h 4"/>
                <a:gd name="T2" fmla="*/ 2147483647 w 3"/>
                <a:gd name="T3" fmla="*/ 2147483647 h 4"/>
                <a:gd name="T4" fmla="*/ 0 w 3"/>
                <a:gd name="T5" fmla="*/ 2147483647 h 4"/>
                <a:gd name="T6" fmla="*/ 0 w 3"/>
                <a:gd name="T7" fmla="*/ 2147483647 h 4"/>
                <a:gd name="T8" fmla="*/ 2147483647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3" y="0"/>
                  </a:moveTo>
                  <a:lnTo>
                    <a:pt x="3" y="4"/>
                  </a:lnTo>
                  <a:lnTo>
                    <a:pt x="0" y="3"/>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7" name="Freeform 117"/>
            <p:cNvSpPr>
              <a:spLocks/>
            </p:cNvSpPr>
            <p:nvPr/>
          </p:nvSpPr>
          <p:spPr bwMode="gray">
            <a:xfrm>
              <a:off x="1828" y="1670"/>
              <a:ext cx="11" cy="5"/>
            </a:xfrm>
            <a:custGeom>
              <a:avLst/>
              <a:gdLst>
                <a:gd name="T0" fmla="*/ 2147483647 w 8"/>
                <a:gd name="T1" fmla="*/ 2147483647 h 4"/>
                <a:gd name="T2" fmla="*/ 0 w 8"/>
                <a:gd name="T3" fmla="*/ 2147483647 h 4"/>
                <a:gd name="T4" fmla="*/ 0 w 8"/>
                <a:gd name="T5" fmla="*/ 0 h 4"/>
                <a:gd name="T6" fmla="*/ 2147483647 w 8"/>
                <a:gd name="T7" fmla="*/ 0 h 4"/>
                <a:gd name="T8" fmla="*/ 2147483647 w 8"/>
                <a:gd name="T9" fmla="*/ 2147483647 h 4"/>
                <a:gd name="T10" fmla="*/ 2147483647 w 8"/>
                <a:gd name="T11" fmla="*/ 2147483647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3" y="4"/>
                  </a:moveTo>
                  <a:lnTo>
                    <a:pt x="0" y="2"/>
                  </a:lnTo>
                  <a:lnTo>
                    <a:pt x="0" y="0"/>
                  </a:lnTo>
                  <a:lnTo>
                    <a:pt x="5" y="0"/>
                  </a:lnTo>
                  <a:lnTo>
                    <a:pt x="8" y="4"/>
                  </a:lnTo>
                  <a:lnTo>
                    <a:pt x="3"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8" name="Freeform 118"/>
            <p:cNvSpPr>
              <a:spLocks/>
            </p:cNvSpPr>
            <p:nvPr/>
          </p:nvSpPr>
          <p:spPr bwMode="gray">
            <a:xfrm>
              <a:off x="1901" y="1878"/>
              <a:ext cx="7" cy="8"/>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0 w 5"/>
                <a:gd name="T11" fmla="*/ 2147483647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6"/>
                  </a:moveTo>
                  <a:lnTo>
                    <a:pt x="0" y="3"/>
                  </a:lnTo>
                  <a:lnTo>
                    <a:pt x="4" y="0"/>
                  </a:lnTo>
                  <a:lnTo>
                    <a:pt x="5" y="2"/>
                  </a:lnTo>
                  <a:lnTo>
                    <a:pt x="4" y="5"/>
                  </a:lnTo>
                  <a:lnTo>
                    <a:pt x="0"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49" name="Freeform 119"/>
            <p:cNvSpPr>
              <a:spLocks/>
            </p:cNvSpPr>
            <p:nvPr/>
          </p:nvSpPr>
          <p:spPr bwMode="gray">
            <a:xfrm>
              <a:off x="1852" y="1433"/>
              <a:ext cx="9" cy="3"/>
            </a:xfrm>
            <a:custGeom>
              <a:avLst/>
              <a:gdLst>
                <a:gd name="T0" fmla="*/ 0 w 7"/>
                <a:gd name="T1" fmla="*/ 2147483646 h 3"/>
                <a:gd name="T2" fmla="*/ 2147483647 w 7"/>
                <a:gd name="T3" fmla="*/ 0 h 3"/>
                <a:gd name="T4" fmla="*/ 2147483647 w 7"/>
                <a:gd name="T5" fmla="*/ 0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3" y="0"/>
                  </a:lnTo>
                  <a:lnTo>
                    <a:pt x="6" y="0"/>
                  </a:lnTo>
                  <a:lnTo>
                    <a:pt x="7" y="2"/>
                  </a:lnTo>
                  <a:lnTo>
                    <a:pt x="3"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0" name="Freeform 120"/>
            <p:cNvSpPr>
              <a:spLocks/>
            </p:cNvSpPr>
            <p:nvPr/>
          </p:nvSpPr>
          <p:spPr bwMode="gray">
            <a:xfrm>
              <a:off x="1984" y="2183"/>
              <a:ext cx="13" cy="25"/>
            </a:xfrm>
            <a:custGeom>
              <a:avLst/>
              <a:gdLst>
                <a:gd name="T0" fmla="*/ 2147483647 w 10"/>
                <a:gd name="T1" fmla="*/ 2147483647 h 19"/>
                <a:gd name="T2" fmla="*/ 0 w 10"/>
                <a:gd name="T3" fmla="*/ 2147483647 h 19"/>
                <a:gd name="T4" fmla="*/ 2147483647 w 10"/>
                <a:gd name="T5" fmla="*/ 2147483647 h 19"/>
                <a:gd name="T6" fmla="*/ 2147483647 w 10"/>
                <a:gd name="T7" fmla="*/ 0 h 19"/>
                <a:gd name="T8" fmla="*/ 2147483647 w 10"/>
                <a:gd name="T9" fmla="*/ 2147483647 h 19"/>
                <a:gd name="T10" fmla="*/ 2147483647 w 10"/>
                <a:gd name="T11" fmla="*/ 2147483647 h 19"/>
                <a:gd name="T12" fmla="*/ 2147483647 w 10"/>
                <a:gd name="T13" fmla="*/ 2147483647 h 19"/>
                <a:gd name="T14" fmla="*/ 2147483647 w 10"/>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9"/>
                <a:gd name="T26" fmla="*/ 10 w 1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9">
                  <a:moveTo>
                    <a:pt x="1" y="19"/>
                  </a:moveTo>
                  <a:lnTo>
                    <a:pt x="0" y="13"/>
                  </a:lnTo>
                  <a:lnTo>
                    <a:pt x="4" y="7"/>
                  </a:lnTo>
                  <a:lnTo>
                    <a:pt x="6" y="0"/>
                  </a:lnTo>
                  <a:lnTo>
                    <a:pt x="10" y="1"/>
                  </a:lnTo>
                  <a:lnTo>
                    <a:pt x="9" y="8"/>
                  </a:lnTo>
                  <a:lnTo>
                    <a:pt x="4" y="15"/>
                  </a:lnTo>
                  <a:lnTo>
                    <a:pt x="1" y="1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1" name="Freeform 121"/>
            <p:cNvSpPr>
              <a:spLocks/>
            </p:cNvSpPr>
            <p:nvPr/>
          </p:nvSpPr>
          <p:spPr bwMode="gray">
            <a:xfrm>
              <a:off x="1991" y="2200"/>
              <a:ext cx="11" cy="11"/>
            </a:xfrm>
            <a:custGeom>
              <a:avLst/>
              <a:gdLst>
                <a:gd name="T0" fmla="*/ 0 w 8"/>
                <a:gd name="T1" fmla="*/ 2147483647 h 8"/>
                <a:gd name="T2" fmla="*/ 2147483647 w 8"/>
                <a:gd name="T3" fmla="*/ 2147483647 h 8"/>
                <a:gd name="T4" fmla="*/ 2147483647 w 8"/>
                <a:gd name="T5" fmla="*/ 0 h 8"/>
                <a:gd name="T6" fmla="*/ 2147483647 w 8"/>
                <a:gd name="T7" fmla="*/ 0 h 8"/>
                <a:gd name="T8" fmla="*/ 2147483647 w 8"/>
                <a:gd name="T9" fmla="*/ 2147483647 h 8"/>
                <a:gd name="T10" fmla="*/ 2147483647 w 8"/>
                <a:gd name="T11" fmla="*/ 2147483647 h 8"/>
                <a:gd name="T12" fmla="*/ 0 w 8"/>
                <a:gd name="T13" fmla="*/ 2147483647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8"/>
                  </a:moveTo>
                  <a:lnTo>
                    <a:pt x="1" y="5"/>
                  </a:lnTo>
                  <a:lnTo>
                    <a:pt x="3" y="0"/>
                  </a:lnTo>
                  <a:lnTo>
                    <a:pt x="8" y="0"/>
                  </a:lnTo>
                  <a:lnTo>
                    <a:pt x="8" y="4"/>
                  </a:lnTo>
                  <a:lnTo>
                    <a:pt x="3" y="8"/>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2" name="Freeform 122"/>
            <p:cNvSpPr>
              <a:spLocks/>
            </p:cNvSpPr>
            <p:nvPr/>
          </p:nvSpPr>
          <p:spPr bwMode="gray">
            <a:xfrm>
              <a:off x="1948" y="2185"/>
              <a:ext cx="26" cy="18"/>
            </a:xfrm>
            <a:custGeom>
              <a:avLst/>
              <a:gdLst>
                <a:gd name="T0" fmla="*/ 2147483647 w 20"/>
                <a:gd name="T1" fmla="*/ 2147483647 h 14"/>
                <a:gd name="T2" fmla="*/ 2147483647 w 20"/>
                <a:gd name="T3" fmla="*/ 2147483647 h 14"/>
                <a:gd name="T4" fmla="*/ 2147483647 w 20"/>
                <a:gd name="T5" fmla="*/ 2147483647 h 14"/>
                <a:gd name="T6" fmla="*/ 0 w 20"/>
                <a:gd name="T7" fmla="*/ 2147483647 h 14"/>
                <a:gd name="T8" fmla="*/ 0 w 20"/>
                <a:gd name="T9" fmla="*/ 0 h 14"/>
                <a:gd name="T10" fmla="*/ 2147483647 w 20"/>
                <a:gd name="T11" fmla="*/ 0 h 14"/>
                <a:gd name="T12" fmla="*/ 2147483647 w 20"/>
                <a:gd name="T13" fmla="*/ 2147483647 h 14"/>
                <a:gd name="T14" fmla="*/ 2147483647 w 20"/>
                <a:gd name="T15" fmla="*/ 2147483647 h 14"/>
                <a:gd name="T16" fmla="*/ 2147483647 w 2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4"/>
                <a:gd name="T29" fmla="*/ 20 w 2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4">
                  <a:moveTo>
                    <a:pt x="20" y="8"/>
                  </a:moveTo>
                  <a:lnTo>
                    <a:pt x="18" y="14"/>
                  </a:lnTo>
                  <a:lnTo>
                    <a:pt x="10" y="13"/>
                  </a:lnTo>
                  <a:lnTo>
                    <a:pt x="0" y="7"/>
                  </a:lnTo>
                  <a:lnTo>
                    <a:pt x="0" y="0"/>
                  </a:lnTo>
                  <a:lnTo>
                    <a:pt x="4" y="0"/>
                  </a:lnTo>
                  <a:lnTo>
                    <a:pt x="4" y="5"/>
                  </a:lnTo>
                  <a:lnTo>
                    <a:pt x="7" y="9"/>
                  </a:lnTo>
                  <a:lnTo>
                    <a:pt x="2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3" name="Freeform 123"/>
            <p:cNvSpPr>
              <a:spLocks/>
            </p:cNvSpPr>
            <p:nvPr/>
          </p:nvSpPr>
          <p:spPr bwMode="gray">
            <a:xfrm>
              <a:off x="1977" y="2170"/>
              <a:ext cx="9" cy="10"/>
            </a:xfrm>
            <a:custGeom>
              <a:avLst/>
              <a:gdLst>
                <a:gd name="T0" fmla="*/ 0 w 7"/>
                <a:gd name="T1" fmla="*/ 2147483647 h 7"/>
                <a:gd name="T2" fmla="*/ 2147483647 w 7"/>
                <a:gd name="T3" fmla="*/ 2147483647 h 7"/>
                <a:gd name="T4" fmla="*/ 2147483647 w 7"/>
                <a:gd name="T5" fmla="*/ 0 h 7"/>
                <a:gd name="T6" fmla="*/ 2147483647 w 7"/>
                <a:gd name="T7" fmla="*/ 0 h 7"/>
                <a:gd name="T8" fmla="*/ 2147483647 w 7"/>
                <a:gd name="T9" fmla="*/ 2147483647 h 7"/>
                <a:gd name="T10" fmla="*/ 2147483647 w 7"/>
                <a:gd name="T11" fmla="*/ 2147483647 h 7"/>
                <a:gd name="T12" fmla="*/ 2147483647 w 7"/>
                <a:gd name="T13" fmla="*/ 2147483647 h 7"/>
                <a:gd name="T14" fmla="*/ 0 w 7"/>
                <a:gd name="T15" fmla="*/ 2147483647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0" y="7"/>
                  </a:moveTo>
                  <a:lnTo>
                    <a:pt x="2" y="3"/>
                  </a:lnTo>
                  <a:lnTo>
                    <a:pt x="4" y="0"/>
                  </a:lnTo>
                  <a:lnTo>
                    <a:pt x="7" y="0"/>
                  </a:lnTo>
                  <a:lnTo>
                    <a:pt x="6" y="3"/>
                  </a:lnTo>
                  <a:lnTo>
                    <a:pt x="3" y="4"/>
                  </a:lnTo>
                  <a:lnTo>
                    <a:pt x="2" y="7"/>
                  </a:lnTo>
                  <a:lnTo>
                    <a:pt x="0"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4" name="Freeform 124"/>
            <p:cNvSpPr>
              <a:spLocks/>
            </p:cNvSpPr>
            <p:nvPr/>
          </p:nvSpPr>
          <p:spPr bwMode="gray">
            <a:xfrm>
              <a:off x="1954" y="2126"/>
              <a:ext cx="28" cy="20"/>
            </a:xfrm>
            <a:custGeom>
              <a:avLst/>
              <a:gdLst>
                <a:gd name="T0" fmla="*/ 0 w 22"/>
                <a:gd name="T1" fmla="*/ 2147483647 h 15"/>
                <a:gd name="T2" fmla="*/ 2147483647 w 22"/>
                <a:gd name="T3" fmla="*/ 0 h 15"/>
                <a:gd name="T4" fmla="*/ 2147483647 w 22"/>
                <a:gd name="T5" fmla="*/ 2147483647 h 15"/>
                <a:gd name="T6" fmla="*/ 2147483647 w 22"/>
                <a:gd name="T7" fmla="*/ 2147483647 h 15"/>
                <a:gd name="T8" fmla="*/ 2147483647 w 22"/>
                <a:gd name="T9" fmla="*/ 2147483647 h 15"/>
                <a:gd name="T10" fmla="*/ 2147483647 w 22"/>
                <a:gd name="T11" fmla="*/ 2147483647 h 15"/>
                <a:gd name="T12" fmla="*/ 2147483647 w 22"/>
                <a:gd name="T13" fmla="*/ 2147483647 h 15"/>
                <a:gd name="T14" fmla="*/ 0 w 22"/>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5"/>
                <a:gd name="T26" fmla="*/ 22 w 22"/>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5">
                  <a:moveTo>
                    <a:pt x="0" y="4"/>
                  </a:moveTo>
                  <a:lnTo>
                    <a:pt x="4" y="0"/>
                  </a:lnTo>
                  <a:lnTo>
                    <a:pt x="8" y="1"/>
                  </a:lnTo>
                  <a:lnTo>
                    <a:pt x="22" y="12"/>
                  </a:lnTo>
                  <a:lnTo>
                    <a:pt x="20" y="15"/>
                  </a:lnTo>
                  <a:lnTo>
                    <a:pt x="10" y="14"/>
                  </a:lnTo>
                  <a:lnTo>
                    <a:pt x="3" y="9"/>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5" name="Freeform 125"/>
            <p:cNvSpPr>
              <a:spLocks/>
            </p:cNvSpPr>
            <p:nvPr/>
          </p:nvSpPr>
          <p:spPr bwMode="gray">
            <a:xfrm>
              <a:off x="1645" y="1528"/>
              <a:ext cx="340" cy="315"/>
            </a:xfrm>
            <a:custGeom>
              <a:avLst/>
              <a:gdLst>
                <a:gd name="T0" fmla="*/ 2147483647 w 261"/>
                <a:gd name="T1" fmla="*/ 2147483647 h 242"/>
                <a:gd name="T2" fmla="*/ 2147483647 w 261"/>
                <a:gd name="T3" fmla="*/ 2147483647 h 242"/>
                <a:gd name="T4" fmla="*/ 2147483647 w 261"/>
                <a:gd name="T5" fmla="*/ 2147483647 h 242"/>
                <a:gd name="T6" fmla="*/ 2147483647 w 261"/>
                <a:gd name="T7" fmla="*/ 2147483647 h 242"/>
                <a:gd name="T8" fmla="*/ 2147483647 w 261"/>
                <a:gd name="T9" fmla="*/ 2147483647 h 242"/>
                <a:gd name="T10" fmla="*/ 2147483647 w 261"/>
                <a:gd name="T11" fmla="*/ 2147483647 h 242"/>
                <a:gd name="T12" fmla="*/ 2147483647 w 261"/>
                <a:gd name="T13" fmla="*/ 2147483647 h 242"/>
                <a:gd name="T14" fmla="*/ 2147483647 w 261"/>
                <a:gd name="T15" fmla="*/ 2147483647 h 242"/>
                <a:gd name="T16" fmla="*/ 2147483647 w 261"/>
                <a:gd name="T17" fmla="*/ 2147483647 h 242"/>
                <a:gd name="T18" fmla="*/ 2147483647 w 261"/>
                <a:gd name="T19" fmla="*/ 2147483647 h 242"/>
                <a:gd name="T20" fmla="*/ 2147483647 w 261"/>
                <a:gd name="T21" fmla="*/ 2147483647 h 242"/>
                <a:gd name="T22" fmla="*/ 2147483647 w 261"/>
                <a:gd name="T23" fmla="*/ 2147483647 h 242"/>
                <a:gd name="T24" fmla="*/ 2147483647 w 261"/>
                <a:gd name="T25" fmla="*/ 2147483647 h 242"/>
                <a:gd name="T26" fmla="*/ 2147483647 w 261"/>
                <a:gd name="T27" fmla="*/ 2147483647 h 242"/>
                <a:gd name="T28" fmla="*/ 2147483647 w 261"/>
                <a:gd name="T29" fmla="*/ 2147483647 h 242"/>
                <a:gd name="T30" fmla="*/ 2147483647 w 261"/>
                <a:gd name="T31" fmla="*/ 2147483647 h 242"/>
                <a:gd name="T32" fmla="*/ 2147483647 w 261"/>
                <a:gd name="T33" fmla="*/ 2147483647 h 242"/>
                <a:gd name="T34" fmla="*/ 2147483647 w 261"/>
                <a:gd name="T35" fmla="*/ 2147483647 h 242"/>
                <a:gd name="T36" fmla="*/ 2147483647 w 261"/>
                <a:gd name="T37" fmla="*/ 2147483647 h 242"/>
                <a:gd name="T38" fmla="*/ 2147483647 w 261"/>
                <a:gd name="T39" fmla="*/ 2147483647 h 242"/>
                <a:gd name="T40" fmla="*/ 2147483647 w 261"/>
                <a:gd name="T41" fmla="*/ 2147483647 h 242"/>
                <a:gd name="T42" fmla="*/ 2147483647 w 261"/>
                <a:gd name="T43" fmla="*/ 2147483647 h 242"/>
                <a:gd name="T44" fmla="*/ 2147483647 w 261"/>
                <a:gd name="T45" fmla="*/ 2147483647 h 242"/>
                <a:gd name="T46" fmla="*/ 2147483647 w 261"/>
                <a:gd name="T47" fmla="*/ 2147483647 h 242"/>
                <a:gd name="T48" fmla="*/ 2147483647 w 261"/>
                <a:gd name="T49" fmla="*/ 2147483647 h 242"/>
                <a:gd name="T50" fmla="*/ 2147483647 w 261"/>
                <a:gd name="T51" fmla="*/ 2147483647 h 242"/>
                <a:gd name="T52" fmla="*/ 2147483647 w 261"/>
                <a:gd name="T53" fmla="*/ 2147483647 h 242"/>
                <a:gd name="T54" fmla="*/ 2147483647 w 261"/>
                <a:gd name="T55" fmla="*/ 2147483647 h 242"/>
                <a:gd name="T56" fmla="*/ 2147483647 w 261"/>
                <a:gd name="T57" fmla="*/ 2147483647 h 242"/>
                <a:gd name="T58" fmla="*/ 2147483647 w 261"/>
                <a:gd name="T59" fmla="*/ 2147483647 h 242"/>
                <a:gd name="T60" fmla="*/ 2147483647 w 261"/>
                <a:gd name="T61" fmla="*/ 2147483647 h 242"/>
                <a:gd name="T62" fmla="*/ 2147483647 w 261"/>
                <a:gd name="T63" fmla="*/ 2147483647 h 242"/>
                <a:gd name="T64" fmla="*/ 2147483647 w 261"/>
                <a:gd name="T65" fmla="*/ 2147483647 h 242"/>
                <a:gd name="T66" fmla="*/ 2147483647 w 261"/>
                <a:gd name="T67" fmla="*/ 2147483647 h 242"/>
                <a:gd name="T68" fmla="*/ 2147483647 w 261"/>
                <a:gd name="T69" fmla="*/ 2147483647 h 242"/>
                <a:gd name="T70" fmla="*/ 2147483647 w 261"/>
                <a:gd name="T71" fmla="*/ 2147483647 h 242"/>
                <a:gd name="T72" fmla="*/ 2147483647 w 261"/>
                <a:gd name="T73" fmla="*/ 2147483647 h 242"/>
                <a:gd name="T74" fmla="*/ 2147483647 w 261"/>
                <a:gd name="T75" fmla="*/ 2147483647 h 242"/>
                <a:gd name="T76" fmla="*/ 2147483647 w 261"/>
                <a:gd name="T77" fmla="*/ 2147483647 h 242"/>
                <a:gd name="T78" fmla="*/ 2147483647 w 261"/>
                <a:gd name="T79" fmla="*/ 2147483647 h 242"/>
                <a:gd name="T80" fmla="*/ 2147483647 w 261"/>
                <a:gd name="T81" fmla="*/ 2147483647 h 242"/>
                <a:gd name="T82" fmla="*/ 2147483647 w 261"/>
                <a:gd name="T83" fmla="*/ 2147483647 h 242"/>
                <a:gd name="T84" fmla="*/ 2147483647 w 261"/>
                <a:gd name="T85" fmla="*/ 2147483647 h 242"/>
                <a:gd name="T86" fmla="*/ 2147483647 w 261"/>
                <a:gd name="T87" fmla="*/ 2147483647 h 242"/>
                <a:gd name="T88" fmla="*/ 2147483647 w 261"/>
                <a:gd name="T89" fmla="*/ 2147483647 h 242"/>
                <a:gd name="T90" fmla="*/ 2147483647 w 261"/>
                <a:gd name="T91" fmla="*/ 2147483647 h 242"/>
                <a:gd name="T92" fmla="*/ 2147483647 w 261"/>
                <a:gd name="T93" fmla="*/ 2147483647 h 242"/>
                <a:gd name="T94" fmla="*/ 2147483647 w 261"/>
                <a:gd name="T95" fmla="*/ 2147483647 h 242"/>
                <a:gd name="T96" fmla="*/ 2147483647 w 261"/>
                <a:gd name="T97" fmla="*/ 2147483647 h 242"/>
                <a:gd name="T98" fmla="*/ 2147483647 w 261"/>
                <a:gd name="T99" fmla="*/ 2147483647 h 242"/>
                <a:gd name="T100" fmla="*/ 2147483647 w 261"/>
                <a:gd name="T101" fmla="*/ 2147483647 h 242"/>
                <a:gd name="T102" fmla="*/ 2147483647 w 261"/>
                <a:gd name="T103" fmla="*/ 2147483647 h 242"/>
                <a:gd name="T104" fmla="*/ 2147483647 w 261"/>
                <a:gd name="T105" fmla="*/ 2147483647 h 242"/>
                <a:gd name="T106" fmla="*/ 2147483647 w 261"/>
                <a:gd name="T107" fmla="*/ 2147483647 h 242"/>
                <a:gd name="T108" fmla="*/ 2147483647 w 261"/>
                <a:gd name="T109" fmla="*/ 0 h 2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1"/>
                <a:gd name="T166" fmla="*/ 0 h 242"/>
                <a:gd name="T167" fmla="*/ 261 w 261"/>
                <a:gd name="T168" fmla="*/ 242 h 2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1" h="242">
                  <a:moveTo>
                    <a:pt x="46" y="2"/>
                  </a:moveTo>
                  <a:lnTo>
                    <a:pt x="49" y="3"/>
                  </a:lnTo>
                  <a:lnTo>
                    <a:pt x="44" y="9"/>
                  </a:lnTo>
                  <a:lnTo>
                    <a:pt x="42" y="11"/>
                  </a:lnTo>
                  <a:lnTo>
                    <a:pt x="33" y="22"/>
                  </a:lnTo>
                  <a:lnTo>
                    <a:pt x="34" y="24"/>
                  </a:lnTo>
                  <a:lnTo>
                    <a:pt x="34" y="40"/>
                  </a:lnTo>
                  <a:lnTo>
                    <a:pt x="42" y="44"/>
                  </a:lnTo>
                  <a:lnTo>
                    <a:pt x="42" y="53"/>
                  </a:lnTo>
                  <a:lnTo>
                    <a:pt x="47" y="53"/>
                  </a:lnTo>
                  <a:lnTo>
                    <a:pt x="48" y="47"/>
                  </a:lnTo>
                  <a:lnTo>
                    <a:pt x="43" y="41"/>
                  </a:lnTo>
                  <a:lnTo>
                    <a:pt x="42" y="34"/>
                  </a:lnTo>
                  <a:lnTo>
                    <a:pt x="46" y="32"/>
                  </a:lnTo>
                  <a:lnTo>
                    <a:pt x="53" y="34"/>
                  </a:lnTo>
                  <a:lnTo>
                    <a:pt x="54" y="32"/>
                  </a:lnTo>
                  <a:lnTo>
                    <a:pt x="46" y="28"/>
                  </a:lnTo>
                  <a:lnTo>
                    <a:pt x="44" y="17"/>
                  </a:lnTo>
                  <a:lnTo>
                    <a:pt x="52" y="14"/>
                  </a:lnTo>
                  <a:lnTo>
                    <a:pt x="49" y="11"/>
                  </a:lnTo>
                  <a:lnTo>
                    <a:pt x="53" y="9"/>
                  </a:lnTo>
                  <a:lnTo>
                    <a:pt x="57" y="11"/>
                  </a:lnTo>
                  <a:lnTo>
                    <a:pt x="57" y="7"/>
                  </a:lnTo>
                  <a:lnTo>
                    <a:pt x="71" y="2"/>
                  </a:lnTo>
                  <a:lnTo>
                    <a:pt x="76" y="2"/>
                  </a:lnTo>
                  <a:lnTo>
                    <a:pt x="80" y="4"/>
                  </a:lnTo>
                  <a:lnTo>
                    <a:pt x="80" y="8"/>
                  </a:lnTo>
                  <a:lnTo>
                    <a:pt x="84" y="12"/>
                  </a:lnTo>
                  <a:lnTo>
                    <a:pt x="85" y="18"/>
                  </a:lnTo>
                  <a:lnTo>
                    <a:pt x="86" y="21"/>
                  </a:lnTo>
                  <a:lnTo>
                    <a:pt x="88" y="25"/>
                  </a:lnTo>
                  <a:lnTo>
                    <a:pt x="84" y="28"/>
                  </a:lnTo>
                  <a:lnTo>
                    <a:pt x="83" y="37"/>
                  </a:lnTo>
                  <a:lnTo>
                    <a:pt x="86" y="37"/>
                  </a:lnTo>
                  <a:lnTo>
                    <a:pt x="87" y="33"/>
                  </a:lnTo>
                  <a:lnTo>
                    <a:pt x="92" y="31"/>
                  </a:lnTo>
                  <a:lnTo>
                    <a:pt x="98" y="31"/>
                  </a:lnTo>
                  <a:lnTo>
                    <a:pt x="99" y="35"/>
                  </a:lnTo>
                  <a:lnTo>
                    <a:pt x="102" y="39"/>
                  </a:lnTo>
                  <a:lnTo>
                    <a:pt x="107" y="39"/>
                  </a:lnTo>
                  <a:lnTo>
                    <a:pt x="108" y="33"/>
                  </a:lnTo>
                  <a:lnTo>
                    <a:pt x="111" y="33"/>
                  </a:lnTo>
                  <a:lnTo>
                    <a:pt x="112" y="31"/>
                  </a:lnTo>
                  <a:lnTo>
                    <a:pt x="105" y="29"/>
                  </a:lnTo>
                  <a:lnTo>
                    <a:pt x="109" y="25"/>
                  </a:lnTo>
                  <a:lnTo>
                    <a:pt x="120" y="25"/>
                  </a:lnTo>
                  <a:lnTo>
                    <a:pt x="124" y="26"/>
                  </a:lnTo>
                  <a:lnTo>
                    <a:pt x="128" y="26"/>
                  </a:lnTo>
                  <a:lnTo>
                    <a:pt x="137" y="29"/>
                  </a:lnTo>
                  <a:lnTo>
                    <a:pt x="133" y="36"/>
                  </a:lnTo>
                  <a:lnTo>
                    <a:pt x="136" y="40"/>
                  </a:lnTo>
                  <a:lnTo>
                    <a:pt x="141" y="36"/>
                  </a:lnTo>
                  <a:lnTo>
                    <a:pt x="145" y="37"/>
                  </a:lnTo>
                  <a:lnTo>
                    <a:pt x="138" y="43"/>
                  </a:lnTo>
                  <a:lnTo>
                    <a:pt x="137" y="48"/>
                  </a:lnTo>
                  <a:lnTo>
                    <a:pt x="141" y="49"/>
                  </a:lnTo>
                  <a:lnTo>
                    <a:pt x="145" y="44"/>
                  </a:lnTo>
                  <a:lnTo>
                    <a:pt x="149" y="45"/>
                  </a:lnTo>
                  <a:lnTo>
                    <a:pt x="146" y="49"/>
                  </a:lnTo>
                  <a:lnTo>
                    <a:pt x="149" y="51"/>
                  </a:lnTo>
                  <a:lnTo>
                    <a:pt x="151" y="50"/>
                  </a:lnTo>
                  <a:lnTo>
                    <a:pt x="153" y="51"/>
                  </a:lnTo>
                  <a:lnTo>
                    <a:pt x="157" y="49"/>
                  </a:lnTo>
                  <a:lnTo>
                    <a:pt x="158" y="44"/>
                  </a:lnTo>
                  <a:lnTo>
                    <a:pt x="166" y="44"/>
                  </a:lnTo>
                  <a:lnTo>
                    <a:pt x="171" y="48"/>
                  </a:lnTo>
                  <a:lnTo>
                    <a:pt x="173" y="56"/>
                  </a:lnTo>
                  <a:lnTo>
                    <a:pt x="162" y="59"/>
                  </a:lnTo>
                  <a:lnTo>
                    <a:pt x="165" y="63"/>
                  </a:lnTo>
                  <a:lnTo>
                    <a:pt x="172" y="59"/>
                  </a:lnTo>
                  <a:lnTo>
                    <a:pt x="173" y="61"/>
                  </a:lnTo>
                  <a:lnTo>
                    <a:pt x="170" y="64"/>
                  </a:lnTo>
                  <a:lnTo>
                    <a:pt x="169" y="69"/>
                  </a:lnTo>
                  <a:lnTo>
                    <a:pt x="173" y="69"/>
                  </a:lnTo>
                  <a:lnTo>
                    <a:pt x="178" y="62"/>
                  </a:lnTo>
                  <a:lnTo>
                    <a:pt x="186" y="61"/>
                  </a:lnTo>
                  <a:lnTo>
                    <a:pt x="196" y="66"/>
                  </a:lnTo>
                  <a:lnTo>
                    <a:pt x="190" y="72"/>
                  </a:lnTo>
                  <a:lnTo>
                    <a:pt x="181" y="74"/>
                  </a:lnTo>
                  <a:lnTo>
                    <a:pt x="190" y="76"/>
                  </a:lnTo>
                  <a:lnTo>
                    <a:pt x="190" y="78"/>
                  </a:lnTo>
                  <a:lnTo>
                    <a:pt x="196" y="76"/>
                  </a:lnTo>
                  <a:lnTo>
                    <a:pt x="200" y="72"/>
                  </a:lnTo>
                  <a:lnTo>
                    <a:pt x="209" y="79"/>
                  </a:lnTo>
                  <a:lnTo>
                    <a:pt x="207" y="82"/>
                  </a:lnTo>
                  <a:lnTo>
                    <a:pt x="203" y="82"/>
                  </a:lnTo>
                  <a:lnTo>
                    <a:pt x="199" y="84"/>
                  </a:lnTo>
                  <a:lnTo>
                    <a:pt x="211" y="87"/>
                  </a:lnTo>
                  <a:lnTo>
                    <a:pt x="213" y="90"/>
                  </a:lnTo>
                  <a:lnTo>
                    <a:pt x="198" y="91"/>
                  </a:lnTo>
                  <a:lnTo>
                    <a:pt x="202" y="93"/>
                  </a:lnTo>
                  <a:lnTo>
                    <a:pt x="201" y="97"/>
                  </a:lnTo>
                  <a:lnTo>
                    <a:pt x="190" y="94"/>
                  </a:lnTo>
                  <a:lnTo>
                    <a:pt x="189" y="97"/>
                  </a:lnTo>
                  <a:lnTo>
                    <a:pt x="201" y="100"/>
                  </a:lnTo>
                  <a:lnTo>
                    <a:pt x="209" y="105"/>
                  </a:lnTo>
                  <a:lnTo>
                    <a:pt x="214" y="113"/>
                  </a:lnTo>
                  <a:lnTo>
                    <a:pt x="220" y="110"/>
                  </a:lnTo>
                  <a:lnTo>
                    <a:pt x="227" y="110"/>
                  </a:lnTo>
                  <a:lnTo>
                    <a:pt x="227" y="113"/>
                  </a:lnTo>
                  <a:lnTo>
                    <a:pt x="231" y="114"/>
                  </a:lnTo>
                  <a:lnTo>
                    <a:pt x="235" y="117"/>
                  </a:lnTo>
                  <a:lnTo>
                    <a:pt x="234" y="122"/>
                  </a:lnTo>
                  <a:lnTo>
                    <a:pt x="243" y="121"/>
                  </a:lnTo>
                  <a:lnTo>
                    <a:pt x="246" y="124"/>
                  </a:lnTo>
                  <a:lnTo>
                    <a:pt x="243" y="126"/>
                  </a:lnTo>
                  <a:lnTo>
                    <a:pt x="244" y="128"/>
                  </a:lnTo>
                  <a:lnTo>
                    <a:pt x="253" y="123"/>
                  </a:lnTo>
                  <a:lnTo>
                    <a:pt x="258" y="125"/>
                  </a:lnTo>
                  <a:lnTo>
                    <a:pt x="257" y="127"/>
                  </a:lnTo>
                  <a:lnTo>
                    <a:pt x="261" y="129"/>
                  </a:lnTo>
                  <a:lnTo>
                    <a:pt x="260" y="138"/>
                  </a:lnTo>
                  <a:lnTo>
                    <a:pt x="252" y="139"/>
                  </a:lnTo>
                  <a:lnTo>
                    <a:pt x="254" y="153"/>
                  </a:lnTo>
                  <a:lnTo>
                    <a:pt x="247" y="158"/>
                  </a:lnTo>
                  <a:lnTo>
                    <a:pt x="242" y="153"/>
                  </a:lnTo>
                  <a:lnTo>
                    <a:pt x="242" y="159"/>
                  </a:lnTo>
                  <a:lnTo>
                    <a:pt x="245" y="168"/>
                  </a:lnTo>
                  <a:lnTo>
                    <a:pt x="242" y="174"/>
                  </a:lnTo>
                  <a:lnTo>
                    <a:pt x="237" y="168"/>
                  </a:lnTo>
                  <a:lnTo>
                    <a:pt x="234" y="167"/>
                  </a:lnTo>
                  <a:lnTo>
                    <a:pt x="230" y="164"/>
                  </a:lnTo>
                  <a:lnTo>
                    <a:pt x="224" y="155"/>
                  </a:lnTo>
                  <a:lnTo>
                    <a:pt x="228" y="147"/>
                  </a:lnTo>
                  <a:lnTo>
                    <a:pt x="227" y="144"/>
                  </a:lnTo>
                  <a:lnTo>
                    <a:pt x="219" y="144"/>
                  </a:lnTo>
                  <a:lnTo>
                    <a:pt x="217" y="140"/>
                  </a:lnTo>
                  <a:lnTo>
                    <a:pt x="211" y="132"/>
                  </a:lnTo>
                  <a:lnTo>
                    <a:pt x="203" y="136"/>
                  </a:lnTo>
                  <a:lnTo>
                    <a:pt x="206" y="144"/>
                  </a:lnTo>
                  <a:lnTo>
                    <a:pt x="208" y="148"/>
                  </a:lnTo>
                  <a:lnTo>
                    <a:pt x="204" y="151"/>
                  </a:lnTo>
                  <a:lnTo>
                    <a:pt x="198" y="145"/>
                  </a:lnTo>
                  <a:lnTo>
                    <a:pt x="196" y="150"/>
                  </a:lnTo>
                  <a:lnTo>
                    <a:pt x="203" y="158"/>
                  </a:lnTo>
                  <a:lnTo>
                    <a:pt x="207" y="161"/>
                  </a:lnTo>
                  <a:lnTo>
                    <a:pt x="209" y="166"/>
                  </a:lnTo>
                  <a:lnTo>
                    <a:pt x="215" y="175"/>
                  </a:lnTo>
                  <a:lnTo>
                    <a:pt x="220" y="176"/>
                  </a:lnTo>
                  <a:lnTo>
                    <a:pt x="227" y="186"/>
                  </a:lnTo>
                  <a:lnTo>
                    <a:pt x="227" y="190"/>
                  </a:lnTo>
                  <a:lnTo>
                    <a:pt x="230" y="193"/>
                  </a:lnTo>
                  <a:lnTo>
                    <a:pt x="230" y="197"/>
                  </a:lnTo>
                  <a:lnTo>
                    <a:pt x="234" y="203"/>
                  </a:lnTo>
                  <a:lnTo>
                    <a:pt x="234" y="209"/>
                  </a:lnTo>
                  <a:lnTo>
                    <a:pt x="228" y="208"/>
                  </a:lnTo>
                  <a:lnTo>
                    <a:pt x="227" y="211"/>
                  </a:lnTo>
                  <a:lnTo>
                    <a:pt x="232" y="215"/>
                  </a:lnTo>
                  <a:lnTo>
                    <a:pt x="229" y="220"/>
                  </a:lnTo>
                  <a:lnTo>
                    <a:pt x="229" y="227"/>
                  </a:lnTo>
                  <a:lnTo>
                    <a:pt x="225" y="227"/>
                  </a:lnTo>
                  <a:lnTo>
                    <a:pt x="219" y="217"/>
                  </a:lnTo>
                  <a:lnTo>
                    <a:pt x="213" y="209"/>
                  </a:lnTo>
                  <a:lnTo>
                    <a:pt x="207" y="210"/>
                  </a:lnTo>
                  <a:lnTo>
                    <a:pt x="203" y="205"/>
                  </a:lnTo>
                  <a:lnTo>
                    <a:pt x="200" y="205"/>
                  </a:lnTo>
                  <a:lnTo>
                    <a:pt x="195" y="198"/>
                  </a:lnTo>
                  <a:lnTo>
                    <a:pt x="192" y="199"/>
                  </a:lnTo>
                  <a:lnTo>
                    <a:pt x="191" y="204"/>
                  </a:lnTo>
                  <a:lnTo>
                    <a:pt x="201" y="217"/>
                  </a:lnTo>
                  <a:lnTo>
                    <a:pt x="206" y="225"/>
                  </a:lnTo>
                  <a:lnTo>
                    <a:pt x="216" y="232"/>
                  </a:lnTo>
                  <a:lnTo>
                    <a:pt x="219" y="240"/>
                  </a:lnTo>
                  <a:lnTo>
                    <a:pt x="214" y="242"/>
                  </a:lnTo>
                  <a:lnTo>
                    <a:pt x="199" y="237"/>
                  </a:lnTo>
                  <a:lnTo>
                    <a:pt x="194" y="237"/>
                  </a:lnTo>
                  <a:lnTo>
                    <a:pt x="186" y="231"/>
                  </a:lnTo>
                  <a:lnTo>
                    <a:pt x="187" y="223"/>
                  </a:lnTo>
                  <a:lnTo>
                    <a:pt x="182" y="222"/>
                  </a:lnTo>
                  <a:lnTo>
                    <a:pt x="177" y="223"/>
                  </a:lnTo>
                  <a:lnTo>
                    <a:pt x="169" y="215"/>
                  </a:lnTo>
                  <a:lnTo>
                    <a:pt x="165" y="213"/>
                  </a:lnTo>
                  <a:lnTo>
                    <a:pt x="164" y="207"/>
                  </a:lnTo>
                  <a:lnTo>
                    <a:pt x="168" y="207"/>
                  </a:lnTo>
                  <a:lnTo>
                    <a:pt x="166" y="202"/>
                  </a:lnTo>
                  <a:lnTo>
                    <a:pt x="160" y="201"/>
                  </a:lnTo>
                  <a:lnTo>
                    <a:pt x="153" y="194"/>
                  </a:lnTo>
                  <a:lnTo>
                    <a:pt x="152" y="183"/>
                  </a:lnTo>
                  <a:lnTo>
                    <a:pt x="145" y="183"/>
                  </a:lnTo>
                  <a:lnTo>
                    <a:pt x="143" y="181"/>
                  </a:lnTo>
                  <a:lnTo>
                    <a:pt x="139" y="180"/>
                  </a:lnTo>
                  <a:lnTo>
                    <a:pt x="140" y="185"/>
                  </a:lnTo>
                  <a:lnTo>
                    <a:pt x="138" y="188"/>
                  </a:lnTo>
                  <a:lnTo>
                    <a:pt x="131" y="180"/>
                  </a:lnTo>
                  <a:lnTo>
                    <a:pt x="128" y="181"/>
                  </a:lnTo>
                  <a:lnTo>
                    <a:pt x="123" y="189"/>
                  </a:lnTo>
                  <a:lnTo>
                    <a:pt x="114" y="188"/>
                  </a:lnTo>
                  <a:lnTo>
                    <a:pt x="106" y="182"/>
                  </a:lnTo>
                  <a:lnTo>
                    <a:pt x="107" y="173"/>
                  </a:lnTo>
                  <a:lnTo>
                    <a:pt x="112" y="168"/>
                  </a:lnTo>
                  <a:lnTo>
                    <a:pt x="112" y="164"/>
                  </a:lnTo>
                  <a:lnTo>
                    <a:pt x="116" y="161"/>
                  </a:lnTo>
                  <a:lnTo>
                    <a:pt x="120" y="163"/>
                  </a:lnTo>
                  <a:lnTo>
                    <a:pt x="124" y="166"/>
                  </a:lnTo>
                  <a:lnTo>
                    <a:pt x="135" y="165"/>
                  </a:lnTo>
                  <a:lnTo>
                    <a:pt x="143" y="160"/>
                  </a:lnTo>
                  <a:lnTo>
                    <a:pt x="147" y="162"/>
                  </a:lnTo>
                  <a:lnTo>
                    <a:pt x="147" y="156"/>
                  </a:lnTo>
                  <a:lnTo>
                    <a:pt x="141" y="150"/>
                  </a:lnTo>
                  <a:lnTo>
                    <a:pt x="139" y="143"/>
                  </a:lnTo>
                  <a:lnTo>
                    <a:pt x="152" y="132"/>
                  </a:lnTo>
                  <a:lnTo>
                    <a:pt x="155" y="127"/>
                  </a:lnTo>
                  <a:lnTo>
                    <a:pt x="160" y="126"/>
                  </a:lnTo>
                  <a:lnTo>
                    <a:pt x="160" y="118"/>
                  </a:lnTo>
                  <a:lnTo>
                    <a:pt x="157" y="115"/>
                  </a:lnTo>
                  <a:lnTo>
                    <a:pt x="156" y="112"/>
                  </a:lnTo>
                  <a:lnTo>
                    <a:pt x="155" y="109"/>
                  </a:lnTo>
                  <a:lnTo>
                    <a:pt x="149" y="105"/>
                  </a:lnTo>
                  <a:lnTo>
                    <a:pt x="147" y="100"/>
                  </a:lnTo>
                  <a:lnTo>
                    <a:pt x="141" y="101"/>
                  </a:lnTo>
                  <a:lnTo>
                    <a:pt x="137" y="96"/>
                  </a:lnTo>
                  <a:lnTo>
                    <a:pt x="139" y="93"/>
                  </a:lnTo>
                  <a:lnTo>
                    <a:pt x="135" y="93"/>
                  </a:lnTo>
                  <a:lnTo>
                    <a:pt x="129" y="97"/>
                  </a:lnTo>
                  <a:lnTo>
                    <a:pt x="125" y="98"/>
                  </a:lnTo>
                  <a:lnTo>
                    <a:pt x="120" y="98"/>
                  </a:lnTo>
                  <a:lnTo>
                    <a:pt x="120" y="94"/>
                  </a:lnTo>
                  <a:lnTo>
                    <a:pt x="131" y="91"/>
                  </a:lnTo>
                  <a:lnTo>
                    <a:pt x="130" y="89"/>
                  </a:lnTo>
                  <a:lnTo>
                    <a:pt x="120" y="85"/>
                  </a:lnTo>
                  <a:lnTo>
                    <a:pt x="117" y="80"/>
                  </a:lnTo>
                  <a:lnTo>
                    <a:pt x="113" y="78"/>
                  </a:lnTo>
                  <a:lnTo>
                    <a:pt x="114" y="73"/>
                  </a:lnTo>
                  <a:lnTo>
                    <a:pt x="109" y="68"/>
                  </a:lnTo>
                  <a:lnTo>
                    <a:pt x="105" y="68"/>
                  </a:lnTo>
                  <a:lnTo>
                    <a:pt x="101" y="63"/>
                  </a:lnTo>
                  <a:lnTo>
                    <a:pt x="96" y="65"/>
                  </a:lnTo>
                  <a:lnTo>
                    <a:pt x="96" y="68"/>
                  </a:lnTo>
                  <a:lnTo>
                    <a:pt x="104" y="73"/>
                  </a:lnTo>
                  <a:lnTo>
                    <a:pt x="102" y="76"/>
                  </a:lnTo>
                  <a:lnTo>
                    <a:pt x="94" y="77"/>
                  </a:lnTo>
                  <a:lnTo>
                    <a:pt x="87" y="73"/>
                  </a:lnTo>
                  <a:lnTo>
                    <a:pt x="82" y="75"/>
                  </a:lnTo>
                  <a:lnTo>
                    <a:pt x="84" y="76"/>
                  </a:lnTo>
                  <a:lnTo>
                    <a:pt x="82" y="79"/>
                  </a:lnTo>
                  <a:lnTo>
                    <a:pt x="76" y="76"/>
                  </a:lnTo>
                  <a:lnTo>
                    <a:pt x="72" y="73"/>
                  </a:lnTo>
                  <a:lnTo>
                    <a:pt x="69" y="71"/>
                  </a:lnTo>
                  <a:lnTo>
                    <a:pt x="67" y="73"/>
                  </a:lnTo>
                  <a:lnTo>
                    <a:pt x="69" y="75"/>
                  </a:lnTo>
                  <a:lnTo>
                    <a:pt x="72" y="77"/>
                  </a:lnTo>
                  <a:lnTo>
                    <a:pt x="72" y="80"/>
                  </a:lnTo>
                  <a:lnTo>
                    <a:pt x="67" y="78"/>
                  </a:lnTo>
                  <a:lnTo>
                    <a:pt x="63" y="77"/>
                  </a:lnTo>
                  <a:lnTo>
                    <a:pt x="59" y="77"/>
                  </a:lnTo>
                  <a:lnTo>
                    <a:pt x="53" y="74"/>
                  </a:lnTo>
                  <a:lnTo>
                    <a:pt x="47" y="74"/>
                  </a:lnTo>
                  <a:lnTo>
                    <a:pt x="40" y="75"/>
                  </a:lnTo>
                  <a:lnTo>
                    <a:pt x="35" y="73"/>
                  </a:lnTo>
                  <a:lnTo>
                    <a:pt x="34" y="69"/>
                  </a:lnTo>
                  <a:lnTo>
                    <a:pt x="31" y="68"/>
                  </a:lnTo>
                  <a:lnTo>
                    <a:pt x="26" y="72"/>
                  </a:lnTo>
                  <a:lnTo>
                    <a:pt x="21" y="72"/>
                  </a:lnTo>
                  <a:lnTo>
                    <a:pt x="17" y="68"/>
                  </a:lnTo>
                  <a:lnTo>
                    <a:pt x="6" y="60"/>
                  </a:lnTo>
                  <a:lnTo>
                    <a:pt x="5" y="55"/>
                  </a:lnTo>
                  <a:lnTo>
                    <a:pt x="9" y="54"/>
                  </a:lnTo>
                  <a:lnTo>
                    <a:pt x="15" y="56"/>
                  </a:lnTo>
                  <a:lnTo>
                    <a:pt x="20" y="56"/>
                  </a:lnTo>
                  <a:lnTo>
                    <a:pt x="25" y="57"/>
                  </a:lnTo>
                  <a:lnTo>
                    <a:pt x="24" y="54"/>
                  </a:lnTo>
                  <a:lnTo>
                    <a:pt x="15" y="52"/>
                  </a:lnTo>
                  <a:lnTo>
                    <a:pt x="4" y="50"/>
                  </a:lnTo>
                  <a:lnTo>
                    <a:pt x="0" y="45"/>
                  </a:lnTo>
                  <a:lnTo>
                    <a:pt x="2" y="41"/>
                  </a:lnTo>
                  <a:lnTo>
                    <a:pt x="1" y="36"/>
                  </a:lnTo>
                  <a:lnTo>
                    <a:pt x="4" y="33"/>
                  </a:lnTo>
                  <a:lnTo>
                    <a:pt x="0" y="30"/>
                  </a:lnTo>
                  <a:lnTo>
                    <a:pt x="2" y="27"/>
                  </a:lnTo>
                  <a:lnTo>
                    <a:pt x="7" y="23"/>
                  </a:lnTo>
                  <a:lnTo>
                    <a:pt x="7" y="16"/>
                  </a:lnTo>
                  <a:lnTo>
                    <a:pt x="15" y="8"/>
                  </a:lnTo>
                  <a:lnTo>
                    <a:pt x="17" y="8"/>
                  </a:lnTo>
                  <a:lnTo>
                    <a:pt x="28" y="0"/>
                  </a:lnTo>
                  <a:lnTo>
                    <a:pt x="36" y="0"/>
                  </a:lnTo>
                  <a:lnTo>
                    <a:pt x="39" y="1"/>
                  </a:lnTo>
                  <a:lnTo>
                    <a:pt x="46"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6" name="Freeform 126"/>
            <p:cNvSpPr>
              <a:spLocks/>
            </p:cNvSpPr>
            <p:nvPr/>
          </p:nvSpPr>
          <p:spPr bwMode="gray">
            <a:xfrm>
              <a:off x="1757" y="1532"/>
              <a:ext cx="57" cy="28"/>
            </a:xfrm>
            <a:custGeom>
              <a:avLst/>
              <a:gdLst>
                <a:gd name="T0" fmla="*/ 0 w 44"/>
                <a:gd name="T1" fmla="*/ 2147483647 h 22"/>
                <a:gd name="T2" fmla="*/ 2147483647 w 44"/>
                <a:gd name="T3" fmla="*/ 0 h 22"/>
                <a:gd name="T4" fmla="*/ 2147483647 w 44"/>
                <a:gd name="T5" fmla="*/ 2147483647 h 22"/>
                <a:gd name="T6" fmla="*/ 2147483647 w 44"/>
                <a:gd name="T7" fmla="*/ 0 h 22"/>
                <a:gd name="T8" fmla="*/ 2147483647 w 44"/>
                <a:gd name="T9" fmla="*/ 2147483647 h 22"/>
                <a:gd name="T10" fmla="*/ 2147483647 w 44"/>
                <a:gd name="T11" fmla="*/ 2147483647 h 22"/>
                <a:gd name="T12" fmla="*/ 2147483647 w 44"/>
                <a:gd name="T13" fmla="*/ 2147483647 h 22"/>
                <a:gd name="T14" fmla="*/ 2147483647 w 44"/>
                <a:gd name="T15" fmla="*/ 2147483647 h 22"/>
                <a:gd name="T16" fmla="*/ 2147483647 w 44"/>
                <a:gd name="T17" fmla="*/ 2147483647 h 22"/>
                <a:gd name="T18" fmla="*/ 2147483647 w 44"/>
                <a:gd name="T19" fmla="*/ 2147483647 h 22"/>
                <a:gd name="T20" fmla="*/ 2147483647 w 44"/>
                <a:gd name="T21" fmla="*/ 2147483647 h 22"/>
                <a:gd name="T22" fmla="*/ 2147483647 w 44"/>
                <a:gd name="T23" fmla="*/ 2147483647 h 22"/>
                <a:gd name="T24" fmla="*/ 2147483647 w 44"/>
                <a:gd name="T25" fmla="*/ 2147483647 h 22"/>
                <a:gd name="T26" fmla="*/ 2147483647 w 44"/>
                <a:gd name="T27" fmla="*/ 2147483647 h 22"/>
                <a:gd name="T28" fmla="*/ 2147483647 w 44"/>
                <a:gd name="T29" fmla="*/ 2147483647 h 22"/>
                <a:gd name="T30" fmla="*/ 2147483647 w 44"/>
                <a:gd name="T31" fmla="*/ 2147483647 h 22"/>
                <a:gd name="T32" fmla="*/ 2147483647 w 44"/>
                <a:gd name="T33" fmla="*/ 2147483647 h 22"/>
                <a:gd name="T34" fmla="*/ 0 w 44"/>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2"/>
                <a:gd name="T56" fmla="*/ 44 w 44"/>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2">
                  <a:moveTo>
                    <a:pt x="0" y="2"/>
                  </a:moveTo>
                  <a:lnTo>
                    <a:pt x="6" y="0"/>
                  </a:lnTo>
                  <a:lnTo>
                    <a:pt x="8" y="2"/>
                  </a:lnTo>
                  <a:lnTo>
                    <a:pt x="21" y="0"/>
                  </a:lnTo>
                  <a:lnTo>
                    <a:pt x="30" y="5"/>
                  </a:lnTo>
                  <a:lnTo>
                    <a:pt x="34" y="6"/>
                  </a:lnTo>
                  <a:lnTo>
                    <a:pt x="38" y="9"/>
                  </a:lnTo>
                  <a:lnTo>
                    <a:pt x="37" y="14"/>
                  </a:lnTo>
                  <a:lnTo>
                    <a:pt x="44" y="17"/>
                  </a:lnTo>
                  <a:lnTo>
                    <a:pt x="42" y="20"/>
                  </a:lnTo>
                  <a:lnTo>
                    <a:pt x="30" y="17"/>
                  </a:lnTo>
                  <a:lnTo>
                    <a:pt x="15" y="18"/>
                  </a:lnTo>
                  <a:lnTo>
                    <a:pt x="14" y="20"/>
                  </a:lnTo>
                  <a:lnTo>
                    <a:pt x="10" y="22"/>
                  </a:lnTo>
                  <a:lnTo>
                    <a:pt x="6" y="20"/>
                  </a:lnTo>
                  <a:lnTo>
                    <a:pt x="4" y="9"/>
                  </a:lnTo>
                  <a:lnTo>
                    <a:pt x="2" y="7"/>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7" name="Freeform 127"/>
            <p:cNvSpPr>
              <a:spLocks/>
            </p:cNvSpPr>
            <p:nvPr/>
          </p:nvSpPr>
          <p:spPr bwMode="gray">
            <a:xfrm>
              <a:off x="1796" y="1666"/>
              <a:ext cx="26" cy="22"/>
            </a:xfrm>
            <a:custGeom>
              <a:avLst/>
              <a:gdLst>
                <a:gd name="T0" fmla="*/ 2147483647 w 20"/>
                <a:gd name="T1" fmla="*/ 0 h 17"/>
                <a:gd name="T2" fmla="*/ 2147483647 w 20"/>
                <a:gd name="T3" fmla="*/ 2147483647 h 17"/>
                <a:gd name="T4" fmla="*/ 2147483647 w 20"/>
                <a:gd name="T5" fmla="*/ 2147483647 h 17"/>
                <a:gd name="T6" fmla="*/ 2147483647 w 20"/>
                <a:gd name="T7" fmla="*/ 2147483647 h 17"/>
                <a:gd name="T8" fmla="*/ 2147483647 w 20"/>
                <a:gd name="T9" fmla="*/ 2147483647 h 17"/>
                <a:gd name="T10" fmla="*/ 2147483647 w 20"/>
                <a:gd name="T11" fmla="*/ 2147483647 h 17"/>
                <a:gd name="T12" fmla="*/ 2147483647 w 20"/>
                <a:gd name="T13" fmla="*/ 2147483647 h 17"/>
                <a:gd name="T14" fmla="*/ 2147483647 w 20"/>
                <a:gd name="T15" fmla="*/ 2147483647 h 17"/>
                <a:gd name="T16" fmla="*/ 0 w 20"/>
                <a:gd name="T17" fmla="*/ 2147483647 h 17"/>
                <a:gd name="T18" fmla="*/ 2147483647 w 20"/>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8" y="0"/>
                  </a:moveTo>
                  <a:lnTo>
                    <a:pt x="18" y="1"/>
                  </a:lnTo>
                  <a:lnTo>
                    <a:pt x="18" y="6"/>
                  </a:lnTo>
                  <a:lnTo>
                    <a:pt x="19" y="8"/>
                  </a:lnTo>
                  <a:lnTo>
                    <a:pt x="20" y="11"/>
                  </a:lnTo>
                  <a:lnTo>
                    <a:pt x="12" y="16"/>
                  </a:lnTo>
                  <a:lnTo>
                    <a:pt x="4" y="17"/>
                  </a:lnTo>
                  <a:lnTo>
                    <a:pt x="1" y="15"/>
                  </a:lnTo>
                  <a:lnTo>
                    <a:pt x="0" y="6"/>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8" name="Freeform 128"/>
            <p:cNvSpPr>
              <a:spLocks/>
            </p:cNvSpPr>
            <p:nvPr/>
          </p:nvSpPr>
          <p:spPr bwMode="gray">
            <a:xfrm>
              <a:off x="1621" y="1234"/>
              <a:ext cx="373" cy="231"/>
            </a:xfrm>
            <a:custGeom>
              <a:avLst/>
              <a:gdLst>
                <a:gd name="T0" fmla="*/ 2147483647 w 286"/>
                <a:gd name="T1" fmla="*/ 2147483647 h 177"/>
                <a:gd name="T2" fmla="*/ 2147483647 w 286"/>
                <a:gd name="T3" fmla="*/ 2147483647 h 177"/>
                <a:gd name="T4" fmla="*/ 2147483647 w 286"/>
                <a:gd name="T5" fmla="*/ 2147483647 h 177"/>
                <a:gd name="T6" fmla="*/ 2147483647 w 286"/>
                <a:gd name="T7" fmla="*/ 2147483647 h 177"/>
                <a:gd name="T8" fmla="*/ 2147483647 w 286"/>
                <a:gd name="T9" fmla="*/ 2147483647 h 177"/>
                <a:gd name="T10" fmla="*/ 2147483647 w 286"/>
                <a:gd name="T11" fmla="*/ 2147483647 h 177"/>
                <a:gd name="T12" fmla="*/ 2147483647 w 286"/>
                <a:gd name="T13" fmla="*/ 2147483647 h 177"/>
                <a:gd name="T14" fmla="*/ 2147483647 w 286"/>
                <a:gd name="T15" fmla="*/ 2147483647 h 177"/>
                <a:gd name="T16" fmla="*/ 2147483647 w 286"/>
                <a:gd name="T17" fmla="*/ 2147483647 h 177"/>
                <a:gd name="T18" fmla="*/ 2147483647 w 286"/>
                <a:gd name="T19" fmla="*/ 2147483647 h 177"/>
                <a:gd name="T20" fmla="*/ 2147483647 w 286"/>
                <a:gd name="T21" fmla="*/ 2147483647 h 177"/>
                <a:gd name="T22" fmla="*/ 2147483647 w 286"/>
                <a:gd name="T23" fmla="*/ 2147483647 h 177"/>
                <a:gd name="T24" fmla="*/ 2147483647 w 286"/>
                <a:gd name="T25" fmla="*/ 2147483647 h 177"/>
                <a:gd name="T26" fmla="*/ 2147483647 w 286"/>
                <a:gd name="T27" fmla="*/ 2147483647 h 177"/>
                <a:gd name="T28" fmla="*/ 2147483647 w 286"/>
                <a:gd name="T29" fmla="*/ 2147483647 h 177"/>
                <a:gd name="T30" fmla="*/ 2147483647 w 286"/>
                <a:gd name="T31" fmla="*/ 2147483647 h 177"/>
                <a:gd name="T32" fmla="*/ 2147483647 w 286"/>
                <a:gd name="T33" fmla="*/ 2147483647 h 177"/>
                <a:gd name="T34" fmla="*/ 2147483647 w 286"/>
                <a:gd name="T35" fmla="*/ 2147483647 h 177"/>
                <a:gd name="T36" fmla="*/ 2147483647 w 286"/>
                <a:gd name="T37" fmla="*/ 2147483647 h 177"/>
                <a:gd name="T38" fmla="*/ 2147483647 w 286"/>
                <a:gd name="T39" fmla="*/ 2147483647 h 177"/>
                <a:gd name="T40" fmla="*/ 2147483647 w 286"/>
                <a:gd name="T41" fmla="*/ 2147483647 h 177"/>
                <a:gd name="T42" fmla="*/ 2147483647 w 286"/>
                <a:gd name="T43" fmla="*/ 2147483647 h 177"/>
                <a:gd name="T44" fmla="*/ 2147483647 w 286"/>
                <a:gd name="T45" fmla="*/ 2147483647 h 177"/>
                <a:gd name="T46" fmla="*/ 2147483647 w 286"/>
                <a:gd name="T47" fmla="*/ 2147483647 h 177"/>
                <a:gd name="T48" fmla="*/ 2147483647 w 286"/>
                <a:gd name="T49" fmla="*/ 2147483647 h 177"/>
                <a:gd name="T50" fmla="*/ 2147483647 w 286"/>
                <a:gd name="T51" fmla="*/ 2147483647 h 177"/>
                <a:gd name="T52" fmla="*/ 2147483647 w 286"/>
                <a:gd name="T53" fmla="*/ 2147483647 h 177"/>
                <a:gd name="T54" fmla="*/ 2147483647 w 286"/>
                <a:gd name="T55" fmla="*/ 2147483647 h 177"/>
                <a:gd name="T56" fmla="*/ 2147483647 w 286"/>
                <a:gd name="T57" fmla="*/ 2147483647 h 177"/>
                <a:gd name="T58" fmla="*/ 2147483647 w 286"/>
                <a:gd name="T59" fmla="*/ 2147483647 h 177"/>
                <a:gd name="T60" fmla="*/ 2147483647 w 286"/>
                <a:gd name="T61" fmla="*/ 2147483647 h 177"/>
                <a:gd name="T62" fmla="*/ 2147483647 w 286"/>
                <a:gd name="T63" fmla="*/ 2147483647 h 177"/>
                <a:gd name="T64" fmla="*/ 2147483647 w 286"/>
                <a:gd name="T65" fmla="*/ 2147483647 h 177"/>
                <a:gd name="T66" fmla="*/ 2147483647 w 286"/>
                <a:gd name="T67" fmla="*/ 2147483647 h 177"/>
                <a:gd name="T68" fmla="*/ 2147483647 w 286"/>
                <a:gd name="T69" fmla="*/ 2147483647 h 177"/>
                <a:gd name="T70" fmla="*/ 2147483647 w 286"/>
                <a:gd name="T71" fmla="*/ 2147483647 h 177"/>
                <a:gd name="T72" fmla="*/ 2147483647 w 286"/>
                <a:gd name="T73" fmla="*/ 2147483647 h 177"/>
                <a:gd name="T74" fmla="*/ 2147483647 w 286"/>
                <a:gd name="T75" fmla="*/ 2147483647 h 177"/>
                <a:gd name="T76" fmla="*/ 2147483647 w 286"/>
                <a:gd name="T77" fmla="*/ 2147483647 h 177"/>
                <a:gd name="T78" fmla="*/ 2147483647 w 286"/>
                <a:gd name="T79" fmla="*/ 2147483647 h 177"/>
                <a:gd name="T80" fmla="*/ 2147483647 w 286"/>
                <a:gd name="T81" fmla="*/ 2147483647 h 177"/>
                <a:gd name="T82" fmla="*/ 2147483647 w 286"/>
                <a:gd name="T83" fmla="*/ 2147483647 h 177"/>
                <a:gd name="T84" fmla="*/ 2147483647 w 286"/>
                <a:gd name="T85" fmla="*/ 2147483647 h 177"/>
                <a:gd name="T86" fmla="*/ 2147483647 w 286"/>
                <a:gd name="T87" fmla="*/ 2147483647 h 177"/>
                <a:gd name="T88" fmla="*/ 2147483647 w 286"/>
                <a:gd name="T89" fmla="*/ 2147483647 h 177"/>
                <a:gd name="T90" fmla="*/ 2147483647 w 286"/>
                <a:gd name="T91" fmla="*/ 2147483647 h 177"/>
                <a:gd name="T92" fmla="*/ 2147483647 w 286"/>
                <a:gd name="T93" fmla="*/ 2147483647 h 177"/>
                <a:gd name="T94" fmla="*/ 2147483647 w 286"/>
                <a:gd name="T95" fmla="*/ 2147483647 h 177"/>
                <a:gd name="T96" fmla="*/ 2147483647 w 286"/>
                <a:gd name="T97" fmla="*/ 2147483647 h 177"/>
                <a:gd name="T98" fmla="*/ 2147483647 w 286"/>
                <a:gd name="T99" fmla="*/ 2147483647 h 177"/>
                <a:gd name="T100" fmla="*/ 2147483647 w 286"/>
                <a:gd name="T101" fmla="*/ 2147483647 h 177"/>
                <a:gd name="T102" fmla="*/ 2147483647 w 286"/>
                <a:gd name="T103" fmla="*/ 2147483647 h 177"/>
                <a:gd name="T104" fmla="*/ 2147483647 w 286"/>
                <a:gd name="T105" fmla="*/ 2147483647 h 177"/>
                <a:gd name="T106" fmla="*/ 2147483647 w 286"/>
                <a:gd name="T107" fmla="*/ 2147483647 h 177"/>
                <a:gd name="T108" fmla="*/ 2147483647 w 286"/>
                <a:gd name="T109" fmla="*/ 2147483647 h 177"/>
                <a:gd name="T110" fmla="*/ 2147483647 w 286"/>
                <a:gd name="T111" fmla="*/ 2147483647 h 177"/>
                <a:gd name="T112" fmla="*/ 2147483647 w 286"/>
                <a:gd name="T113" fmla="*/ 2147483647 h 177"/>
                <a:gd name="T114" fmla="*/ 2147483647 w 286"/>
                <a:gd name="T115" fmla="*/ 2147483647 h 177"/>
                <a:gd name="T116" fmla="*/ 2147483647 w 286"/>
                <a:gd name="T117" fmla="*/ 2147483647 h 177"/>
                <a:gd name="T118" fmla="*/ 2147483647 w 286"/>
                <a:gd name="T119" fmla="*/ 2147483647 h 177"/>
                <a:gd name="T120" fmla="*/ 2147483647 w 286"/>
                <a:gd name="T121" fmla="*/ 2147483647 h 1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6"/>
                <a:gd name="T184" fmla="*/ 0 h 177"/>
                <a:gd name="T185" fmla="*/ 286 w 286"/>
                <a:gd name="T186" fmla="*/ 177 h 1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6" h="177">
                  <a:moveTo>
                    <a:pt x="47" y="154"/>
                  </a:moveTo>
                  <a:lnTo>
                    <a:pt x="36" y="152"/>
                  </a:lnTo>
                  <a:lnTo>
                    <a:pt x="33" y="145"/>
                  </a:lnTo>
                  <a:lnTo>
                    <a:pt x="39" y="144"/>
                  </a:lnTo>
                  <a:lnTo>
                    <a:pt x="45" y="142"/>
                  </a:lnTo>
                  <a:lnTo>
                    <a:pt x="52" y="145"/>
                  </a:lnTo>
                  <a:lnTo>
                    <a:pt x="55" y="151"/>
                  </a:lnTo>
                  <a:lnTo>
                    <a:pt x="67" y="154"/>
                  </a:lnTo>
                  <a:lnTo>
                    <a:pt x="73" y="153"/>
                  </a:lnTo>
                  <a:lnTo>
                    <a:pt x="77" y="153"/>
                  </a:lnTo>
                  <a:lnTo>
                    <a:pt x="86" y="144"/>
                  </a:lnTo>
                  <a:lnTo>
                    <a:pt x="91" y="142"/>
                  </a:lnTo>
                  <a:lnTo>
                    <a:pt x="89" y="139"/>
                  </a:lnTo>
                  <a:lnTo>
                    <a:pt x="85" y="140"/>
                  </a:lnTo>
                  <a:lnTo>
                    <a:pt x="79" y="148"/>
                  </a:lnTo>
                  <a:lnTo>
                    <a:pt x="70" y="150"/>
                  </a:lnTo>
                  <a:lnTo>
                    <a:pt x="62" y="147"/>
                  </a:lnTo>
                  <a:lnTo>
                    <a:pt x="60" y="142"/>
                  </a:lnTo>
                  <a:lnTo>
                    <a:pt x="66" y="141"/>
                  </a:lnTo>
                  <a:lnTo>
                    <a:pt x="66" y="138"/>
                  </a:lnTo>
                  <a:lnTo>
                    <a:pt x="70" y="136"/>
                  </a:lnTo>
                  <a:lnTo>
                    <a:pt x="68" y="130"/>
                  </a:lnTo>
                  <a:lnTo>
                    <a:pt x="64" y="130"/>
                  </a:lnTo>
                  <a:lnTo>
                    <a:pt x="64" y="133"/>
                  </a:lnTo>
                  <a:lnTo>
                    <a:pt x="60" y="137"/>
                  </a:lnTo>
                  <a:lnTo>
                    <a:pt x="54" y="138"/>
                  </a:lnTo>
                  <a:lnTo>
                    <a:pt x="56" y="134"/>
                  </a:lnTo>
                  <a:lnTo>
                    <a:pt x="54" y="133"/>
                  </a:lnTo>
                  <a:lnTo>
                    <a:pt x="51" y="137"/>
                  </a:lnTo>
                  <a:lnTo>
                    <a:pt x="43" y="137"/>
                  </a:lnTo>
                  <a:lnTo>
                    <a:pt x="43" y="131"/>
                  </a:lnTo>
                  <a:lnTo>
                    <a:pt x="48" y="123"/>
                  </a:lnTo>
                  <a:lnTo>
                    <a:pt x="51" y="122"/>
                  </a:lnTo>
                  <a:lnTo>
                    <a:pt x="55" y="123"/>
                  </a:lnTo>
                  <a:lnTo>
                    <a:pt x="62" y="122"/>
                  </a:lnTo>
                  <a:lnTo>
                    <a:pt x="69" y="123"/>
                  </a:lnTo>
                  <a:lnTo>
                    <a:pt x="79" y="123"/>
                  </a:lnTo>
                  <a:lnTo>
                    <a:pt x="88" y="126"/>
                  </a:lnTo>
                  <a:lnTo>
                    <a:pt x="90" y="124"/>
                  </a:lnTo>
                  <a:lnTo>
                    <a:pt x="98" y="123"/>
                  </a:lnTo>
                  <a:lnTo>
                    <a:pt x="98" y="120"/>
                  </a:lnTo>
                  <a:lnTo>
                    <a:pt x="87" y="121"/>
                  </a:lnTo>
                  <a:lnTo>
                    <a:pt x="75" y="121"/>
                  </a:lnTo>
                  <a:lnTo>
                    <a:pt x="66" y="119"/>
                  </a:lnTo>
                  <a:lnTo>
                    <a:pt x="69" y="117"/>
                  </a:lnTo>
                  <a:lnTo>
                    <a:pt x="76" y="118"/>
                  </a:lnTo>
                  <a:lnTo>
                    <a:pt x="77" y="115"/>
                  </a:lnTo>
                  <a:lnTo>
                    <a:pt x="70" y="111"/>
                  </a:lnTo>
                  <a:lnTo>
                    <a:pt x="69" y="107"/>
                  </a:lnTo>
                  <a:lnTo>
                    <a:pt x="62" y="102"/>
                  </a:lnTo>
                  <a:lnTo>
                    <a:pt x="50" y="98"/>
                  </a:lnTo>
                  <a:lnTo>
                    <a:pt x="50" y="97"/>
                  </a:lnTo>
                  <a:lnTo>
                    <a:pt x="58" y="96"/>
                  </a:lnTo>
                  <a:lnTo>
                    <a:pt x="50" y="91"/>
                  </a:lnTo>
                  <a:lnTo>
                    <a:pt x="52" y="87"/>
                  </a:lnTo>
                  <a:lnTo>
                    <a:pt x="66" y="88"/>
                  </a:lnTo>
                  <a:lnTo>
                    <a:pt x="77" y="89"/>
                  </a:lnTo>
                  <a:lnTo>
                    <a:pt x="89" y="99"/>
                  </a:lnTo>
                  <a:lnTo>
                    <a:pt x="94" y="106"/>
                  </a:lnTo>
                  <a:lnTo>
                    <a:pt x="106" y="106"/>
                  </a:lnTo>
                  <a:lnTo>
                    <a:pt x="111" y="103"/>
                  </a:lnTo>
                  <a:lnTo>
                    <a:pt x="108" y="102"/>
                  </a:lnTo>
                  <a:lnTo>
                    <a:pt x="102" y="103"/>
                  </a:lnTo>
                  <a:lnTo>
                    <a:pt x="97" y="102"/>
                  </a:lnTo>
                  <a:lnTo>
                    <a:pt x="94" y="96"/>
                  </a:lnTo>
                  <a:lnTo>
                    <a:pt x="89" y="91"/>
                  </a:lnTo>
                  <a:lnTo>
                    <a:pt x="82" y="88"/>
                  </a:lnTo>
                  <a:lnTo>
                    <a:pt x="82" y="85"/>
                  </a:lnTo>
                  <a:lnTo>
                    <a:pt x="94" y="85"/>
                  </a:lnTo>
                  <a:lnTo>
                    <a:pt x="102" y="82"/>
                  </a:lnTo>
                  <a:lnTo>
                    <a:pt x="109" y="82"/>
                  </a:lnTo>
                  <a:lnTo>
                    <a:pt x="118" y="80"/>
                  </a:lnTo>
                  <a:lnTo>
                    <a:pt x="119" y="79"/>
                  </a:lnTo>
                  <a:lnTo>
                    <a:pt x="112" y="79"/>
                  </a:lnTo>
                  <a:lnTo>
                    <a:pt x="108" y="78"/>
                  </a:lnTo>
                  <a:lnTo>
                    <a:pt x="121" y="74"/>
                  </a:lnTo>
                  <a:lnTo>
                    <a:pt x="133" y="75"/>
                  </a:lnTo>
                  <a:lnTo>
                    <a:pt x="142" y="72"/>
                  </a:lnTo>
                  <a:lnTo>
                    <a:pt x="140" y="70"/>
                  </a:lnTo>
                  <a:lnTo>
                    <a:pt x="129" y="70"/>
                  </a:lnTo>
                  <a:lnTo>
                    <a:pt x="119" y="72"/>
                  </a:lnTo>
                  <a:lnTo>
                    <a:pt x="122" y="65"/>
                  </a:lnTo>
                  <a:lnTo>
                    <a:pt x="130" y="59"/>
                  </a:lnTo>
                  <a:lnTo>
                    <a:pt x="129" y="57"/>
                  </a:lnTo>
                  <a:lnTo>
                    <a:pt x="125" y="58"/>
                  </a:lnTo>
                  <a:lnTo>
                    <a:pt x="119" y="60"/>
                  </a:lnTo>
                  <a:lnTo>
                    <a:pt x="117" y="64"/>
                  </a:lnTo>
                  <a:lnTo>
                    <a:pt x="109" y="65"/>
                  </a:lnTo>
                  <a:lnTo>
                    <a:pt x="114" y="70"/>
                  </a:lnTo>
                  <a:lnTo>
                    <a:pt x="102" y="77"/>
                  </a:lnTo>
                  <a:lnTo>
                    <a:pt x="95" y="79"/>
                  </a:lnTo>
                  <a:lnTo>
                    <a:pt x="82" y="81"/>
                  </a:lnTo>
                  <a:lnTo>
                    <a:pt x="80" y="79"/>
                  </a:lnTo>
                  <a:lnTo>
                    <a:pt x="88" y="77"/>
                  </a:lnTo>
                  <a:lnTo>
                    <a:pt x="89" y="75"/>
                  </a:lnTo>
                  <a:lnTo>
                    <a:pt x="82" y="75"/>
                  </a:lnTo>
                  <a:lnTo>
                    <a:pt x="76" y="78"/>
                  </a:lnTo>
                  <a:lnTo>
                    <a:pt x="75" y="74"/>
                  </a:lnTo>
                  <a:lnTo>
                    <a:pt x="71" y="75"/>
                  </a:lnTo>
                  <a:lnTo>
                    <a:pt x="71" y="80"/>
                  </a:lnTo>
                  <a:lnTo>
                    <a:pt x="67" y="82"/>
                  </a:lnTo>
                  <a:lnTo>
                    <a:pt x="53" y="81"/>
                  </a:lnTo>
                  <a:lnTo>
                    <a:pt x="53" y="79"/>
                  </a:lnTo>
                  <a:lnTo>
                    <a:pt x="56" y="75"/>
                  </a:lnTo>
                  <a:lnTo>
                    <a:pt x="63" y="71"/>
                  </a:lnTo>
                  <a:lnTo>
                    <a:pt x="85" y="67"/>
                  </a:lnTo>
                  <a:lnTo>
                    <a:pt x="84" y="65"/>
                  </a:lnTo>
                  <a:lnTo>
                    <a:pt x="71" y="66"/>
                  </a:lnTo>
                  <a:lnTo>
                    <a:pt x="59" y="70"/>
                  </a:lnTo>
                  <a:lnTo>
                    <a:pt x="51" y="74"/>
                  </a:lnTo>
                  <a:lnTo>
                    <a:pt x="47" y="78"/>
                  </a:lnTo>
                  <a:lnTo>
                    <a:pt x="44" y="79"/>
                  </a:lnTo>
                  <a:lnTo>
                    <a:pt x="36" y="76"/>
                  </a:lnTo>
                  <a:lnTo>
                    <a:pt x="27" y="75"/>
                  </a:lnTo>
                  <a:lnTo>
                    <a:pt x="24" y="72"/>
                  </a:lnTo>
                  <a:lnTo>
                    <a:pt x="36" y="69"/>
                  </a:lnTo>
                  <a:lnTo>
                    <a:pt x="49" y="69"/>
                  </a:lnTo>
                  <a:lnTo>
                    <a:pt x="57" y="67"/>
                  </a:lnTo>
                  <a:lnTo>
                    <a:pt x="66" y="62"/>
                  </a:lnTo>
                  <a:lnTo>
                    <a:pt x="64" y="61"/>
                  </a:lnTo>
                  <a:lnTo>
                    <a:pt x="60" y="61"/>
                  </a:lnTo>
                  <a:lnTo>
                    <a:pt x="49" y="67"/>
                  </a:lnTo>
                  <a:lnTo>
                    <a:pt x="35" y="68"/>
                  </a:lnTo>
                  <a:lnTo>
                    <a:pt x="21" y="67"/>
                  </a:lnTo>
                  <a:lnTo>
                    <a:pt x="19" y="63"/>
                  </a:lnTo>
                  <a:lnTo>
                    <a:pt x="23" y="62"/>
                  </a:lnTo>
                  <a:lnTo>
                    <a:pt x="23" y="60"/>
                  </a:lnTo>
                  <a:lnTo>
                    <a:pt x="30" y="57"/>
                  </a:lnTo>
                  <a:lnTo>
                    <a:pt x="41" y="54"/>
                  </a:lnTo>
                  <a:lnTo>
                    <a:pt x="43" y="53"/>
                  </a:lnTo>
                  <a:lnTo>
                    <a:pt x="35" y="52"/>
                  </a:lnTo>
                  <a:lnTo>
                    <a:pt x="26" y="56"/>
                  </a:lnTo>
                  <a:lnTo>
                    <a:pt x="15" y="57"/>
                  </a:lnTo>
                  <a:lnTo>
                    <a:pt x="14" y="54"/>
                  </a:lnTo>
                  <a:lnTo>
                    <a:pt x="20" y="52"/>
                  </a:lnTo>
                  <a:lnTo>
                    <a:pt x="20" y="51"/>
                  </a:lnTo>
                  <a:lnTo>
                    <a:pt x="13" y="52"/>
                  </a:lnTo>
                  <a:lnTo>
                    <a:pt x="5" y="51"/>
                  </a:lnTo>
                  <a:lnTo>
                    <a:pt x="0" y="49"/>
                  </a:lnTo>
                  <a:lnTo>
                    <a:pt x="8" y="45"/>
                  </a:lnTo>
                  <a:lnTo>
                    <a:pt x="12" y="40"/>
                  </a:lnTo>
                  <a:lnTo>
                    <a:pt x="22" y="43"/>
                  </a:lnTo>
                  <a:lnTo>
                    <a:pt x="24" y="38"/>
                  </a:lnTo>
                  <a:lnTo>
                    <a:pt x="31" y="35"/>
                  </a:lnTo>
                  <a:lnTo>
                    <a:pt x="38" y="35"/>
                  </a:lnTo>
                  <a:lnTo>
                    <a:pt x="41" y="38"/>
                  </a:lnTo>
                  <a:lnTo>
                    <a:pt x="46" y="40"/>
                  </a:lnTo>
                  <a:lnTo>
                    <a:pt x="45" y="38"/>
                  </a:lnTo>
                  <a:lnTo>
                    <a:pt x="47" y="37"/>
                  </a:lnTo>
                  <a:lnTo>
                    <a:pt x="52" y="39"/>
                  </a:lnTo>
                  <a:lnTo>
                    <a:pt x="58" y="40"/>
                  </a:lnTo>
                  <a:lnTo>
                    <a:pt x="64" y="38"/>
                  </a:lnTo>
                  <a:lnTo>
                    <a:pt x="62" y="35"/>
                  </a:lnTo>
                  <a:lnTo>
                    <a:pt x="52" y="34"/>
                  </a:lnTo>
                  <a:lnTo>
                    <a:pt x="46" y="31"/>
                  </a:lnTo>
                  <a:lnTo>
                    <a:pt x="47" y="29"/>
                  </a:lnTo>
                  <a:lnTo>
                    <a:pt x="55" y="29"/>
                  </a:lnTo>
                  <a:lnTo>
                    <a:pt x="52" y="23"/>
                  </a:lnTo>
                  <a:lnTo>
                    <a:pt x="57" y="22"/>
                  </a:lnTo>
                  <a:lnTo>
                    <a:pt x="66" y="26"/>
                  </a:lnTo>
                  <a:lnTo>
                    <a:pt x="76" y="35"/>
                  </a:lnTo>
                  <a:lnTo>
                    <a:pt x="83" y="35"/>
                  </a:lnTo>
                  <a:lnTo>
                    <a:pt x="78" y="32"/>
                  </a:lnTo>
                  <a:lnTo>
                    <a:pt x="77" y="30"/>
                  </a:lnTo>
                  <a:lnTo>
                    <a:pt x="80" y="30"/>
                  </a:lnTo>
                  <a:lnTo>
                    <a:pt x="86" y="33"/>
                  </a:lnTo>
                  <a:lnTo>
                    <a:pt x="99" y="38"/>
                  </a:lnTo>
                  <a:lnTo>
                    <a:pt x="103" y="38"/>
                  </a:lnTo>
                  <a:lnTo>
                    <a:pt x="102" y="36"/>
                  </a:lnTo>
                  <a:lnTo>
                    <a:pt x="98" y="32"/>
                  </a:lnTo>
                  <a:lnTo>
                    <a:pt x="85" y="29"/>
                  </a:lnTo>
                  <a:lnTo>
                    <a:pt x="81" y="25"/>
                  </a:lnTo>
                  <a:lnTo>
                    <a:pt x="83" y="22"/>
                  </a:lnTo>
                  <a:lnTo>
                    <a:pt x="89" y="22"/>
                  </a:lnTo>
                  <a:lnTo>
                    <a:pt x="90" y="21"/>
                  </a:lnTo>
                  <a:lnTo>
                    <a:pt x="88" y="19"/>
                  </a:lnTo>
                  <a:lnTo>
                    <a:pt x="83" y="19"/>
                  </a:lnTo>
                  <a:lnTo>
                    <a:pt x="80" y="18"/>
                  </a:lnTo>
                  <a:lnTo>
                    <a:pt x="81" y="16"/>
                  </a:lnTo>
                  <a:lnTo>
                    <a:pt x="90" y="16"/>
                  </a:lnTo>
                  <a:lnTo>
                    <a:pt x="98" y="20"/>
                  </a:lnTo>
                  <a:lnTo>
                    <a:pt x="102" y="20"/>
                  </a:lnTo>
                  <a:lnTo>
                    <a:pt x="100" y="17"/>
                  </a:lnTo>
                  <a:lnTo>
                    <a:pt x="88" y="11"/>
                  </a:lnTo>
                  <a:lnTo>
                    <a:pt x="91" y="10"/>
                  </a:lnTo>
                  <a:lnTo>
                    <a:pt x="96" y="10"/>
                  </a:lnTo>
                  <a:lnTo>
                    <a:pt x="105" y="16"/>
                  </a:lnTo>
                  <a:lnTo>
                    <a:pt x="112" y="16"/>
                  </a:lnTo>
                  <a:lnTo>
                    <a:pt x="115" y="14"/>
                  </a:lnTo>
                  <a:lnTo>
                    <a:pt x="106" y="12"/>
                  </a:lnTo>
                  <a:lnTo>
                    <a:pt x="102" y="8"/>
                  </a:lnTo>
                  <a:lnTo>
                    <a:pt x="106" y="7"/>
                  </a:lnTo>
                  <a:lnTo>
                    <a:pt x="116" y="7"/>
                  </a:lnTo>
                  <a:lnTo>
                    <a:pt x="119" y="9"/>
                  </a:lnTo>
                  <a:lnTo>
                    <a:pt x="123" y="7"/>
                  </a:lnTo>
                  <a:lnTo>
                    <a:pt x="129" y="11"/>
                  </a:lnTo>
                  <a:lnTo>
                    <a:pt x="138" y="18"/>
                  </a:lnTo>
                  <a:lnTo>
                    <a:pt x="139" y="24"/>
                  </a:lnTo>
                  <a:lnTo>
                    <a:pt x="146" y="21"/>
                  </a:lnTo>
                  <a:lnTo>
                    <a:pt x="148" y="18"/>
                  </a:lnTo>
                  <a:lnTo>
                    <a:pt x="144" y="15"/>
                  </a:lnTo>
                  <a:lnTo>
                    <a:pt x="140" y="11"/>
                  </a:lnTo>
                  <a:lnTo>
                    <a:pt x="130" y="8"/>
                  </a:lnTo>
                  <a:lnTo>
                    <a:pt x="129" y="4"/>
                  </a:lnTo>
                  <a:lnTo>
                    <a:pt x="132" y="3"/>
                  </a:lnTo>
                  <a:lnTo>
                    <a:pt x="151" y="3"/>
                  </a:lnTo>
                  <a:lnTo>
                    <a:pt x="158" y="10"/>
                  </a:lnTo>
                  <a:lnTo>
                    <a:pt x="164" y="13"/>
                  </a:lnTo>
                  <a:lnTo>
                    <a:pt x="170" y="17"/>
                  </a:lnTo>
                  <a:lnTo>
                    <a:pt x="175" y="16"/>
                  </a:lnTo>
                  <a:lnTo>
                    <a:pt x="174" y="13"/>
                  </a:lnTo>
                  <a:lnTo>
                    <a:pt x="163" y="7"/>
                  </a:lnTo>
                  <a:lnTo>
                    <a:pt x="162" y="5"/>
                  </a:lnTo>
                  <a:lnTo>
                    <a:pt x="164" y="2"/>
                  </a:lnTo>
                  <a:lnTo>
                    <a:pt x="168" y="1"/>
                  </a:lnTo>
                  <a:lnTo>
                    <a:pt x="176" y="1"/>
                  </a:lnTo>
                  <a:lnTo>
                    <a:pt x="176" y="3"/>
                  </a:lnTo>
                  <a:lnTo>
                    <a:pt x="186" y="7"/>
                  </a:lnTo>
                  <a:lnTo>
                    <a:pt x="189" y="6"/>
                  </a:lnTo>
                  <a:lnTo>
                    <a:pt x="182" y="3"/>
                  </a:lnTo>
                  <a:lnTo>
                    <a:pt x="182" y="1"/>
                  </a:lnTo>
                  <a:lnTo>
                    <a:pt x="191" y="0"/>
                  </a:lnTo>
                  <a:lnTo>
                    <a:pt x="193" y="2"/>
                  </a:lnTo>
                  <a:lnTo>
                    <a:pt x="200" y="3"/>
                  </a:lnTo>
                  <a:lnTo>
                    <a:pt x="201" y="5"/>
                  </a:lnTo>
                  <a:lnTo>
                    <a:pt x="210" y="4"/>
                  </a:lnTo>
                  <a:lnTo>
                    <a:pt x="216" y="5"/>
                  </a:lnTo>
                  <a:lnTo>
                    <a:pt x="226" y="5"/>
                  </a:lnTo>
                  <a:lnTo>
                    <a:pt x="227" y="10"/>
                  </a:lnTo>
                  <a:lnTo>
                    <a:pt x="212" y="16"/>
                  </a:lnTo>
                  <a:lnTo>
                    <a:pt x="212" y="17"/>
                  </a:lnTo>
                  <a:lnTo>
                    <a:pt x="221" y="16"/>
                  </a:lnTo>
                  <a:lnTo>
                    <a:pt x="233" y="9"/>
                  </a:lnTo>
                  <a:lnTo>
                    <a:pt x="237" y="9"/>
                  </a:lnTo>
                  <a:lnTo>
                    <a:pt x="240" y="12"/>
                  </a:lnTo>
                  <a:lnTo>
                    <a:pt x="243" y="11"/>
                  </a:lnTo>
                  <a:lnTo>
                    <a:pt x="245" y="7"/>
                  </a:lnTo>
                  <a:lnTo>
                    <a:pt x="248" y="7"/>
                  </a:lnTo>
                  <a:lnTo>
                    <a:pt x="248" y="10"/>
                  </a:lnTo>
                  <a:lnTo>
                    <a:pt x="250" y="10"/>
                  </a:lnTo>
                  <a:lnTo>
                    <a:pt x="253" y="9"/>
                  </a:lnTo>
                  <a:lnTo>
                    <a:pt x="259" y="8"/>
                  </a:lnTo>
                  <a:lnTo>
                    <a:pt x="263" y="8"/>
                  </a:lnTo>
                  <a:lnTo>
                    <a:pt x="261" y="11"/>
                  </a:lnTo>
                  <a:lnTo>
                    <a:pt x="259" y="12"/>
                  </a:lnTo>
                  <a:lnTo>
                    <a:pt x="263" y="14"/>
                  </a:lnTo>
                  <a:lnTo>
                    <a:pt x="264" y="20"/>
                  </a:lnTo>
                  <a:lnTo>
                    <a:pt x="278" y="20"/>
                  </a:lnTo>
                  <a:lnTo>
                    <a:pt x="286" y="24"/>
                  </a:lnTo>
                  <a:lnTo>
                    <a:pt x="285" y="30"/>
                  </a:lnTo>
                  <a:lnTo>
                    <a:pt x="277" y="34"/>
                  </a:lnTo>
                  <a:lnTo>
                    <a:pt x="278" y="36"/>
                  </a:lnTo>
                  <a:lnTo>
                    <a:pt x="274" y="37"/>
                  </a:lnTo>
                  <a:lnTo>
                    <a:pt x="272" y="40"/>
                  </a:lnTo>
                  <a:lnTo>
                    <a:pt x="265" y="43"/>
                  </a:lnTo>
                  <a:lnTo>
                    <a:pt x="260" y="44"/>
                  </a:lnTo>
                  <a:lnTo>
                    <a:pt x="255" y="46"/>
                  </a:lnTo>
                  <a:lnTo>
                    <a:pt x="247" y="46"/>
                  </a:lnTo>
                  <a:lnTo>
                    <a:pt x="241" y="49"/>
                  </a:lnTo>
                  <a:lnTo>
                    <a:pt x="229" y="50"/>
                  </a:lnTo>
                  <a:lnTo>
                    <a:pt x="225" y="50"/>
                  </a:lnTo>
                  <a:lnTo>
                    <a:pt x="217" y="50"/>
                  </a:lnTo>
                  <a:lnTo>
                    <a:pt x="212" y="49"/>
                  </a:lnTo>
                  <a:lnTo>
                    <a:pt x="211" y="49"/>
                  </a:lnTo>
                  <a:lnTo>
                    <a:pt x="212" y="53"/>
                  </a:lnTo>
                  <a:lnTo>
                    <a:pt x="221" y="54"/>
                  </a:lnTo>
                  <a:lnTo>
                    <a:pt x="224" y="53"/>
                  </a:lnTo>
                  <a:lnTo>
                    <a:pt x="234" y="52"/>
                  </a:lnTo>
                  <a:lnTo>
                    <a:pt x="235" y="55"/>
                  </a:lnTo>
                  <a:lnTo>
                    <a:pt x="225" y="57"/>
                  </a:lnTo>
                  <a:lnTo>
                    <a:pt x="214" y="60"/>
                  </a:lnTo>
                  <a:lnTo>
                    <a:pt x="207" y="62"/>
                  </a:lnTo>
                  <a:lnTo>
                    <a:pt x="197" y="62"/>
                  </a:lnTo>
                  <a:lnTo>
                    <a:pt x="194" y="64"/>
                  </a:lnTo>
                  <a:lnTo>
                    <a:pt x="203" y="65"/>
                  </a:lnTo>
                  <a:lnTo>
                    <a:pt x="205" y="63"/>
                  </a:lnTo>
                  <a:lnTo>
                    <a:pt x="209" y="63"/>
                  </a:lnTo>
                  <a:lnTo>
                    <a:pt x="217" y="61"/>
                  </a:lnTo>
                  <a:lnTo>
                    <a:pt x="231" y="57"/>
                  </a:lnTo>
                  <a:lnTo>
                    <a:pt x="236" y="56"/>
                  </a:lnTo>
                  <a:lnTo>
                    <a:pt x="242" y="54"/>
                  </a:lnTo>
                  <a:lnTo>
                    <a:pt x="248" y="53"/>
                  </a:lnTo>
                  <a:lnTo>
                    <a:pt x="253" y="53"/>
                  </a:lnTo>
                  <a:lnTo>
                    <a:pt x="254" y="54"/>
                  </a:lnTo>
                  <a:lnTo>
                    <a:pt x="251" y="55"/>
                  </a:lnTo>
                  <a:lnTo>
                    <a:pt x="246" y="60"/>
                  </a:lnTo>
                  <a:lnTo>
                    <a:pt x="242" y="60"/>
                  </a:lnTo>
                  <a:lnTo>
                    <a:pt x="235" y="66"/>
                  </a:lnTo>
                  <a:lnTo>
                    <a:pt x="232" y="67"/>
                  </a:lnTo>
                  <a:lnTo>
                    <a:pt x="225" y="72"/>
                  </a:lnTo>
                  <a:lnTo>
                    <a:pt x="222" y="74"/>
                  </a:lnTo>
                  <a:lnTo>
                    <a:pt x="212" y="79"/>
                  </a:lnTo>
                  <a:lnTo>
                    <a:pt x="209" y="84"/>
                  </a:lnTo>
                  <a:lnTo>
                    <a:pt x="201" y="86"/>
                  </a:lnTo>
                  <a:lnTo>
                    <a:pt x="198" y="85"/>
                  </a:lnTo>
                  <a:lnTo>
                    <a:pt x="197" y="83"/>
                  </a:lnTo>
                  <a:lnTo>
                    <a:pt x="192" y="82"/>
                  </a:lnTo>
                  <a:lnTo>
                    <a:pt x="193" y="85"/>
                  </a:lnTo>
                  <a:lnTo>
                    <a:pt x="197" y="87"/>
                  </a:lnTo>
                  <a:lnTo>
                    <a:pt x="200" y="90"/>
                  </a:lnTo>
                  <a:lnTo>
                    <a:pt x="190" y="91"/>
                  </a:lnTo>
                  <a:lnTo>
                    <a:pt x="187" y="92"/>
                  </a:lnTo>
                  <a:lnTo>
                    <a:pt x="182" y="91"/>
                  </a:lnTo>
                  <a:lnTo>
                    <a:pt x="178" y="92"/>
                  </a:lnTo>
                  <a:lnTo>
                    <a:pt x="178" y="95"/>
                  </a:lnTo>
                  <a:lnTo>
                    <a:pt x="180" y="95"/>
                  </a:lnTo>
                  <a:lnTo>
                    <a:pt x="189" y="94"/>
                  </a:lnTo>
                  <a:lnTo>
                    <a:pt x="192" y="95"/>
                  </a:lnTo>
                  <a:lnTo>
                    <a:pt x="189" y="97"/>
                  </a:lnTo>
                  <a:lnTo>
                    <a:pt x="190" y="99"/>
                  </a:lnTo>
                  <a:lnTo>
                    <a:pt x="183" y="102"/>
                  </a:lnTo>
                  <a:lnTo>
                    <a:pt x="175" y="103"/>
                  </a:lnTo>
                  <a:lnTo>
                    <a:pt x="172" y="102"/>
                  </a:lnTo>
                  <a:lnTo>
                    <a:pt x="164" y="99"/>
                  </a:lnTo>
                  <a:lnTo>
                    <a:pt x="158" y="100"/>
                  </a:lnTo>
                  <a:lnTo>
                    <a:pt x="159" y="102"/>
                  </a:lnTo>
                  <a:lnTo>
                    <a:pt x="169" y="103"/>
                  </a:lnTo>
                  <a:lnTo>
                    <a:pt x="170" y="106"/>
                  </a:lnTo>
                  <a:lnTo>
                    <a:pt x="164" y="107"/>
                  </a:lnTo>
                  <a:lnTo>
                    <a:pt x="156" y="107"/>
                  </a:lnTo>
                  <a:lnTo>
                    <a:pt x="156" y="110"/>
                  </a:lnTo>
                  <a:lnTo>
                    <a:pt x="149" y="110"/>
                  </a:lnTo>
                  <a:lnTo>
                    <a:pt x="148" y="109"/>
                  </a:lnTo>
                  <a:lnTo>
                    <a:pt x="145" y="108"/>
                  </a:lnTo>
                  <a:lnTo>
                    <a:pt x="137" y="110"/>
                  </a:lnTo>
                  <a:lnTo>
                    <a:pt x="144" y="111"/>
                  </a:lnTo>
                  <a:lnTo>
                    <a:pt x="135" y="111"/>
                  </a:lnTo>
                  <a:lnTo>
                    <a:pt x="136" y="112"/>
                  </a:lnTo>
                  <a:lnTo>
                    <a:pt x="131" y="112"/>
                  </a:lnTo>
                  <a:lnTo>
                    <a:pt x="130" y="114"/>
                  </a:lnTo>
                  <a:lnTo>
                    <a:pt x="145" y="113"/>
                  </a:lnTo>
                  <a:lnTo>
                    <a:pt x="159" y="114"/>
                  </a:lnTo>
                  <a:lnTo>
                    <a:pt x="158" y="118"/>
                  </a:lnTo>
                  <a:lnTo>
                    <a:pt x="151" y="118"/>
                  </a:lnTo>
                  <a:lnTo>
                    <a:pt x="146" y="116"/>
                  </a:lnTo>
                  <a:lnTo>
                    <a:pt x="138" y="115"/>
                  </a:lnTo>
                  <a:lnTo>
                    <a:pt x="130" y="116"/>
                  </a:lnTo>
                  <a:lnTo>
                    <a:pt x="130" y="117"/>
                  </a:lnTo>
                  <a:lnTo>
                    <a:pt x="141" y="117"/>
                  </a:lnTo>
                  <a:lnTo>
                    <a:pt x="141" y="118"/>
                  </a:lnTo>
                  <a:lnTo>
                    <a:pt x="135" y="118"/>
                  </a:lnTo>
                  <a:lnTo>
                    <a:pt x="129" y="119"/>
                  </a:lnTo>
                  <a:lnTo>
                    <a:pt x="131" y="120"/>
                  </a:lnTo>
                  <a:lnTo>
                    <a:pt x="140" y="119"/>
                  </a:lnTo>
                  <a:lnTo>
                    <a:pt x="146" y="122"/>
                  </a:lnTo>
                  <a:lnTo>
                    <a:pt x="153" y="122"/>
                  </a:lnTo>
                  <a:lnTo>
                    <a:pt x="158" y="128"/>
                  </a:lnTo>
                  <a:lnTo>
                    <a:pt x="153" y="129"/>
                  </a:lnTo>
                  <a:lnTo>
                    <a:pt x="146" y="129"/>
                  </a:lnTo>
                  <a:lnTo>
                    <a:pt x="144" y="129"/>
                  </a:lnTo>
                  <a:lnTo>
                    <a:pt x="153" y="131"/>
                  </a:lnTo>
                  <a:lnTo>
                    <a:pt x="154" y="135"/>
                  </a:lnTo>
                  <a:lnTo>
                    <a:pt x="152" y="136"/>
                  </a:lnTo>
                  <a:lnTo>
                    <a:pt x="143" y="136"/>
                  </a:lnTo>
                  <a:lnTo>
                    <a:pt x="137" y="137"/>
                  </a:lnTo>
                  <a:lnTo>
                    <a:pt x="138" y="138"/>
                  </a:lnTo>
                  <a:lnTo>
                    <a:pt x="145" y="138"/>
                  </a:lnTo>
                  <a:lnTo>
                    <a:pt x="149" y="140"/>
                  </a:lnTo>
                  <a:lnTo>
                    <a:pt x="139" y="143"/>
                  </a:lnTo>
                  <a:lnTo>
                    <a:pt x="127" y="142"/>
                  </a:lnTo>
                  <a:lnTo>
                    <a:pt x="125" y="144"/>
                  </a:lnTo>
                  <a:lnTo>
                    <a:pt x="127" y="145"/>
                  </a:lnTo>
                  <a:lnTo>
                    <a:pt x="130" y="150"/>
                  </a:lnTo>
                  <a:lnTo>
                    <a:pt x="121" y="154"/>
                  </a:lnTo>
                  <a:lnTo>
                    <a:pt x="105" y="154"/>
                  </a:lnTo>
                  <a:lnTo>
                    <a:pt x="98" y="149"/>
                  </a:lnTo>
                  <a:lnTo>
                    <a:pt x="96" y="150"/>
                  </a:lnTo>
                  <a:lnTo>
                    <a:pt x="99" y="153"/>
                  </a:lnTo>
                  <a:lnTo>
                    <a:pt x="93" y="156"/>
                  </a:lnTo>
                  <a:lnTo>
                    <a:pt x="94" y="157"/>
                  </a:lnTo>
                  <a:lnTo>
                    <a:pt x="107" y="157"/>
                  </a:lnTo>
                  <a:lnTo>
                    <a:pt x="110" y="158"/>
                  </a:lnTo>
                  <a:lnTo>
                    <a:pt x="114" y="156"/>
                  </a:lnTo>
                  <a:lnTo>
                    <a:pt x="117" y="156"/>
                  </a:lnTo>
                  <a:lnTo>
                    <a:pt x="118" y="158"/>
                  </a:lnTo>
                  <a:lnTo>
                    <a:pt x="116" y="160"/>
                  </a:lnTo>
                  <a:lnTo>
                    <a:pt x="116" y="163"/>
                  </a:lnTo>
                  <a:lnTo>
                    <a:pt x="120" y="164"/>
                  </a:lnTo>
                  <a:lnTo>
                    <a:pt x="124" y="160"/>
                  </a:lnTo>
                  <a:lnTo>
                    <a:pt x="128" y="161"/>
                  </a:lnTo>
                  <a:lnTo>
                    <a:pt x="130" y="168"/>
                  </a:lnTo>
                  <a:lnTo>
                    <a:pt x="127" y="171"/>
                  </a:lnTo>
                  <a:lnTo>
                    <a:pt x="120" y="171"/>
                  </a:lnTo>
                  <a:lnTo>
                    <a:pt x="119" y="173"/>
                  </a:lnTo>
                  <a:lnTo>
                    <a:pt x="107" y="177"/>
                  </a:lnTo>
                  <a:lnTo>
                    <a:pt x="103" y="177"/>
                  </a:lnTo>
                  <a:lnTo>
                    <a:pt x="104" y="173"/>
                  </a:lnTo>
                  <a:lnTo>
                    <a:pt x="103" y="172"/>
                  </a:lnTo>
                  <a:lnTo>
                    <a:pt x="99" y="171"/>
                  </a:lnTo>
                  <a:lnTo>
                    <a:pt x="96" y="169"/>
                  </a:lnTo>
                  <a:lnTo>
                    <a:pt x="90" y="169"/>
                  </a:lnTo>
                  <a:lnTo>
                    <a:pt x="92" y="172"/>
                  </a:lnTo>
                  <a:lnTo>
                    <a:pt x="89" y="173"/>
                  </a:lnTo>
                  <a:lnTo>
                    <a:pt x="85" y="173"/>
                  </a:lnTo>
                  <a:lnTo>
                    <a:pt x="84" y="169"/>
                  </a:lnTo>
                  <a:lnTo>
                    <a:pt x="79" y="169"/>
                  </a:lnTo>
                  <a:lnTo>
                    <a:pt x="81" y="171"/>
                  </a:lnTo>
                  <a:lnTo>
                    <a:pt x="78" y="172"/>
                  </a:lnTo>
                  <a:lnTo>
                    <a:pt x="77" y="169"/>
                  </a:lnTo>
                  <a:lnTo>
                    <a:pt x="71" y="170"/>
                  </a:lnTo>
                  <a:lnTo>
                    <a:pt x="71" y="171"/>
                  </a:lnTo>
                  <a:lnTo>
                    <a:pt x="69" y="172"/>
                  </a:lnTo>
                  <a:lnTo>
                    <a:pt x="67" y="171"/>
                  </a:lnTo>
                  <a:lnTo>
                    <a:pt x="63" y="170"/>
                  </a:lnTo>
                  <a:lnTo>
                    <a:pt x="60" y="171"/>
                  </a:lnTo>
                  <a:lnTo>
                    <a:pt x="66" y="175"/>
                  </a:lnTo>
                  <a:lnTo>
                    <a:pt x="58" y="174"/>
                  </a:lnTo>
                  <a:lnTo>
                    <a:pt x="52" y="173"/>
                  </a:lnTo>
                  <a:lnTo>
                    <a:pt x="53" y="170"/>
                  </a:lnTo>
                  <a:lnTo>
                    <a:pt x="49" y="170"/>
                  </a:lnTo>
                  <a:lnTo>
                    <a:pt x="48" y="172"/>
                  </a:lnTo>
                  <a:lnTo>
                    <a:pt x="44" y="173"/>
                  </a:lnTo>
                  <a:lnTo>
                    <a:pt x="41" y="171"/>
                  </a:lnTo>
                  <a:lnTo>
                    <a:pt x="39" y="171"/>
                  </a:lnTo>
                  <a:lnTo>
                    <a:pt x="40" y="172"/>
                  </a:lnTo>
                  <a:lnTo>
                    <a:pt x="38" y="173"/>
                  </a:lnTo>
                  <a:lnTo>
                    <a:pt x="33" y="173"/>
                  </a:lnTo>
                  <a:lnTo>
                    <a:pt x="32" y="170"/>
                  </a:lnTo>
                  <a:lnTo>
                    <a:pt x="30" y="169"/>
                  </a:lnTo>
                  <a:lnTo>
                    <a:pt x="29" y="170"/>
                  </a:lnTo>
                  <a:lnTo>
                    <a:pt x="28" y="172"/>
                  </a:lnTo>
                  <a:lnTo>
                    <a:pt x="23" y="172"/>
                  </a:lnTo>
                  <a:lnTo>
                    <a:pt x="22" y="163"/>
                  </a:lnTo>
                  <a:lnTo>
                    <a:pt x="28" y="163"/>
                  </a:lnTo>
                  <a:lnTo>
                    <a:pt x="33" y="159"/>
                  </a:lnTo>
                  <a:lnTo>
                    <a:pt x="37" y="159"/>
                  </a:lnTo>
                  <a:lnTo>
                    <a:pt x="43" y="159"/>
                  </a:lnTo>
                  <a:lnTo>
                    <a:pt x="47" y="157"/>
                  </a:lnTo>
                  <a:lnTo>
                    <a:pt x="47" y="15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59" name="Freeform 129"/>
            <p:cNvSpPr>
              <a:spLocks/>
            </p:cNvSpPr>
            <p:nvPr/>
          </p:nvSpPr>
          <p:spPr bwMode="gray">
            <a:xfrm>
              <a:off x="2008" y="2092"/>
              <a:ext cx="81" cy="101"/>
            </a:xfrm>
            <a:custGeom>
              <a:avLst/>
              <a:gdLst>
                <a:gd name="T0" fmla="*/ 2147483647 w 62"/>
                <a:gd name="T1" fmla="*/ 0 h 77"/>
                <a:gd name="T2" fmla="*/ 2147483647 w 62"/>
                <a:gd name="T3" fmla="*/ 2147483647 h 77"/>
                <a:gd name="T4" fmla="*/ 2147483647 w 62"/>
                <a:gd name="T5" fmla="*/ 2147483647 h 77"/>
                <a:gd name="T6" fmla="*/ 2147483647 w 62"/>
                <a:gd name="T7" fmla="*/ 2147483647 h 77"/>
                <a:gd name="T8" fmla="*/ 2147483647 w 62"/>
                <a:gd name="T9" fmla="*/ 2147483647 h 77"/>
                <a:gd name="T10" fmla="*/ 2147483647 w 62"/>
                <a:gd name="T11" fmla="*/ 2147483647 h 77"/>
                <a:gd name="T12" fmla="*/ 2147483647 w 62"/>
                <a:gd name="T13" fmla="*/ 2147483647 h 77"/>
                <a:gd name="T14" fmla="*/ 2147483647 w 62"/>
                <a:gd name="T15" fmla="*/ 2147483647 h 77"/>
                <a:gd name="T16" fmla="*/ 2147483647 w 62"/>
                <a:gd name="T17" fmla="*/ 2147483647 h 77"/>
                <a:gd name="T18" fmla="*/ 2147483647 w 62"/>
                <a:gd name="T19" fmla="*/ 2147483647 h 77"/>
                <a:gd name="T20" fmla="*/ 2147483647 w 62"/>
                <a:gd name="T21" fmla="*/ 2147483647 h 77"/>
                <a:gd name="T22" fmla="*/ 2147483647 w 62"/>
                <a:gd name="T23" fmla="*/ 2147483647 h 77"/>
                <a:gd name="T24" fmla="*/ 2147483647 w 62"/>
                <a:gd name="T25" fmla="*/ 2147483647 h 77"/>
                <a:gd name="T26" fmla="*/ 2147483647 w 62"/>
                <a:gd name="T27" fmla="*/ 2147483647 h 77"/>
                <a:gd name="T28" fmla="*/ 2147483647 w 62"/>
                <a:gd name="T29" fmla="*/ 2147483647 h 77"/>
                <a:gd name="T30" fmla="*/ 2147483647 w 62"/>
                <a:gd name="T31" fmla="*/ 2147483647 h 77"/>
                <a:gd name="T32" fmla="*/ 2147483647 w 62"/>
                <a:gd name="T33" fmla="*/ 2147483647 h 77"/>
                <a:gd name="T34" fmla="*/ 2147483647 w 62"/>
                <a:gd name="T35" fmla="*/ 2147483647 h 77"/>
                <a:gd name="T36" fmla="*/ 2147483647 w 62"/>
                <a:gd name="T37" fmla="*/ 2147483647 h 77"/>
                <a:gd name="T38" fmla="*/ 2147483647 w 62"/>
                <a:gd name="T39" fmla="*/ 2147483647 h 77"/>
                <a:gd name="T40" fmla="*/ 2147483647 w 62"/>
                <a:gd name="T41" fmla="*/ 2147483647 h 77"/>
                <a:gd name="T42" fmla="*/ 2147483647 w 62"/>
                <a:gd name="T43" fmla="*/ 2147483647 h 77"/>
                <a:gd name="T44" fmla="*/ 2147483647 w 62"/>
                <a:gd name="T45" fmla="*/ 2147483647 h 77"/>
                <a:gd name="T46" fmla="*/ 2147483647 w 62"/>
                <a:gd name="T47" fmla="*/ 2147483647 h 77"/>
                <a:gd name="T48" fmla="*/ 2147483647 w 62"/>
                <a:gd name="T49" fmla="*/ 2147483647 h 77"/>
                <a:gd name="T50" fmla="*/ 2147483647 w 62"/>
                <a:gd name="T51" fmla="*/ 2147483647 h 77"/>
                <a:gd name="T52" fmla="*/ 2147483647 w 62"/>
                <a:gd name="T53" fmla="*/ 2147483647 h 77"/>
                <a:gd name="T54" fmla="*/ 2147483647 w 62"/>
                <a:gd name="T55" fmla="*/ 2147483647 h 77"/>
                <a:gd name="T56" fmla="*/ 2147483647 w 62"/>
                <a:gd name="T57" fmla="*/ 2147483647 h 77"/>
                <a:gd name="T58" fmla="*/ 0 w 62"/>
                <a:gd name="T59" fmla="*/ 2147483647 h 77"/>
                <a:gd name="T60" fmla="*/ 2147483647 w 62"/>
                <a:gd name="T61" fmla="*/ 2147483647 h 77"/>
                <a:gd name="T62" fmla="*/ 2147483647 w 62"/>
                <a:gd name="T63" fmla="*/ 2147483647 h 77"/>
                <a:gd name="T64" fmla="*/ 0 w 62"/>
                <a:gd name="T65" fmla="*/ 2147483647 h 77"/>
                <a:gd name="T66" fmla="*/ 2147483647 w 62"/>
                <a:gd name="T67" fmla="*/ 2147483647 h 77"/>
                <a:gd name="T68" fmla="*/ 2147483647 w 62"/>
                <a:gd name="T69" fmla="*/ 2147483647 h 77"/>
                <a:gd name="T70" fmla="*/ 2147483647 w 62"/>
                <a:gd name="T71" fmla="*/ 2147483647 h 77"/>
                <a:gd name="T72" fmla="*/ 2147483647 w 62"/>
                <a:gd name="T73" fmla="*/ 2147483647 h 77"/>
                <a:gd name="T74" fmla="*/ 2147483647 w 62"/>
                <a:gd name="T75" fmla="*/ 2147483647 h 77"/>
                <a:gd name="T76" fmla="*/ 2147483647 w 62"/>
                <a:gd name="T77" fmla="*/ 2147483647 h 77"/>
                <a:gd name="T78" fmla="*/ 2147483647 w 62"/>
                <a:gd name="T79" fmla="*/ 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2"/>
                <a:gd name="T121" fmla="*/ 0 h 77"/>
                <a:gd name="T122" fmla="*/ 62 w 62"/>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2" h="77">
                  <a:moveTo>
                    <a:pt x="37" y="0"/>
                  </a:moveTo>
                  <a:lnTo>
                    <a:pt x="23" y="28"/>
                  </a:lnTo>
                  <a:lnTo>
                    <a:pt x="24" y="32"/>
                  </a:lnTo>
                  <a:lnTo>
                    <a:pt x="29" y="25"/>
                  </a:lnTo>
                  <a:lnTo>
                    <a:pt x="34" y="26"/>
                  </a:lnTo>
                  <a:lnTo>
                    <a:pt x="33" y="33"/>
                  </a:lnTo>
                  <a:lnTo>
                    <a:pt x="38" y="33"/>
                  </a:lnTo>
                  <a:lnTo>
                    <a:pt x="38" y="37"/>
                  </a:lnTo>
                  <a:lnTo>
                    <a:pt x="45" y="34"/>
                  </a:lnTo>
                  <a:lnTo>
                    <a:pt x="53" y="36"/>
                  </a:lnTo>
                  <a:lnTo>
                    <a:pt x="51" y="49"/>
                  </a:lnTo>
                  <a:lnTo>
                    <a:pt x="62" y="47"/>
                  </a:lnTo>
                  <a:lnTo>
                    <a:pt x="60" y="54"/>
                  </a:lnTo>
                  <a:lnTo>
                    <a:pt x="56" y="55"/>
                  </a:lnTo>
                  <a:lnTo>
                    <a:pt x="62" y="59"/>
                  </a:lnTo>
                  <a:lnTo>
                    <a:pt x="61" y="77"/>
                  </a:lnTo>
                  <a:lnTo>
                    <a:pt x="55" y="77"/>
                  </a:lnTo>
                  <a:lnTo>
                    <a:pt x="53" y="73"/>
                  </a:lnTo>
                  <a:lnTo>
                    <a:pt x="49" y="72"/>
                  </a:lnTo>
                  <a:lnTo>
                    <a:pt x="51" y="68"/>
                  </a:lnTo>
                  <a:lnTo>
                    <a:pt x="49" y="62"/>
                  </a:lnTo>
                  <a:lnTo>
                    <a:pt x="44" y="69"/>
                  </a:lnTo>
                  <a:lnTo>
                    <a:pt x="40" y="68"/>
                  </a:lnTo>
                  <a:lnTo>
                    <a:pt x="39" y="61"/>
                  </a:lnTo>
                  <a:lnTo>
                    <a:pt x="33" y="64"/>
                  </a:lnTo>
                  <a:lnTo>
                    <a:pt x="30" y="60"/>
                  </a:lnTo>
                  <a:lnTo>
                    <a:pt x="23" y="63"/>
                  </a:lnTo>
                  <a:lnTo>
                    <a:pt x="17" y="61"/>
                  </a:lnTo>
                  <a:lnTo>
                    <a:pt x="5" y="63"/>
                  </a:lnTo>
                  <a:lnTo>
                    <a:pt x="0" y="57"/>
                  </a:lnTo>
                  <a:lnTo>
                    <a:pt x="6" y="51"/>
                  </a:lnTo>
                  <a:lnTo>
                    <a:pt x="1" y="51"/>
                  </a:lnTo>
                  <a:lnTo>
                    <a:pt x="0" y="48"/>
                  </a:lnTo>
                  <a:lnTo>
                    <a:pt x="9" y="44"/>
                  </a:lnTo>
                  <a:lnTo>
                    <a:pt x="9" y="40"/>
                  </a:lnTo>
                  <a:lnTo>
                    <a:pt x="13" y="36"/>
                  </a:lnTo>
                  <a:lnTo>
                    <a:pt x="15" y="26"/>
                  </a:lnTo>
                  <a:lnTo>
                    <a:pt x="21" y="14"/>
                  </a:lnTo>
                  <a:lnTo>
                    <a:pt x="27" y="2"/>
                  </a:lnTo>
                  <a:lnTo>
                    <a:pt x="3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0" name="Freeform 130"/>
            <p:cNvSpPr>
              <a:spLocks/>
            </p:cNvSpPr>
            <p:nvPr/>
          </p:nvSpPr>
          <p:spPr bwMode="gray">
            <a:xfrm>
              <a:off x="2392" y="1601"/>
              <a:ext cx="33" cy="11"/>
            </a:xfrm>
            <a:custGeom>
              <a:avLst/>
              <a:gdLst>
                <a:gd name="T0" fmla="*/ 0 w 26"/>
                <a:gd name="T1" fmla="*/ 2147483647 h 9"/>
                <a:gd name="T2" fmla="*/ 0 w 26"/>
                <a:gd name="T3" fmla="*/ 2147483647 h 9"/>
                <a:gd name="T4" fmla="*/ 2147483647 w 26"/>
                <a:gd name="T5" fmla="*/ 2147483647 h 9"/>
                <a:gd name="T6" fmla="*/ 2147483647 w 26"/>
                <a:gd name="T7" fmla="*/ 0 h 9"/>
                <a:gd name="T8" fmla="*/ 2147483647 w 26"/>
                <a:gd name="T9" fmla="*/ 2147483647 h 9"/>
                <a:gd name="T10" fmla="*/ 2147483647 w 26"/>
                <a:gd name="T11" fmla="*/ 2147483647 h 9"/>
                <a:gd name="T12" fmla="*/ 2147483647 w 26"/>
                <a:gd name="T13" fmla="*/ 2147483647 h 9"/>
                <a:gd name="T14" fmla="*/ 2147483647 w 26"/>
                <a:gd name="T15" fmla="*/ 2147483647 h 9"/>
                <a:gd name="T16" fmla="*/ 0 w 26"/>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9"/>
                <a:gd name="T29" fmla="*/ 26 w 2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9">
                  <a:moveTo>
                    <a:pt x="0" y="9"/>
                  </a:moveTo>
                  <a:lnTo>
                    <a:pt x="0" y="7"/>
                  </a:lnTo>
                  <a:lnTo>
                    <a:pt x="7" y="3"/>
                  </a:lnTo>
                  <a:lnTo>
                    <a:pt x="23" y="0"/>
                  </a:lnTo>
                  <a:lnTo>
                    <a:pt x="26" y="3"/>
                  </a:lnTo>
                  <a:lnTo>
                    <a:pt x="25" y="7"/>
                  </a:lnTo>
                  <a:lnTo>
                    <a:pt x="21" y="7"/>
                  </a:lnTo>
                  <a:lnTo>
                    <a:pt x="16" y="7"/>
                  </a:lnTo>
                  <a:lnTo>
                    <a:pt x="0"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1" name="Freeform 131"/>
            <p:cNvSpPr>
              <a:spLocks/>
            </p:cNvSpPr>
            <p:nvPr/>
          </p:nvSpPr>
          <p:spPr bwMode="gray">
            <a:xfrm>
              <a:off x="2475" y="1277"/>
              <a:ext cx="16" cy="11"/>
            </a:xfrm>
            <a:custGeom>
              <a:avLst/>
              <a:gdLst>
                <a:gd name="T0" fmla="*/ 2147483647 w 12"/>
                <a:gd name="T1" fmla="*/ 0 h 8"/>
                <a:gd name="T2" fmla="*/ 2147483647 w 12"/>
                <a:gd name="T3" fmla="*/ 2147483647 h 8"/>
                <a:gd name="T4" fmla="*/ 2147483647 w 12"/>
                <a:gd name="T5" fmla="*/ 2147483647 h 8"/>
                <a:gd name="T6" fmla="*/ 2147483647 w 12"/>
                <a:gd name="T7" fmla="*/ 2147483647 h 8"/>
                <a:gd name="T8" fmla="*/ 2147483647 w 12"/>
                <a:gd name="T9" fmla="*/ 2147483647 h 8"/>
                <a:gd name="T10" fmla="*/ 0 w 12"/>
                <a:gd name="T11" fmla="*/ 2147483647 h 8"/>
                <a:gd name="T12" fmla="*/ 2147483647 w 12"/>
                <a:gd name="T13" fmla="*/ 0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3" y="0"/>
                  </a:moveTo>
                  <a:lnTo>
                    <a:pt x="7" y="1"/>
                  </a:lnTo>
                  <a:lnTo>
                    <a:pt x="12" y="6"/>
                  </a:lnTo>
                  <a:lnTo>
                    <a:pt x="10" y="8"/>
                  </a:lnTo>
                  <a:lnTo>
                    <a:pt x="3" y="4"/>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2" name="Freeform 132"/>
            <p:cNvSpPr>
              <a:spLocks/>
            </p:cNvSpPr>
            <p:nvPr/>
          </p:nvSpPr>
          <p:spPr bwMode="gray">
            <a:xfrm>
              <a:off x="2489" y="1275"/>
              <a:ext cx="8" cy="9"/>
            </a:xfrm>
            <a:custGeom>
              <a:avLst/>
              <a:gdLst>
                <a:gd name="T0" fmla="*/ 0 w 6"/>
                <a:gd name="T1" fmla="*/ 0 h 7"/>
                <a:gd name="T2" fmla="*/ 2147483647 w 6"/>
                <a:gd name="T3" fmla="*/ 0 h 7"/>
                <a:gd name="T4" fmla="*/ 2147483647 w 6"/>
                <a:gd name="T5" fmla="*/ 2147483647 h 7"/>
                <a:gd name="T6" fmla="*/ 2147483647 w 6"/>
                <a:gd name="T7" fmla="*/ 2147483647 h 7"/>
                <a:gd name="T8" fmla="*/ 0 w 6"/>
                <a:gd name="T9" fmla="*/ 0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0" y="0"/>
                  </a:moveTo>
                  <a:lnTo>
                    <a:pt x="4" y="0"/>
                  </a:lnTo>
                  <a:lnTo>
                    <a:pt x="6" y="7"/>
                  </a:lnTo>
                  <a:lnTo>
                    <a:pt x="1"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3" name="Freeform 133"/>
            <p:cNvSpPr>
              <a:spLocks/>
            </p:cNvSpPr>
            <p:nvPr/>
          </p:nvSpPr>
          <p:spPr bwMode="gray">
            <a:xfrm>
              <a:off x="2493" y="1293"/>
              <a:ext cx="13" cy="4"/>
            </a:xfrm>
            <a:custGeom>
              <a:avLst/>
              <a:gdLst>
                <a:gd name="T0" fmla="*/ 0 w 10"/>
                <a:gd name="T1" fmla="*/ 0 h 3"/>
                <a:gd name="T2" fmla="*/ 2147483647 w 10"/>
                <a:gd name="T3" fmla="*/ 2147483647 h 3"/>
                <a:gd name="T4" fmla="*/ 2147483647 w 10"/>
                <a:gd name="T5" fmla="*/ 2147483647 h 3"/>
                <a:gd name="T6" fmla="*/ 2147483647 w 10"/>
                <a:gd name="T7" fmla="*/ 2147483647 h 3"/>
                <a:gd name="T8" fmla="*/ 0 w 10"/>
                <a:gd name="T9" fmla="*/ 0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0"/>
                  </a:moveTo>
                  <a:lnTo>
                    <a:pt x="7" y="1"/>
                  </a:lnTo>
                  <a:lnTo>
                    <a:pt x="10" y="3"/>
                  </a:lnTo>
                  <a:lnTo>
                    <a:pt x="6"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4" name="Freeform 134"/>
            <p:cNvSpPr>
              <a:spLocks/>
            </p:cNvSpPr>
            <p:nvPr/>
          </p:nvSpPr>
          <p:spPr bwMode="gray">
            <a:xfrm>
              <a:off x="2512" y="1384"/>
              <a:ext cx="6" cy="4"/>
            </a:xfrm>
            <a:custGeom>
              <a:avLst/>
              <a:gdLst>
                <a:gd name="T0" fmla="*/ 2147483647 w 5"/>
                <a:gd name="T1" fmla="*/ 0 h 3"/>
                <a:gd name="T2" fmla="*/ 2147483647 w 5"/>
                <a:gd name="T3" fmla="*/ 0 h 3"/>
                <a:gd name="T4" fmla="*/ 2147483647 w 5"/>
                <a:gd name="T5" fmla="*/ 2147483647 h 3"/>
                <a:gd name="T6" fmla="*/ 0 w 5"/>
                <a:gd name="T7" fmla="*/ 2147483647 h 3"/>
                <a:gd name="T8" fmla="*/ 2147483647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1" y="0"/>
                  </a:moveTo>
                  <a:lnTo>
                    <a:pt x="5" y="0"/>
                  </a:lnTo>
                  <a:lnTo>
                    <a:pt x="3" y="3"/>
                  </a:lnTo>
                  <a:lnTo>
                    <a:pt x="0" y="3"/>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5" name="Freeform 135"/>
            <p:cNvSpPr>
              <a:spLocks/>
            </p:cNvSpPr>
            <p:nvPr/>
          </p:nvSpPr>
          <p:spPr bwMode="gray">
            <a:xfrm>
              <a:off x="2501" y="1393"/>
              <a:ext cx="13" cy="8"/>
            </a:xfrm>
            <a:custGeom>
              <a:avLst/>
              <a:gdLst>
                <a:gd name="T0" fmla="*/ 2147483647 w 10"/>
                <a:gd name="T1" fmla="*/ 0 h 6"/>
                <a:gd name="T2" fmla="*/ 2147483647 w 10"/>
                <a:gd name="T3" fmla="*/ 0 h 6"/>
                <a:gd name="T4" fmla="*/ 2147483647 w 10"/>
                <a:gd name="T5" fmla="*/ 2147483647 h 6"/>
                <a:gd name="T6" fmla="*/ 2147483647 w 10"/>
                <a:gd name="T7" fmla="*/ 2147483647 h 6"/>
                <a:gd name="T8" fmla="*/ 0 w 10"/>
                <a:gd name="T9" fmla="*/ 2147483647 h 6"/>
                <a:gd name="T10" fmla="*/ 2147483647 w 10"/>
                <a:gd name="T11" fmla="*/ 2147483647 h 6"/>
                <a:gd name="T12" fmla="*/ 2147483647 w 10"/>
                <a:gd name="T13" fmla="*/ 0 h 6"/>
                <a:gd name="T14" fmla="*/ 0 60000 65536"/>
                <a:gd name="T15" fmla="*/ 0 60000 65536"/>
                <a:gd name="T16" fmla="*/ 0 60000 65536"/>
                <a:gd name="T17" fmla="*/ 0 60000 65536"/>
                <a:gd name="T18" fmla="*/ 0 60000 65536"/>
                <a:gd name="T19" fmla="*/ 0 60000 65536"/>
                <a:gd name="T20" fmla="*/ 0 60000 65536"/>
                <a:gd name="T21" fmla="*/ 0 w 10"/>
                <a:gd name="T22" fmla="*/ 0 h 6"/>
                <a:gd name="T23" fmla="*/ 10 w 10"/>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6">
                  <a:moveTo>
                    <a:pt x="6" y="0"/>
                  </a:moveTo>
                  <a:lnTo>
                    <a:pt x="10" y="0"/>
                  </a:lnTo>
                  <a:lnTo>
                    <a:pt x="9" y="3"/>
                  </a:lnTo>
                  <a:lnTo>
                    <a:pt x="4" y="6"/>
                  </a:lnTo>
                  <a:lnTo>
                    <a:pt x="0" y="5"/>
                  </a:lnTo>
                  <a:lnTo>
                    <a:pt x="5" y="3"/>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6" name="Freeform 136"/>
            <p:cNvSpPr>
              <a:spLocks/>
            </p:cNvSpPr>
            <p:nvPr/>
          </p:nvSpPr>
          <p:spPr bwMode="gray">
            <a:xfrm>
              <a:off x="2509" y="1421"/>
              <a:ext cx="8" cy="6"/>
            </a:xfrm>
            <a:custGeom>
              <a:avLst/>
              <a:gdLst>
                <a:gd name="T0" fmla="*/ 2147483647 w 6"/>
                <a:gd name="T1" fmla="*/ 0 h 5"/>
                <a:gd name="T2" fmla="*/ 2147483647 w 6"/>
                <a:gd name="T3" fmla="*/ 0 h 5"/>
                <a:gd name="T4" fmla="*/ 2147483647 w 6"/>
                <a:gd name="T5" fmla="*/ 2147483647 h 5"/>
                <a:gd name="T6" fmla="*/ 0 w 6"/>
                <a:gd name="T7" fmla="*/ 2147483647 h 5"/>
                <a:gd name="T8" fmla="*/ 2147483647 w 6"/>
                <a:gd name="T9" fmla="*/ 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4" y="0"/>
                  </a:moveTo>
                  <a:lnTo>
                    <a:pt x="6" y="0"/>
                  </a:lnTo>
                  <a:lnTo>
                    <a:pt x="3" y="5"/>
                  </a:lnTo>
                  <a:lnTo>
                    <a:pt x="0" y="4"/>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7" name="Freeform 137"/>
            <p:cNvSpPr>
              <a:spLocks/>
            </p:cNvSpPr>
            <p:nvPr/>
          </p:nvSpPr>
          <p:spPr bwMode="gray">
            <a:xfrm>
              <a:off x="2498" y="1451"/>
              <a:ext cx="8" cy="21"/>
            </a:xfrm>
            <a:custGeom>
              <a:avLst/>
              <a:gdLst>
                <a:gd name="T0" fmla="*/ 2147483647 w 6"/>
                <a:gd name="T1" fmla="*/ 0 h 16"/>
                <a:gd name="T2" fmla="*/ 2147483647 w 6"/>
                <a:gd name="T3" fmla="*/ 2147483647 h 16"/>
                <a:gd name="T4" fmla="*/ 2147483647 w 6"/>
                <a:gd name="T5" fmla="*/ 2147483647 h 16"/>
                <a:gd name="T6" fmla="*/ 2147483647 w 6"/>
                <a:gd name="T7" fmla="*/ 2147483647 h 16"/>
                <a:gd name="T8" fmla="*/ 0 w 6"/>
                <a:gd name="T9" fmla="*/ 2147483647 h 16"/>
                <a:gd name="T10" fmla="*/ 0 w 6"/>
                <a:gd name="T11" fmla="*/ 2147483647 h 16"/>
                <a:gd name="T12" fmla="*/ 2147483647 w 6"/>
                <a:gd name="T13" fmla="*/ 0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1" y="0"/>
                  </a:moveTo>
                  <a:lnTo>
                    <a:pt x="6" y="2"/>
                  </a:lnTo>
                  <a:lnTo>
                    <a:pt x="4" y="7"/>
                  </a:lnTo>
                  <a:lnTo>
                    <a:pt x="4" y="16"/>
                  </a:lnTo>
                  <a:lnTo>
                    <a:pt x="0" y="15"/>
                  </a:lnTo>
                  <a:lnTo>
                    <a:pt x="0" y="4"/>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8" name="Freeform 138"/>
            <p:cNvSpPr>
              <a:spLocks/>
            </p:cNvSpPr>
            <p:nvPr/>
          </p:nvSpPr>
          <p:spPr bwMode="gray">
            <a:xfrm>
              <a:off x="2500" y="1485"/>
              <a:ext cx="21" cy="9"/>
            </a:xfrm>
            <a:custGeom>
              <a:avLst/>
              <a:gdLst>
                <a:gd name="T0" fmla="*/ 2147483647 w 16"/>
                <a:gd name="T1" fmla="*/ 0 h 7"/>
                <a:gd name="T2" fmla="*/ 2147483647 w 16"/>
                <a:gd name="T3" fmla="*/ 2147483647 h 7"/>
                <a:gd name="T4" fmla="*/ 2147483647 w 16"/>
                <a:gd name="T5" fmla="*/ 2147483647 h 7"/>
                <a:gd name="T6" fmla="*/ 2147483647 w 16"/>
                <a:gd name="T7" fmla="*/ 2147483647 h 7"/>
                <a:gd name="T8" fmla="*/ 2147483647 w 16"/>
                <a:gd name="T9" fmla="*/ 2147483647 h 7"/>
                <a:gd name="T10" fmla="*/ 2147483647 w 16"/>
                <a:gd name="T11" fmla="*/ 2147483647 h 7"/>
                <a:gd name="T12" fmla="*/ 0 w 16"/>
                <a:gd name="T13" fmla="*/ 2147483647 h 7"/>
                <a:gd name="T14" fmla="*/ 2147483647 w 16"/>
                <a:gd name="T15" fmla="*/ 0 h 7"/>
                <a:gd name="T16" fmla="*/ 2147483647 w 16"/>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7"/>
                <a:gd name="T29" fmla="*/ 16 w 16"/>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7">
                  <a:moveTo>
                    <a:pt x="8" y="0"/>
                  </a:moveTo>
                  <a:lnTo>
                    <a:pt x="10" y="4"/>
                  </a:lnTo>
                  <a:lnTo>
                    <a:pt x="16" y="5"/>
                  </a:lnTo>
                  <a:lnTo>
                    <a:pt x="16" y="7"/>
                  </a:lnTo>
                  <a:lnTo>
                    <a:pt x="11" y="7"/>
                  </a:lnTo>
                  <a:lnTo>
                    <a:pt x="5" y="7"/>
                  </a:lnTo>
                  <a:lnTo>
                    <a:pt x="0" y="3"/>
                  </a:lnTo>
                  <a:lnTo>
                    <a:pt x="1" y="0"/>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69" name="Freeform 139"/>
            <p:cNvSpPr>
              <a:spLocks/>
            </p:cNvSpPr>
            <p:nvPr/>
          </p:nvSpPr>
          <p:spPr bwMode="gray">
            <a:xfrm>
              <a:off x="2484" y="1494"/>
              <a:ext cx="8" cy="8"/>
            </a:xfrm>
            <a:custGeom>
              <a:avLst/>
              <a:gdLst>
                <a:gd name="T0" fmla="*/ 2147483647 w 6"/>
                <a:gd name="T1" fmla="*/ 0 h 6"/>
                <a:gd name="T2" fmla="*/ 2147483647 w 6"/>
                <a:gd name="T3" fmla="*/ 2147483647 h 6"/>
                <a:gd name="T4" fmla="*/ 2147483647 w 6"/>
                <a:gd name="T5" fmla="*/ 2147483647 h 6"/>
                <a:gd name="T6" fmla="*/ 2147483647 w 6"/>
                <a:gd name="T7" fmla="*/ 2147483647 h 6"/>
                <a:gd name="T8" fmla="*/ 2147483647 w 6"/>
                <a:gd name="T9" fmla="*/ 2147483647 h 6"/>
                <a:gd name="T10" fmla="*/ 0 w 6"/>
                <a:gd name="T11" fmla="*/ 2147483647 h 6"/>
                <a:gd name="T12" fmla="*/ 2147483647 w 6"/>
                <a:gd name="T13" fmla="*/ 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2" y="0"/>
                  </a:moveTo>
                  <a:lnTo>
                    <a:pt x="6" y="3"/>
                  </a:lnTo>
                  <a:lnTo>
                    <a:pt x="6" y="6"/>
                  </a:lnTo>
                  <a:lnTo>
                    <a:pt x="3" y="6"/>
                  </a:lnTo>
                  <a:lnTo>
                    <a:pt x="1" y="5"/>
                  </a:lnTo>
                  <a:lnTo>
                    <a:pt x="0" y="3"/>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0" name="Freeform 140"/>
            <p:cNvSpPr>
              <a:spLocks/>
            </p:cNvSpPr>
            <p:nvPr/>
          </p:nvSpPr>
          <p:spPr bwMode="gray">
            <a:xfrm>
              <a:off x="2470" y="1511"/>
              <a:ext cx="14" cy="9"/>
            </a:xfrm>
            <a:custGeom>
              <a:avLst/>
              <a:gdLst>
                <a:gd name="T0" fmla="*/ 0 w 11"/>
                <a:gd name="T1" fmla="*/ 2147483647 h 7"/>
                <a:gd name="T2" fmla="*/ 0 w 11"/>
                <a:gd name="T3" fmla="*/ 2147483647 h 7"/>
                <a:gd name="T4" fmla="*/ 2147483647 w 11"/>
                <a:gd name="T5" fmla="*/ 0 h 7"/>
                <a:gd name="T6" fmla="*/ 2147483647 w 11"/>
                <a:gd name="T7" fmla="*/ 2147483647 h 7"/>
                <a:gd name="T8" fmla="*/ 2147483647 w 11"/>
                <a:gd name="T9" fmla="*/ 2147483647 h 7"/>
                <a:gd name="T10" fmla="*/ 2147483647 w 11"/>
                <a:gd name="T11" fmla="*/ 2147483647 h 7"/>
                <a:gd name="T12" fmla="*/ 0 w 11"/>
                <a:gd name="T13" fmla="*/ 2147483647 h 7"/>
                <a:gd name="T14" fmla="*/ 0 60000 65536"/>
                <a:gd name="T15" fmla="*/ 0 60000 65536"/>
                <a:gd name="T16" fmla="*/ 0 60000 65536"/>
                <a:gd name="T17" fmla="*/ 0 60000 65536"/>
                <a:gd name="T18" fmla="*/ 0 60000 65536"/>
                <a:gd name="T19" fmla="*/ 0 60000 65536"/>
                <a:gd name="T20" fmla="*/ 0 60000 65536"/>
                <a:gd name="T21" fmla="*/ 0 w 11"/>
                <a:gd name="T22" fmla="*/ 0 h 7"/>
                <a:gd name="T23" fmla="*/ 11 w 1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
                  <a:moveTo>
                    <a:pt x="0" y="4"/>
                  </a:moveTo>
                  <a:lnTo>
                    <a:pt x="0" y="2"/>
                  </a:lnTo>
                  <a:lnTo>
                    <a:pt x="5" y="0"/>
                  </a:lnTo>
                  <a:lnTo>
                    <a:pt x="9" y="2"/>
                  </a:lnTo>
                  <a:lnTo>
                    <a:pt x="11" y="5"/>
                  </a:lnTo>
                  <a:lnTo>
                    <a:pt x="5" y="7"/>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1" name="Freeform 141"/>
            <p:cNvSpPr>
              <a:spLocks/>
            </p:cNvSpPr>
            <p:nvPr/>
          </p:nvSpPr>
          <p:spPr bwMode="gray">
            <a:xfrm>
              <a:off x="2436" y="1556"/>
              <a:ext cx="31" cy="17"/>
            </a:xfrm>
            <a:custGeom>
              <a:avLst/>
              <a:gdLst>
                <a:gd name="T0" fmla="*/ 0 w 24"/>
                <a:gd name="T1" fmla="*/ 2147483647 h 13"/>
                <a:gd name="T2" fmla="*/ 2147483647 w 24"/>
                <a:gd name="T3" fmla="*/ 0 h 13"/>
                <a:gd name="T4" fmla="*/ 2147483647 w 24"/>
                <a:gd name="T5" fmla="*/ 0 h 13"/>
                <a:gd name="T6" fmla="*/ 2147483647 w 24"/>
                <a:gd name="T7" fmla="*/ 2147483647 h 13"/>
                <a:gd name="T8" fmla="*/ 2147483647 w 24"/>
                <a:gd name="T9" fmla="*/ 2147483647 h 13"/>
                <a:gd name="T10" fmla="*/ 2147483647 w 24"/>
                <a:gd name="T11" fmla="*/ 2147483647 h 13"/>
                <a:gd name="T12" fmla="*/ 2147483647 w 24"/>
                <a:gd name="T13" fmla="*/ 2147483647 h 13"/>
                <a:gd name="T14" fmla="*/ 2147483647 w 24"/>
                <a:gd name="T15" fmla="*/ 2147483647 h 13"/>
                <a:gd name="T16" fmla="*/ 2147483647 w 24"/>
                <a:gd name="T17" fmla="*/ 2147483647 h 13"/>
                <a:gd name="T18" fmla="*/ 2147483647 w 24"/>
                <a:gd name="T19" fmla="*/ 2147483647 h 13"/>
                <a:gd name="T20" fmla="*/ 0 w 24"/>
                <a:gd name="T21" fmla="*/ 2147483647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3"/>
                <a:gd name="T35" fmla="*/ 24 w 24"/>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3">
                  <a:moveTo>
                    <a:pt x="0" y="2"/>
                  </a:moveTo>
                  <a:lnTo>
                    <a:pt x="2" y="0"/>
                  </a:lnTo>
                  <a:lnTo>
                    <a:pt x="12" y="0"/>
                  </a:lnTo>
                  <a:lnTo>
                    <a:pt x="18" y="4"/>
                  </a:lnTo>
                  <a:lnTo>
                    <a:pt x="24" y="5"/>
                  </a:lnTo>
                  <a:lnTo>
                    <a:pt x="24" y="7"/>
                  </a:lnTo>
                  <a:lnTo>
                    <a:pt x="21" y="9"/>
                  </a:lnTo>
                  <a:lnTo>
                    <a:pt x="21" y="11"/>
                  </a:lnTo>
                  <a:lnTo>
                    <a:pt x="20" y="13"/>
                  </a:lnTo>
                  <a:lnTo>
                    <a:pt x="8" y="9"/>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2" name="Freeform 142"/>
            <p:cNvSpPr>
              <a:spLocks/>
            </p:cNvSpPr>
            <p:nvPr/>
          </p:nvSpPr>
          <p:spPr bwMode="gray">
            <a:xfrm>
              <a:off x="2425" y="1539"/>
              <a:ext cx="21" cy="10"/>
            </a:xfrm>
            <a:custGeom>
              <a:avLst/>
              <a:gdLst>
                <a:gd name="T0" fmla="*/ 2147483647 w 16"/>
                <a:gd name="T1" fmla="*/ 2147483647 h 7"/>
                <a:gd name="T2" fmla="*/ 0 w 16"/>
                <a:gd name="T3" fmla="*/ 2147483647 h 7"/>
                <a:gd name="T4" fmla="*/ 2147483647 w 16"/>
                <a:gd name="T5" fmla="*/ 2147483647 h 7"/>
                <a:gd name="T6" fmla="*/ 2147483647 w 16"/>
                <a:gd name="T7" fmla="*/ 0 h 7"/>
                <a:gd name="T8" fmla="*/ 2147483647 w 16"/>
                <a:gd name="T9" fmla="*/ 2147483647 h 7"/>
                <a:gd name="T10" fmla="*/ 2147483647 w 16"/>
                <a:gd name="T11" fmla="*/ 2147483647 h 7"/>
                <a:gd name="T12" fmla="*/ 2147483647 w 16"/>
                <a:gd name="T13" fmla="*/ 2147483647 h 7"/>
                <a:gd name="T14" fmla="*/ 2147483647 w 16"/>
                <a:gd name="T15" fmla="*/ 2147483647 h 7"/>
                <a:gd name="T16" fmla="*/ 2147483647 w 16"/>
                <a:gd name="T17" fmla="*/ 2147483647 h 7"/>
                <a:gd name="T18" fmla="*/ 2147483647 w 16"/>
                <a:gd name="T19" fmla="*/ 214748364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7"/>
                <a:gd name="T32" fmla="*/ 16 w 1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7">
                  <a:moveTo>
                    <a:pt x="1" y="5"/>
                  </a:moveTo>
                  <a:lnTo>
                    <a:pt x="0" y="3"/>
                  </a:lnTo>
                  <a:lnTo>
                    <a:pt x="5" y="1"/>
                  </a:lnTo>
                  <a:lnTo>
                    <a:pt x="12" y="0"/>
                  </a:lnTo>
                  <a:lnTo>
                    <a:pt x="15" y="1"/>
                  </a:lnTo>
                  <a:lnTo>
                    <a:pt x="13" y="3"/>
                  </a:lnTo>
                  <a:lnTo>
                    <a:pt x="16" y="4"/>
                  </a:lnTo>
                  <a:lnTo>
                    <a:pt x="13" y="7"/>
                  </a:lnTo>
                  <a:lnTo>
                    <a:pt x="5" y="7"/>
                  </a:lnTo>
                  <a:lnTo>
                    <a:pt x="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3" name="Freeform 143"/>
            <p:cNvSpPr>
              <a:spLocks/>
            </p:cNvSpPr>
            <p:nvPr/>
          </p:nvSpPr>
          <p:spPr bwMode="gray">
            <a:xfrm>
              <a:off x="2442" y="1549"/>
              <a:ext cx="25" cy="10"/>
            </a:xfrm>
            <a:custGeom>
              <a:avLst/>
              <a:gdLst>
                <a:gd name="T0" fmla="*/ 0 w 19"/>
                <a:gd name="T1" fmla="*/ 2147483647 h 8"/>
                <a:gd name="T2" fmla="*/ 2147483647 w 19"/>
                <a:gd name="T3" fmla="*/ 0 h 8"/>
                <a:gd name="T4" fmla="*/ 2147483647 w 19"/>
                <a:gd name="T5" fmla="*/ 2147483647 h 8"/>
                <a:gd name="T6" fmla="*/ 2147483647 w 19"/>
                <a:gd name="T7" fmla="*/ 2147483647 h 8"/>
                <a:gd name="T8" fmla="*/ 2147483647 w 19"/>
                <a:gd name="T9" fmla="*/ 2147483647 h 8"/>
                <a:gd name="T10" fmla="*/ 2147483647 w 19"/>
                <a:gd name="T11" fmla="*/ 2147483647 h 8"/>
                <a:gd name="T12" fmla="*/ 0 w 19"/>
                <a:gd name="T13" fmla="*/ 2147483647 h 8"/>
                <a:gd name="T14" fmla="*/ 0 60000 65536"/>
                <a:gd name="T15" fmla="*/ 0 60000 65536"/>
                <a:gd name="T16" fmla="*/ 0 60000 65536"/>
                <a:gd name="T17" fmla="*/ 0 60000 65536"/>
                <a:gd name="T18" fmla="*/ 0 60000 65536"/>
                <a:gd name="T19" fmla="*/ 0 60000 65536"/>
                <a:gd name="T20" fmla="*/ 0 60000 65536"/>
                <a:gd name="T21" fmla="*/ 0 w 19"/>
                <a:gd name="T22" fmla="*/ 0 h 8"/>
                <a:gd name="T23" fmla="*/ 19 w 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8">
                  <a:moveTo>
                    <a:pt x="0" y="2"/>
                  </a:moveTo>
                  <a:lnTo>
                    <a:pt x="8" y="0"/>
                  </a:lnTo>
                  <a:lnTo>
                    <a:pt x="16" y="2"/>
                  </a:lnTo>
                  <a:lnTo>
                    <a:pt x="19" y="4"/>
                  </a:lnTo>
                  <a:lnTo>
                    <a:pt x="17" y="8"/>
                  </a:lnTo>
                  <a:lnTo>
                    <a:pt x="7"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4" name="Freeform 144"/>
            <p:cNvSpPr>
              <a:spLocks/>
            </p:cNvSpPr>
            <p:nvPr/>
          </p:nvSpPr>
          <p:spPr bwMode="gray">
            <a:xfrm>
              <a:off x="1223" y="2150"/>
              <a:ext cx="693" cy="397"/>
            </a:xfrm>
            <a:custGeom>
              <a:avLst/>
              <a:gdLst>
                <a:gd name="T0" fmla="*/ 2147483647 w 531"/>
                <a:gd name="T1" fmla="*/ 2147483647 h 305"/>
                <a:gd name="T2" fmla="*/ 2147483647 w 531"/>
                <a:gd name="T3" fmla="*/ 2147483647 h 305"/>
                <a:gd name="T4" fmla="*/ 2147483647 w 531"/>
                <a:gd name="T5" fmla="*/ 2147483647 h 305"/>
                <a:gd name="T6" fmla="*/ 2147483647 w 531"/>
                <a:gd name="T7" fmla="*/ 2147483647 h 305"/>
                <a:gd name="T8" fmla="*/ 2147483647 w 531"/>
                <a:gd name="T9" fmla="*/ 2147483647 h 305"/>
                <a:gd name="T10" fmla="*/ 2147483647 w 531"/>
                <a:gd name="T11" fmla="*/ 2147483647 h 305"/>
                <a:gd name="T12" fmla="*/ 2147483647 w 531"/>
                <a:gd name="T13" fmla="*/ 2147483647 h 305"/>
                <a:gd name="T14" fmla="*/ 2147483647 w 531"/>
                <a:gd name="T15" fmla="*/ 2147483647 h 305"/>
                <a:gd name="T16" fmla="*/ 2147483647 w 531"/>
                <a:gd name="T17" fmla="*/ 2147483647 h 305"/>
                <a:gd name="T18" fmla="*/ 2147483647 w 531"/>
                <a:gd name="T19" fmla="*/ 2147483647 h 305"/>
                <a:gd name="T20" fmla="*/ 2147483647 w 531"/>
                <a:gd name="T21" fmla="*/ 2147483647 h 305"/>
                <a:gd name="T22" fmla="*/ 2147483647 w 531"/>
                <a:gd name="T23" fmla="*/ 2147483647 h 305"/>
                <a:gd name="T24" fmla="*/ 2147483647 w 531"/>
                <a:gd name="T25" fmla="*/ 2147483647 h 305"/>
                <a:gd name="T26" fmla="*/ 2147483647 w 531"/>
                <a:gd name="T27" fmla="*/ 2147483647 h 305"/>
                <a:gd name="T28" fmla="*/ 2147483647 w 531"/>
                <a:gd name="T29" fmla="*/ 2147483647 h 305"/>
                <a:gd name="T30" fmla="*/ 2147483647 w 531"/>
                <a:gd name="T31" fmla="*/ 2147483647 h 305"/>
                <a:gd name="T32" fmla="*/ 2147483647 w 531"/>
                <a:gd name="T33" fmla="*/ 2147483647 h 305"/>
                <a:gd name="T34" fmla="*/ 2147483647 w 531"/>
                <a:gd name="T35" fmla="*/ 2147483647 h 305"/>
                <a:gd name="T36" fmla="*/ 2147483647 w 531"/>
                <a:gd name="T37" fmla="*/ 2147483647 h 305"/>
                <a:gd name="T38" fmla="*/ 2147483647 w 531"/>
                <a:gd name="T39" fmla="*/ 2147483647 h 305"/>
                <a:gd name="T40" fmla="*/ 2147483647 w 531"/>
                <a:gd name="T41" fmla="*/ 2147483647 h 305"/>
                <a:gd name="T42" fmla="*/ 2147483647 w 531"/>
                <a:gd name="T43" fmla="*/ 2147483647 h 305"/>
                <a:gd name="T44" fmla="*/ 2147483647 w 531"/>
                <a:gd name="T45" fmla="*/ 2147483647 h 305"/>
                <a:gd name="T46" fmla="*/ 2147483647 w 531"/>
                <a:gd name="T47" fmla="*/ 2147483647 h 305"/>
                <a:gd name="T48" fmla="*/ 2147483647 w 531"/>
                <a:gd name="T49" fmla="*/ 2147483647 h 305"/>
                <a:gd name="T50" fmla="*/ 2147483647 w 531"/>
                <a:gd name="T51" fmla="*/ 2147483647 h 305"/>
                <a:gd name="T52" fmla="*/ 2147483647 w 531"/>
                <a:gd name="T53" fmla="*/ 2147483647 h 305"/>
                <a:gd name="T54" fmla="*/ 2147483647 w 531"/>
                <a:gd name="T55" fmla="*/ 2147483647 h 305"/>
                <a:gd name="T56" fmla="*/ 2147483647 w 531"/>
                <a:gd name="T57" fmla="*/ 2147483647 h 305"/>
                <a:gd name="T58" fmla="*/ 2147483647 w 531"/>
                <a:gd name="T59" fmla="*/ 2147483647 h 305"/>
                <a:gd name="T60" fmla="*/ 2147483647 w 531"/>
                <a:gd name="T61" fmla="*/ 2147483647 h 305"/>
                <a:gd name="T62" fmla="*/ 2147483647 w 531"/>
                <a:gd name="T63" fmla="*/ 2147483647 h 305"/>
                <a:gd name="T64" fmla="*/ 2147483647 w 531"/>
                <a:gd name="T65" fmla="*/ 2147483647 h 305"/>
                <a:gd name="T66" fmla="*/ 2147483647 w 531"/>
                <a:gd name="T67" fmla="*/ 2147483647 h 305"/>
                <a:gd name="T68" fmla="*/ 2147483647 w 531"/>
                <a:gd name="T69" fmla="*/ 2147483647 h 305"/>
                <a:gd name="T70" fmla="*/ 2147483647 w 531"/>
                <a:gd name="T71" fmla="*/ 2147483647 h 305"/>
                <a:gd name="T72" fmla="*/ 2147483647 w 531"/>
                <a:gd name="T73" fmla="*/ 2147483647 h 305"/>
                <a:gd name="T74" fmla="*/ 2147483647 w 531"/>
                <a:gd name="T75" fmla="*/ 2147483647 h 305"/>
                <a:gd name="T76" fmla="*/ 2147483647 w 531"/>
                <a:gd name="T77" fmla="*/ 2147483647 h 305"/>
                <a:gd name="T78" fmla="*/ 2147483647 w 531"/>
                <a:gd name="T79" fmla="*/ 2147483647 h 305"/>
                <a:gd name="T80" fmla="*/ 2147483647 w 531"/>
                <a:gd name="T81" fmla="*/ 2147483647 h 305"/>
                <a:gd name="T82" fmla="*/ 2147483647 w 531"/>
                <a:gd name="T83" fmla="*/ 2147483647 h 305"/>
                <a:gd name="T84" fmla="*/ 2147483647 w 531"/>
                <a:gd name="T85" fmla="*/ 2147483647 h 305"/>
                <a:gd name="T86" fmla="*/ 2147483647 w 531"/>
                <a:gd name="T87" fmla="*/ 2147483647 h 305"/>
                <a:gd name="T88" fmla="*/ 2147483647 w 531"/>
                <a:gd name="T89" fmla="*/ 2147483647 h 305"/>
                <a:gd name="T90" fmla="*/ 2147483647 w 531"/>
                <a:gd name="T91" fmla="*/ 2147483647 h 305"/>
                <a:gd name="T92" fmla="*/ 2147483647 w 531"/>
                <a:gd name="T93" fmla="*/ 2147483647 h 305"/>
                <a:gd name="T94" fmla="*/ 2147483647 w 531"/>
                <a:gd name="T95" fmla="*/ 2147483647 h 305"/>
                <a:gd name="T96" fmla="*/ 2147483647 w 531"/>
                <a:gd name="T97" fmla="*/ 2147483647 h 305"/>
                <a:gd name="T98" fmla="*/ 2147483647 w 531"/>
                <a:gd name="T99" fmla="*/ 2147483647 h 305"/>
                <a:gd name="T100" fmla="*/ 2147483647 w 531"/>
                <a:gd name="T101" fmla="*/ 2147483647 h 305"/>
                <a:gd name="T102" fmla="*/ 2147483647 w 531"/>
                <a:gd name="T103" fmla="*/ 2147483647 h 305"/>
                <a:gd name="T104" fmla="*/ 2147483647 w 531"/>
                <a:gd name="T105" fmla="*/ 2147483647 h 305"/>
                <a:gd name="T106" fmla="*/ 2147483647 w 531"/>
                <a:gd name="T107" fmla="*/ 2147483647 h 305"/>
                <a:gd name="T108" fmla="*/ 2147483647 w 531"/>
                <a:gd name="T109" fmla="*/ 2147483647 h 305"/>
                <a:gd name="T110" fmla="*/ 2147483647 w 531"/>
                <a:gd name="T111" fmla="*/ 2147483647 h 305"/>
                <a:gd name="T112" fmla="*/ 2147483647 w 531"/>
                <a:gd name="T113" fmla="*/ 2147483647 h 305"/>
                <a:gd name="T114" fmla="*/ 2147483647 w 531"/>
                <a:gd name="T115" fmla="*/ 2147483647 h 305"/>
                <a:gd name="T116" fmla="*/ 2147483647 w 531"/>
                <a:gd name="T117" fmla="*/ 2147483647 h 305"/>
                <a:gd name="T118" fmla="*/ 2147483647 w 531"/>
                <a:gd name="T119" fmla="*/ 2147483647 h 305"/>
                <a:gd name="T120" fmla="*/ 2147483647 w 531"/>
                <a:gd name="T121" fmla="*/ 2147483647 h 305"/>
                <a:gd name="T122" fmla="*/ 2147483647 w 531"/>
                <a:gd name="T123" fmla="*/ 2147483647 h 305"/>
                <a:gd name="T124" fmla="*/ 2147483647 w 531"/>
                <a:gd name="T125" fmla="*/ 2147483647 h 3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1"/>
                <a:gd name="T190" fmla="*/ 0 h 305"/>
                <a:gd name="T191" fmla="*/ 531 w 531"/>
                <a:gd name="T192" fmla="*/ 305 h 3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1" h="305">
                  <a:moveTo>
                    <a:pt x="71" y="220"/>
                  </a:moveTo>
                  <a:lnTo>
                    <a:pt x="69" y="216"/>
                  </a:lnTo>
                  <a:lnTo>
                    <a:pt x="66" y="207"/>
                  </a:lnTo>
                  <a:lnTo>
                    <a:pt x="59" y="202"/>
                  </a:lnTo>
                  <a:lnTo>
                    <a:pt x="56" y="202"/>
                  </a:lnTo>
                  <a:lnTo>
                    <a:pt x="53" y="202"/>
                  </a:lnTo>
                  <a:lnTo>
                    <a:pt x="49" y="197"/>
                  </a:lnTo>
                  <a:lnTo>
                    <a:pt x="44" y="195"/>
                  </a:lnTo>
                  <a:lnTo>
                    <a:pt x="39" y="195"/>
                  </a:lnTo>
                  <a:lnTo>
                    <a:pt x="37" y="185"/>
                  </a:lnTo>
                  <a:lnTo>
                    <a:pt x="31" y="178"/>
                  </a:lnTo>
                  <a:lnTo>
                    <a:pt x="28" y="173"/>
                  </a:lnTo>
                  <a:lnTo>
                    <a:pt x="27" y="167"/>
                  </a:lnTo>
                  <a:lnTo>
                    <a:pt x="24" y="164"/>
                  </a:lnTo>
                  <a:lnTo>
                    <a:pt x="23" y="157"/>
                  </a:lnTo>
                  <a:lnTo>
                    <a:pt x="25" y="153"/>
                  </a:lnTo>
                  <a:lnTo>
                    <a:pt x="23" y="151"/>
                  </a:lnTo>
                  <a:lnTo>
                    <a:pt x="17" y="150"/>
                  </a:lnTo>
                  <a:lnTo>
                    <a:pt x="15" y="141"/>
                  </a:lnTo>
                  <a:lnTo>
                    <a:pt x="8" y="136"/>
                  </a:lnTo>
                  <a:lnTo>
                    <a:pt x="8" y="128"/>
                  </a:lnTo>
                  <a:lnTo>
                    <a:pt x="4" y="122"/>
                  </a:lnTo>
                  <a:lnTo>
                    <a:pt x="6" y="115"/>
                  </a:lnTo>
                  <a:lnTo>
                    <a:pt x="6" y="105"/>
                  </a:lnTo>
                  <a:lnTo>
                    <a:pt x="3" y="92"/>
                  </a:lnTo>
                  <a:lnTo>
                    <a:pt x="2" y="82"/>
                  </a:lnTo>
                  <a:lnTo>
                    <a:pt x="6" y="68"/>
                  </a:lnTo>
                  <a:lnTo>
                    <a:pt x="6" y="49"/>
                  </a:lnTo>
                  <a:lnTo>
                    <a:pt x="8" y="37"/>
                  </a:lnTo>
                  <a:lnTo>
                    <a:pt x="6" y="26"/>
                  </a:lnTo>
                  <a:lnTo>
                    <a:pt x="0" y="13"/>
                  </a:lnTo>
                  <a:lnTo>
                    <a:pt x="1" y="9"/>
                  </a:lnTo>
                  <a:lnTo>
                    <a:pt x="6" y="9"/>
                  </a:lnTo>
                  <a:lnTo>
                    <a:pt x="12" y="11"/>
                  </a:lnTo>
                  <a:lnTo>
                    <a:pt x="21" y="11"/>
                  </a:lnTo>
                  <a:lnTo>
                    <a:pt x="20" y="22"/>
                  </a:lnTo>
                  <a:lnTo>
                    <a:pt x="23" y="22"/>
                  </a:lnTo>
                  <a:lnTo>
                    <a:pt x="25" y="16"/>
                  </a:lnTo>
                  <a:lnTo>
                    <a:pt x="22" y="9"/>
                  </a:lnTo>
                  <a:lnTo>
                    <a:pt x="21" y="0"/>
                  </a:lnTo>
                  <a:lnTo>
                    <a:pt x="278" y="0"/>
                  </a:lnTo>
                  <a:lnTo>
                    <a:pt x="286" y="6"/>
                  </a:lnTo>
                  <a:lnTo>
                    <a:pt x="298" y="8"/>
                  </a:lnTo>
                  <a:lnTo>
                    <a:pt x="306" y="12"/>
                  </a:lnTo>
                  <a:lnTo>
                    <a:pt x="317" y="11"/>
                  </a:lnTo>
                  <a:lnTo>
                    <a:pt x="325" y="14"/>
                  </a:lnTo>
                  <a:lnTo>
                    <a:pt x="342" y="12"/>
                  </a:lnTo>
                  <a:lnTo>
                    <a:pt x="371" y="29"/>
                  </a:lnTo>
                  <a:lnTo>
                    <a:pt x="378" y="43"/>
                  </a:lnTo>
                  <a:lnTo>
                    <a:pt x="395" y="62"/>
                  </a:lnTo>
                  <a:lnTo>
                    <a:pt x="395" y="75"/>
                  </a:lnTo>
                  <a:lnTo>
                    <a:pt x="390" y="93"/>
                  </a:lnTo>
                  <a:lnTo>
                    <a:pt x="393" y="102"/>
                  </a:lnTo>
                  <a:lnTo>
                    <a:pt x="420" y="87"/>
                  </a:lnTo>
                  <a:lnTo>
                    <a:pt x="423" y="79"/>
                  </a:lnTo>
                  <a:lnTo>
                    <a:pt x="447" y="69"/>
                  </a:lnTo>
                  <a:lnTo>
                    <a:pt x="459" y="59"/>
                  </a:lnTo>
                  <a:lnTo>
                    <a:pt x="464" y="54"/>
                  </a:lnTo>
                  <a:lnTo>
                    <a:pt x="473" y="54"/>
                  </a:lnTo>
                  <a:lnTo>
                    <a:pt x="478" y="55"/>
                  </a:lnTo>
                  <a:lnTo>
                    <a:pt x="494" y="52"/>
                  </a:lnTo>
                  <a:lnTo>
                    <a:pt x="508" y="26"/>
                  </a:lnTo>
                  <a:lnTo>
                    <a:pt x="513" y="23"/>
                  </a:lnTo>
                  <a:lnTo>
                    <a:pt x="524" y="28"/>
                  </a:lnTo>
                  <a:lnTo>
                    <a:pt x="524" y="41"/>
                  </a:lnTo>
                  <a:lnTo>
                    <a:pt x="530" y="51"/>
                  </a:lnTo>
                  <a:lnTo>
                    <a:pt x="531" y="61"/>
                  </a:lnTo>
                  <a:lnTo>
                    <a:pt x="523" y="66"/>
                  </a:lnTo>
                  <a:lnTo>
                    <a:pt x="519" y="67"/>
                  </a:lnTo>
                  <a:lnTo>
                    <a:pt x="517" y="65"/>
                  </a:lnTo>
                  <a:lnTo>
                    <a:pt x="516" y="66"/>
                  </a:lnTo>
                  <a:lnTo>
                    <a:pt x="514" y="70"/>
                  </a:lnTo>
                  <a:lnTo>
                    <a:pt x="513" y="73"/>
                  </a:lnTo>
                  <a:lnTo>
                    <a:pt x="504" y="73"/>
                  </a:lnTo>
                  <a:lnTo>
                    <a:pt x="503" y="76"/>
                  </a:lnTo>
                  <a:lnTo>
                    <a:pt x="500" y="82"/>
                  </a:lnTo>
                  <a:lnTo>
                    <a:pt x="499" y="85"/>
                  </a:lnTo>
                  <a:lnTo>
                    <a:pt x="494" y="94"/>
                  </a:lnTo>
                  <a:lnTo>
                    <a:pt x="498" y="97"/>
                  </a:lnTo>
                  <a:lnTo>
                    <a:pt x="498" y="101"/>
                  </a:lnTo>
                  <a:lnTo>
                    <a:pt x="502" y="103"/>
                  </a:lnTo>
                  <a:lnTo>
                    <a:pt x="499" y="107"/>
                  </a:lnTo>
                  <a:lnTo>
                    <a:pt x="494" y="108"/>
                  </a:lnTo>
                  <a:lnTo>
                    <a:pt x="491" y="105"/>
                  </a:lnTo>
                  <a:lnTo>
                    <a:pt x="486" y="108"/>
                  </a:lnTo>
                  <a:lnTo>
                    <a:pt x="481" y="110"/>
                  </a:lnTo>
                  <a:lnTo>
                    <a:pt x="477" y="107"/>
                  </a:lnTo>
                  <a:lnTo>
                    <a:pt x="474" y="108"/>
                  </a:lnTo>
                  <a:lnTo>
                    <a:pt x="472" y="113"/>
                  </a:lnTo>
                  <a:lnTo>
                    <a:pt x="468" y="115"/>
                  </a:lnTo>
                  <a:lnTo>
                    <a:pt x="470" y="116"/>
                  </a:lnTo>
                  <a:lnTo>
                    <a:pt x="471" y="121"/>
                  </a:lnTo>
                  <a:lnTo>
                    <a:pt x="467" y="127"/>
                  </a:lnTo>
                  <a:lnTo>
                    <a:pt x="465" y="133"/>
                  </a:lnTo>
                  <a:lnTo>
                    <a:pt x="460" y="138"/>
                  </a:lnTo>
                  <a:lnTo>
                    <a:pt x="457" y="135"/>
                  </a:lnTo>
                  <a:lnTo>
                    <a:pt x="455" y="136"/>
                  </a:lnTo>
                  <a:lnTo>
                    <a:pt x="458" y="142"/>
                  </a:lnTo>
                  <a:lnTo>
                    <a:pt x="457" y="151"/>
                  </a:lnTo>
                  <a:lnTo>
                    <a:pt x="453" y="159"/>
                  </a:lnTo>
                  <a:lnTo>
                    <a:pt x="451" y="158"/>
                  </a:lnTo>
                  <a:lnTo>
                    <a:pt x="449" y="151"/>
                  </a:lnTo>
                  <a:lnTo>
                    <a:pt x="448" y="141"/>
                  </a:lnTo>
                  <a:lnTo>
                    <a:pt x="449" y="133"/>
                  </a:lnTo>
                  <a:lnTo>
                    <a:pt x="444" y="134"/>
                  </a:lnTo>
                  <a:lnTo>
                    <a:pt x="442" y="140"/>
                  </a:lnTo>
                  <a:lnTo>
                    <a:pt x="445" y="148"/>
                  </a:lnTo>
                  <a:lnTo>
                    <a:pt x="445" y="162"/>
                  </a:lnTo>
                  <a:lnTo>
                    <a:pt x="448" y="168"/>
                  </a:lnTo>
                  <a:lnTo>
                    <a:pt x="449" y="172"/>
                  </a:lnTo>
                  <a:lnTo>
                    <a:pt x="446" y="176"/>
                  </a:lnTo>
                  <a:lnTo>
                    <a:pt x="450" y="180"/>
                  </a:lnTo>
                  <a:lnTo>
                    <a:pt x="449" y="183"/>
                  </a:lnTo>
                  <a:lnTo>
                    <a:pt x="443" y="187"/>
                  </a:lnTo>
                  <a:lnTo>
                    <a:pt x="442" y="193"/>
                  </a:lnTo>
                  <a:lnTo>
                    <a:pt x="438" y="197"/>
                  </a:lnTo>
                  <a:lnTo>
                    <a:pt x="433" y="203"/>
                  </a:lnTo>
                  <a:lnTo>
                    <a:pt x="426" y="205"/>
                  </a:lnTo>
                  <a:lnTo>
                    <a:pt x="413" y="220"/>
                  </a:lnTo>
                  <a:lnTo>
                    <a:pt x="409" y="220"/>
                  </a:lnTo>
                  <a:lnTo>
                    <a:pt x="408" y="225"/>
                  </a:lnTo>
                  <a:lnTo>
                    <a:pt x="402" y="236"/>
                  </a:lnTo>
                  <a:lnTo>
                    <a:pt x="402" y="247"/>
                  </a:lnTo>
                  <a:lnTo>
                    <a:pt x="406" y="255"/>
                  </a:lnTo>
                  <a:lnTo>
                    <a:pt x="410" y="270"/>
                  </a:lnTo>
                  <a:lnTo>
                    <a:pt x="414" y="287"/>
                  </a:lnTo>
                  <a:lnTo>
                    <a:pt x="412" y="303"/>
                  </a:lnTo>
                  <a:lnTo>
                    <a:pt x="407" y="305"/>
                  </a:lnTo>
                  <a:lnTo>
                    <a:pt x="404" y="304"/>
                  </a:lnTo>
                  <a:lnTo>
                    <a:pt x="401" y="296"/>
                  </a:lnTo>
                  <a:lnTo>
                    <a:pt x="395" y="289"/>
                  </a:lnTo>
                  <a:lnTo>
                    <a:pt x="394" y="282"/>
                  </a:lnTo>
                  <a:lnTo>
                    <a:pt x="391" y="277"/>
                  </a:lnTo>
                  <a:lnTo>
                    <a:pt x="391" y="268"/>
                  </a:lnTo>
                  <a:lnTo>
                    <a:pt x="392" y="266"/>
                  </a:lnTo>
                  <a:lnTo>
                    <a:pt x="392" y="262"/>
                  </a:lnTo>
                  <a:lnTo>
                    <a:pt x="389" y="258"/>
                  </a:lnTo>
                  <a:lnTo>
                    <a:pt x="384" y="251"/>
                  </a:lnTo>
                  <a:lnTo>
                    <a:pt x="379" y="248"/>
                  </a:lnTo>
                  <a:lnTo>
                    <a:pt x="375" y="249"/>
                  </a:lnTo>
                  <a:lnTo>
                    <a:pt x="373" y="252"/>
                  </a:lnTo>
                  <a:lnTo>
                    <a:pt x="369" y="251"/>
                  </a:lnTo>
                  <a:lnTo>
                    <a:pt x="367" y="247"/>
                  </a:lnTo>
                  <a:lnTo>
                    <a:pt x="362" y="244"/>
                  </a:lnTo>
                  <a:lnTo>
                    <a:pt x="356" y="244"/>
                  </a:lnTo>
                  <a:lnTo>
                    <a:pt x="347" y="246"/>
                  </a:lnTo>
                  <a:lnTo>
                    <a:pt x="345" y="244"/>
                  </a:lnTo>
                  <a:lnTo>
                    <a:pt x="336" y="247"/>
                  </a:lnTo>
                  <a:lnTo>
                    <a:pt x="330" y="248"/>
                  </a:lnTo>
                  <a:lnTo>
                    <a:pt x="329" y="253"/>
                  </a:lnTo>
                  <a:lnTo>
                    <a:pt x="333" y="258"/>
                  </a:lnTo>
                  <a:lnTo>
                    <a:pt x="333" y="261"/>
                  </a:lnTo>
                  <a:lnTo>
                    <a:pt x="329" y="261"/>
                  </a:lnTo>
                  <a:lnTo>
                    <a:pt x="322" y="257"/>
                  </a:lnTo>
                  <a:lnTo>
                    <a:pt x="317" y="259"/>
                  </a:lnTo>
                  <a:lnTo>
                    <a:pt x="309" y="252"/>
                  </a:lnTo>
                  <a:lnTo>
                    <a:pt x="304" y="253"/>
                  </a:lnTo>
                  <a:lnTo>
                    <a:pt x="295" y="251"/>
                  </a:lnTo>
                  <a:lnTo>
                    <a:pt x="289" y="251"/>
                  </a:lnTo>
                  <a:lnTo>
                    <a:pt x="282" y="255"/>
                  </a:lnTo>
                  <a:lnTo>
                    <a:pt x="278" y="259"/>
                  </a:lnTo>
                  <a:lnTo>
                    <a:pt x="268" y="262"/>
                  </a:lnTo>
                  <a:lnTo>
                    <a:pt x="259" y="274"/>
                  </a:lnTo>
                  <a:lnTo>
                    <a:pt x="258" y="278"/>
                  </a:lnTo>
                  <a:lnTo>
                    <a:pt x="255" y="283"/>
                  </a:lnTo>
                  <a:lnTo>
                    <a:pt x="256" y="290"/>
                  </a:lnTo>
                  <a:lnTo>
                    <a:pt x="256" y="294"/>
                  </a:lnTo>
                  <a:lnTo>
                    <a:pt x="247" y="292"/>
                  </a:lnTo>
                  <a:lnTo>
                    <a:pt x="237" y="283"/>
                  </a:lnTo>
                  <a:lnTo>
                    <a:pt x="235" y="277"/>
                  </a:lnTo>
                  <a:lnTo>
                    <a:pt x="223" y="256"/>
                  </a:lnTo>
                  <a:lnTo>
                    <a:pt x="209" y="248"/>
                  </a:lnTo>
                  <a:lnTo>
                    <a:pt x="204" y="253"/>
                  </a:lnTo>
                  <a:lnTo>
                    <a:pt x="205" y="258"/>
                  </a:lnTo>
                  <a:lnTo>
                    <a:pt x="203" y="260"/>
                  </a:lnTo>
                  <a:lnTo>
                    <a:pt x="196" y="257"/>
                  </a:lnTo>
                  <a:lnTo>
                    <a:pt x="189" y="250"/>
                  </a:lnTo>
                  <a:lnTo>
                    <a:pt x="188" y="241"/>
                  </a:lnTo>
                  <a:lnTo>
                    <a:pt x="185" y="237"/>
                  </a:lnTo>
                  <a:lnTo>
                    <a:pt x="182" y="237"/>
                  </a:lnTo>
                  <a:lnTo>
                    <a:pt x="173" y="228"/>
                  </a:lnTo>
                  <a:lnTo>
                    <a:pt x="164" y="226"/>
                  </a:lnTo>
                  <a:lnTo>
                    <a:pt x="156" y="226"/>
                  </a:lnTo>
                  <a:lnTo>
                    <a:pt x="154" y="232"/>
                  </a:lnTo>
                  <a:lnTo>
                    <a:pt x="145" y="234"/>
                  </a:lnTo>
                  <a:lnTo>
                    <a:pt x="125" y="234"/>
                  </a:lnTo>
                  <a:lnTo>
                    <a:pt x="120" y="233"/>
                  </a:lnTo>
                  <a:lnTo>
                    <a:pt x="107" y="224"/>
                  </a:lnTo>
                  <a:lnTo>
                    <a:pt x="93" y="217"/>
                  </a:lnTo>
                  <a:lnTo>
                    <a:pt x="77" y="218"/>
                  </a:lnTo>
                  <a:lnTo>
                    <a:pt x="71" y="220"/>
                  </a:lnTo>
                  <a:close/>
                </a:path>
              </a:pathLst>
            </a:custGeom>
            <a:solidFill>
              <a:schemeClr val="tx2">
                <a:lumMod val="75000"/>
              </a:schemeClr>
            </a:solidFill>
            <a:ln w="3175">
              <a:no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5" name="Freeform 145"/>
            <p:cNvSpPr>
              <a:spLocks/>
            </p:cNvSpPr>
            <p:nvPr/>
          </p:nvSpPr>
          <p:spPr bwMode="gray">
            <a:xfrm>
              <a:off x="1836" y="2601"/>
              <a:ext cx="8" cy="5"/>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3"/>
                  </a:moveTo>
                  <a:lnTo>
                    <a:pt x="4" y="0"/>
                  </a:lnTo>
                  <a:lnTo>
                    <a:pt x="6" y="2"/>
                  </a:lnTo>
                  <a:lnTo>
                    <a:pt x="4"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6" name="Freeform 146"/>
            <p:cNvSpPr>
              <a:spLocks/>
            </p:cNvSpPr>
            <p:nvPr/>
          </p:nvSpPr>
          <p:spPr bwMode="gray">
            <a:xfrm>
              <a:off x="1844" y="2584"/>
              <a:ext cx="3" cy="2"/>
            </a:xfrm>
            <a:custGeom>
              <a:avLst/>
              <a:gdLst>
                <a:gd name="T0" fmla="*/ 0 w 2"/>
                <a:gd name="T1" fmla="*/ 0 h 2"/>
                <a:gd name="T2" fmla="*/ 2147483647 w 2"/>
                <a:gd name="T3" fmla="*/ 0 h 2"/>
                <a:gd name="T4" fmla="*/ 2147483647 w 2"/>
                <a:gd name="T5" fmla="*/ 2147483646 h 2"/>
                <a:gd name="T6" fmla="*/ 0 w 2"/>
                <a:gd name="T7" fmla="*/ 2147483646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2" y="0"/>
                  </a:lnTo>
                  <a:lnTo>
                    <a:pt x="1" y="2"/>
                  </a:lnTo>
                  <a:lnTo>
                    <a:pt x="0"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7" name="Freeform 147"/>
            <p:cNvSpPr>
              <a:spLocks/>
            </p:cNvSpPr>
            <p:nvPr/>
          </p:nvSpPr>
          <p:spPr bwMode="gray">
            <a:xfrm>
              <a:off x="1858" y="2591"/>
              <a:ext cx="6" cy="6"/>
            </a:xfrm>
            <a:custGeom>
              <a:avLst/>
              <a:gdLst>
                <a:gd name="T0" fmla="*/ 0 w 4"/>
                <a:gd name="T1" fmla="*/ 0 h 4"/>
                <a:gd name="T2" fmla="*/ 2147483647 w 4"/>
                <a:gd name="T3" fmla="*/ 2147483647 h 4"/>
                <a:gd name="T4" fmla="*/ 2147483647 w 4"/>
                <a:gd name="T5" fmla="*/ 2147483647 h 4"/>
                <a:gd name="T6" fmla="*/ 0 w 4"/>
                <a:gd name="T7" fmla="*/ 2147483647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4" y="2"/>
                  </a:lnTo>
                  <a:lnTo>
                    <a:pt x="2" y="4"/>
                  </a:lnTo>
                  <a:lnTo>
                    <a:pt x="0"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8" name="Freeform 148"/>
            <p:cNvSpPr>
              <a:spLocks/>
            </p:cNvSpPr>
            <p:nvPr/>
          </p:nvSpPr>
          <p:spPr bwMode="gray">
            <a:xfrm>
              <a:off x="1916" y="2637"/>
              <a:ext cx="15" cy="7"/>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2"/>
                  </a:moveTo>
                  <a:lnTo>
                    <a:pt x="1" y="0"/>
                  </a:lnTo>
                  <a:lnTo>
                    <a:pt x="11" y="1"/>
                  </a:lnTo>
                  <a:lnTo>
                    <a:pt x="12" y="3"/>
                  </a:lnTo>
                  <a:lnTo>
                    <a:pt x="11" y="5"/>
                  </a:lnTo>
                  <a:lnTo>
                    <a:pt x="0"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79" name="Freeform 149"/>
            <p:cNvSpPr>
              <a:spLocks/>
            </p:cNvSpPr>
            <p:nvPr/>
          </p:nvSpPr>
          <p:spPr bwMode="gray">
            <a:xfrm>
              <a:off x="1985" y="2658"/>
              <a:ext cx="5" cy="8"/>
            </a:xfrm>
            <a:custGeom>
              <a:avLst/>
              <a:gdLst>
                <a:gd name="T0" fmla="*/ 0 w 4"/>
                <a:gd name="T1" fmla="*/ 2147483647 h 6"/>
                <a:gd name="T2" fmla="*/ 0 w 4"/>
                <a:gd name="T3" fmla="*/ 2147483647 h 6"/>
                <a:gd name="T4" fmla="*/ 2147483647 w 4"/>
                <a:gd name="T5" fmla="*/ 2147483647 h 6"/>
                <a:gd name="T6" fmla="*/ 0 w 4"/>
                <a:gd name="T7" fmla="*/ 2147483647 h 6"/>
                <a:gd name="T8" fmla="*/ 2147483647 w 4"/>
                <a:gd name="T9" fmla="*/ 2147483647 h 6"/>
                <a:gd name="T10" fmla="*/ 2147483647 w 4"/>
                <a:gd name="T11" fmla="*/ 0 h 6"/>
                <a:gd name="T12" fmla="*/ 2147483647 w 4"/>
                <a:gd name="T13" fmla="*/ 2147483647 h 6"/>
                <a:gd name="T14" fmla="*/ 2147483647 w 4"/>
                <a:gd name="T15" fmla="*/ 2147483647 h 6"/>
                <a:gd name="T16" fmla="*/ 2147483647 w 4"/>
                <a:gd name="T17" fmla="*/ 2147483647 h 6"/>
                <a:gd name="T18" fmla="*/ 2147483647 w 4"/>
                <a:gd name="T19" fmla="*/ 2147483647 h 6"/>
                <a:gd name="T20" fmla="*/ 2147483647 w 4"/>
                <a:gd name="T21" fmla="*/ 2147483647 h 6"/>
                <a:gd name="T22" fmla="*/ 2147483647 w 4"/>
                <a:gd name="T23" fmla="*/ 2147483647 h 6"/>
                <a:gd name="T24" fmla="*/ 2147483647 w 4"/>
                <a:gd name="T25" fmla="*/ 2147483647 h 6"/>
                <a:gd name="T26" fmla="*/ 2147483647 w 4"/>
                <a:gd name="T27" fmla="*/ 2147483647 h 6"/>
                <a:gd name="T28" fmla="*/ 2147483647 w 4"/>
                <a:gd name="T29" fmla="*/ 2147483647 h 6"/>
                <a:gd name="T30" fmla="*/ 0 w 4"/>
                <a:gd name="T31" fmla="*/ 2147483647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6"/>
                <a:gd name="T50" fmla="*/ 4 w 4"/>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6">
                  <a:moveTo>
                    <a:pt x="0" y="3"/>
                  </a:moveTo>
                  <a:lnTo>
                    <a:pt x="0" y="2"/>
                  </a:lnTo>
                  <a:lnTo>
                    <a:pt x="1" y="1"/>
                  </a:lnTo>
                  <a:lnTo>
                    <a:pt x="0" y="1"/>
                  </a:lnTo>
                  <a:lnTo>
                    <a:pt x="1" y="1"/>
                  </a:lnTo>
                  <a:lnTo>
                    <a:pt x="1" y="0"/>
                  </a:lnTo>
                  <a:lnTo>
                    <a:pt x="1" y="1"/>
                  </a:lnTo>
                  <a:lnTo>
                    <a:pt x="3" y="1"/>
                  </a:lnTo>
                  <a:lnTo>
                    <a:pt x="3" y="2"/>
                  </a:lnTo>
                  <a:lnTo>
                    <a:pt x="3" y="4"/>
                  </a:lnTo>
                  <a:lnTo>
                    <a:pt x="4" y="5"/>
                  </a:lnTo>
                  <a:lnTo>
                    <a:pt x="3" y="6"/>
                  </a:lnTo>
                  <a:lnTo>
                    <a:pt x="2" y="6"/>
                  </a:lnTo>
                  <a:lnTo>
                    <a:pt x="2" y="5"/>
                  </a:lnTo>
                  <a:lnTo>
                    <a:pt x="1"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0" name="Freeform 150"/>
            <p:cNvSpPr>
              <a:spLocks/>
            </p:cNvSpPr>
            <p:nvPr/>
          </p:nvSpPr>
          <p:spPr bwMode="gray">
            <a:xfrm>
              <a:off x="1987" y="2671"/>
              <a:ext cx="8" cy="9"/>
            </a:xfrm>
            <a:custGeom>
              <a:avLst/>
              <a:gdLst>
                <a:gd name="T0" fmla="*/ 0 w 6"/>
                <a:gd name="T1" fmla="*/ 0 h 7"/>
                <a:gd name="T2" fmla="*/ 2147483647 w 6"/>
                <a:gd name="T3" fmla="*/ 0 h 7"/>
                <a:gd name="T4" fmla="*/ 2147483647 w 6"/>
                <a:gd name="T5" fmla="*/ 0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2147483647 h 7"/>
                <a:gd name="T18" fmla="*/ 2147483647 w 6"/>
                <a:gd name="T19" fmla="*/ 2147483647 h 7"/>
                <a:gd name="T20" fmla="*/ 2147483647 w 6"/>
                <a:gd name="T21" fmla="*/ 2147483647 h 7"/>
                <a:gd name="T22" fmla="*/ 2147483647 w 6"/>
                <a:gd name="T23" fmla="*/ 2147483647 h 7"/>
                <a:gd name="T24" fmla="*/ 2147483647 w 6"/>
                <a:gd name="T25" fmla="*/ 2147483647 h 7"/>
                <a:gd name="T26" fmla="*/ 2147483647 w 6"/>
                <a:gd name="T27" fmla="*/ 2147483647 h 7"/>
                <a:gd name="T28" fmla="*/ 2147483647 w 6"/>
                <a:gd name="T29" fmla="*/ 2147483647 h 7"/>
                <a:gd name="T30" fmla="*/ 2147483647 w 6"/>
                <a:gd name="T31" fmla="*/ 2147483647 h 7"/>
                <a:gd name="T32" fmla="*/ 2147483647 w 6"/>
                <a:gd name="T33" fmla="*/ 2147483647 h 7"/>
                <a:gd name="T34" fmla="*/ 2147483647 w 6"/>
                <a:gd name="T35" fmla="*/ 2147483647 h 7"/>
                <a:gd name="T36" fmla="*/ 2147483647 w 6"/>
                <a:gd name="T37" fmla="*/ 2147483647 h 7"/>
                <a:gd name="T38" fmla="*/ 2147483647 w 6"/>
                <a:gd name="T39" fmla="*/ 2147483647 h 7"/>
                <a:gd name="T40" fmla="*/ 2147483647 w 6"/>
                <a:gd name="T41" fmla="*/ 2147483647 h 7"/>
                <a:gd name="T42" fmla="*/ 2147483647 w 6"/>
                <a:gd name="T43" fmla="*/ 2147483647 h 7"/>
                <a:gd name="T44" fmla="*/ 2147483647 w 6"/>
                <a:gd name="T45" fmla="*/ 2147483647 h 7"/>
                <a:gd name="T46" fmla="*/ 2147483647 w 6"/>
                <a:gd name="T47" fmla="*/ 2147483647 h 7"/>
                <a:gd name="T48" fmla="*/ 2147483647 w 6"/>
                <a:gd name="T49" fmla="*/ 2147483647 h 7"/>
                <a:gd name="T50" fmla="*/ 2147483647 w 6"/>
                <a:gd name="T51" fmla="*/ 2147483647 h 7"/>
                <a:gd name="T52" fmla="*/ 2147483647 w 6"/>
                <a:gd name="T53" fmla="*/ 2147483647 h 7"/>
                <a:gd name="T54" fmla="*/ 0 w 6"/>
                <a:gd name="T55" fmla="*/ 2147483647 h 7"/>
                <a:gd name="T56" fmla="*/ 0 w 6"/>
                <a:gd name="T57" fmla="*/ 2147483647 h 7"/>
                <a:gd name="T58" fmla="*/ 0 w 6"/>
                <a:gd name="T59" fmla="*/ 0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
                <a:gd name="T91" fmla="*/ 0 h 7"/>
                <a:gd name="T92" fmla="*/ 6 w 6"/>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 h="7">
                  <a:moveTo>
                    <a:pt x="0" y="0"/>
                  </a:moveTo>
                  <a:lnTo>
                    <a:pt x="1" y="0"/>
                  </a:lnTo>
                  <a:lnTo>
                    <a:pt x="2" y="0"/>
                  </a:lnTo>
                  <a:lnTo>
                    <a:pt x="3" y="1"/>
                  </a:lnTo>
                  <a:lnTo>
                    <a:pt x="4" y="1"/>
                  </a:lnTo>
                  <a:lnTo>
                    <a:pt x="4" y="2"/>
                  </a:lnTo>
                  <a:lnTo>
                    <a:pt x="5" y="2"/>
                  </a:lnTo>
                  <a:lnTo>
                    <a:pt x="6" y="1"/>
                  </a:lnTo>
                  <a:lnTo>
                    <a:pt x="6" y="2"/>
                  </a:lnTo>
                  <a:lnTo>
                    <a:pt x="5" y="2"/>
                  </a:lnTo>
                  <a:lnTo>
                    <a:pt x="5" y="3"/>
                  </a:lnTo>
                  <a:lnTo>
                    <a:pt x="5" y="4"/>
                  </a:lnTo>
                  <a:lnTo>
                    <a:pt x="5" y="3"/>
                  </a:lnTo>
                  <a:lnTo>
                    <a:pt x="6" y="4"/>
                  </a:lnTo>
                  <a:lnTo>
                    <a:pt x="6" y="5"/>
                  </a:lnTo>
                  <a:lnTo>
                    <a:pt x="6" y="6"/>
                  </a:lnTo>
                  <a:lnTo>
                    <a:pt x="5" y="7"/>
                  </a:lnTo>
                  <a:lnTo>
                    <a:pt x="5" y="6"/>
                  </a:lnTo>
                  <a:lnTo>
                    <a:pt x="4" y="6"/>
                  </a:lnTo>
                  <a:lnTo>
                    <a:pt x="3" y="6"/>
                  </a:lnTo>
                  <a:lnTo>
                    <a:pt x="2" y="6"/>
                  </a:lnTo>
                  <a:lnTo>
                    <a:pt x="2" y="5"/>
                  </a:lnTo>
                  <a:lnTo>
                    <a:pt x="3" y="5"/>
                  </a:lnTo>
                  <a:lnTo>
                    <a:pt x="3" y="4"/>
                  </a:lnTo>
                  <a:lnTo>
                    <a:pt x="2" y="4"/>
                  </a:lnTo>
                  <a:lnTo>
                    <a:pt x="1" y="3"/>
                  </a:lnTo>
                  <a:lnTo>
                    <a:pt x="1" y="2"/>
                  </a:lnTo>
                  <a:lnTo>
                    <a:pt x="0" y="2"/>
                  </a:lnTo>
                  <a:lnTo>
                    <a:pt x="0"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1" name="Freeform 151"/>
            <p:cNvSpPr>
              <a:spLocks/>
            </p:cNvSpPr>
            <p:nvPr/>
          </p:nvSpPr>
          <p:spPr bwMode="gray">
            <a:xfrm>
              <a:off x="1964" y="2628"/>
              <a:ext cx="3" cy="4"/>
            </a:xfrm>
            <a:custGeom>
              <a:avLst/>
              <a:gdLst>
                <a:gd name="T0" fmla="*/ 2147483647 w 2"/>
                <a:gd name="T1" fmla="*/ 2147483647 h 3"/>
                <a:gd name="T2" fmla="*/ 2147483647 w 2"/>
                <a:gd name="T3" fmla="*/ 2147483647 h 3"/>
                <a:gd name="T4" fmla="*/ 0 w 2"/>
                <a:gd name="T5" fmla="*/ 2147483647 h 3"/>
                <a:gd name="T6" fmla="*/ 0 w 2"/>
                <a:gd name="T7" fmla="*/ 2147483647 h 3"/>
                <a:gd name="T8" fmla="*/ 0 w 2"/>
                <a:gd name="T9" fmla="*/ 2147483647 h 3"/>
                <a:gd name="T10" fmla="*/ 2147483647 w 2"/>
                <a:gd name="T11" fmla="*/ 0 h 3"/>
                <a:gd name="T12" fmla="*/ 2147483647 w 2"/>
                <a:gd name="T13" fmla="*/ 2147483647 h 3"/>
                <a:gd name="T14" fmla="*/ 2147483647 w 2"/>
                <a:gd name="T15" fmla="*/ 2147483647 h 3"/>
                <a:gd name="T16" fmla="*/ 2147483647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3"/>
                  </a:moveTo>
                  <a:lnTo>
                    <a:pt x="1" y="3"/>
                  </a:lnTo>
                  <a:lnTo>
                    <a:pt x="0" y="3"/>
                  </a:lnTo>
                  <a:lnTo>
                    <a:pt x="0" y="2"/>
                  </a:lnTo>
                  <a:lnTo>
                    <a:pt x="0" y="1"/>
                  </a:lnTo>
                  <a:lnTo>
                    <a:pt x="1" y="0"/>
                  </a:lnTo>
                  <a:lnTo>
                    <a:pt x="1" y="1"/>
                  </a:lnTo>
                  <a:lnTo>
                    <a:pt x="2" y="2"/>
                  </a:lnTo>
                  <a:lnTo>
                    <a:pt x="2"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2" name="Freeform 152"/>
            <p:cNvSpPr>
              <a:spLocks/>
            </p:cNvSpPr>
            <p:nvPr/>
          </p:nvSpPr>
          <p:spPr bwMode="gray">
            <a:xfrm>
              <a:off x="1967" y="2632"/>
              <a:ext cx="2" cy="4"/>
            </a:xfrm>
            <a:custGeom>
              <a:avLst/>
              <a:gdLst>
                <a:gd name="T0" fmla="*/ 2147483646 w 2"/>
                <a:gd name="T1" fmla="*/ 2147483647 h 3"/>
                <a:gd name="T2" fmla="*/ 2147483646 w 2"/>
                <a:gd name="T3" fmla="*/ 2147483647 h 3"/>
                <a:gd name="T4" fmla="*/ 2147483646 w 2"/>
                <a:gd name="T5" fmla="*/ 2147483647 h 3"/>
                <a:gd name="T6" fmla="*/ 0 w 2"/>
                <a:gd name="T7" fmla="*/ 2147483647 h 3"/>
                <a:gd name="T8" fmla="*/ 0 w 2"/>
                <a:gd name="T9" fmla="*/ 2147483647 h 3"/>
                <a:gd name="T10" fmla="*/ 0 w 2"/>
                <a:gd name="T11" fmla="*/ 2147483647 h 3"/>
                <a:gd name="T12" fmla="*/ 2147483646 w 2"/>
                <a:gd name="T13" fmla="*/ 2147483647 h 3"/>
                <a:gd name="T14" fmla="*/ 2147483646 w 2"/>
                <a:gd name="T15" fmla="*/ 0 h 3"/>
                <a:gd name="T16" fmla="*/ 2147483646 w 2"/>
                <a:gd name="T17" fmla="*/ 2147483647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2" y="1"/>
                  </a:moveTo>
                  <a:lnTo>
                    <a:pt x="2" y="2"/>
                  </a:lnTo>
                  <a:lnTo>
                    <a:pt x="1" y="2"/>
                  </a:lnTo>
                  <a:lnTo>
                    <a:pt x="0" y="3"/>
                  </a:lnTo>
                  <a:lnTo>
                    <a:pt x="0" y="2"/>
                  </a:lnTo>
                  <a:lnTo>
                    <a:pt x="0" y="1"/>
                  </a:lnTo>
                  <a:lnTo>
                    <a:pt x="1" y="1"/>
                  </a:lnTo>
                  <a:lnTo>
                    <a:pt x="1" y="0"/>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3" name="Freeform 153"/>
            <p:cNvSpPr>
              <a:spLocks/>
            </p:cNvSpPr>
            <p:nvPr/>
          </p:nvSpPr>
          <p:spPr bwMode="gray">
            <a:xfrm>
              <a:off x="1978" y="2623"/>
              <a:ext cx="4" cy="5"/>
            </a:xfrm>
            <a:custGeom>
              <a:avLst/>
              <a:gdLst>
                <a:gd name="T0" fmla="*/ 0 w 3"/>
                <a:gd name="T1" fmla="*/ 2147483647 h 4"/>
                <a:gd name="T2" fmla="*/ 0 w 3"/>
                <a:gd name="T3" fmla="*/ 2147483647 h 4"/>
                <a:gd name="T4" fmla="*/ 2147483647 w 3"/>
                <a:gd name="T5" fmla="*/ 2147483647 h 4"/>
                <a:gd name="T6" fmla="*/ 2147483647 w 3"/>
                <a:gd name="T7" fmla="*/ 2147483647 h 4"/>
                <a:gd name="T8" fmla="*/ 2147483647 w 3"/>
                <a:gd name="T9" fmla="*/ 0 h 4"/>
                <a:gd name="T10" fmla="*/ 2147483647 w 3"/>
                <a:gd name="T11" fmla="*/ 2147483647 h 4"/>
                <a:gd name="T12" fmla="*/ 2147483647 w 3"/>
                <a:gd name="T13" fmla="*/ 2147483647 h 4"/>
                <a:gd name="T14" fmla="*/ 2147483647 w 3"/>
                <a:gd name="T15" fmla="*/ 2147483647 h 4"/>
                <a:gd name="T16" fmla="*/ 2147483647 w 3"/>
                <a:gd name="T17" fmla="*/ 2147483647 h 4"/>
                <a:gd name="T18" fmla="*/ 2147483647 w 3"/>
                <a:gd name="T19" fmla="*/ 2147483647 h 4"/>
                <a:gd name="T20" fmla="*/ 2147483647 w 3"/>
                <a:gd name="T21" fmla="*/ 2147483647 h 4"/>
                <a:gd name="T22" fmla="*/ 0 w 3"/>
                <a:gd name="T23" fmla="*/ 2147483647 h 4"/>
                <a:gd name="T24" fmla="*/ 0 w 3"/>
                <a:gd name="T25" fmla="*/ 2147483647 h 4"/>
                <a:gd name="T26" fmla="*/ 0 w 3"/>
                <a:gd name="T27" fmla="*/ 2147483647 h 4"/>
                <a:gd name="T28" fmla="*/ 0 w 3"/>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4"/>
                <a:gd name="T47" fmla="*/ 3 w 3"/>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4">
                  <a:moveTo>
                    <a:pt x="0" y="1"/>
                  </a:moveTo>
                  <a:lnTo>
                    <a:pt x="0" y="2"/>
                  </a:lnTo>
                  <a:lnTo>
                    <a:pt x="1" y="2"/>
                  </a:lnTo>
                  <a:lnTo>
                    <a:pt x="1" y="1"/>
                  </a:lnTo>
                  <a:lnTo>
                    <a:pt x="1" y="0"/>
                  </a:lnTo>
                  <a:lnTo>
                    <a:pt x="2" y="1"/>
                  </a:lnTo>
                  <a:lnTo>
                    <a:pt x="1" y="2"/>
                  </a:lnTo>
                  <a:lnTo>
                    <a:pt x="2" y="2"/>
                  </a:lnTo>
                  <a:lnTo>
                    <a:pt x="3" y="2"/>
                  </a:lnTo>
                  <a:lnTo>
                    <a:pt x="2" y="4"/>
                  </a:lnTo>
                  <a:lnTo>
                    <a:pt x="1" y="4"/>
                  </a:lnTo>
                  <a:lnTo>
                    <a:pt x="0" y="3"/>
                  </a:lnTo>
                  <a:lnTo>
                    <a:pt x="0" y="4"/>
                  </a:lnTo>
                  <a:lnTo>
                    <a:pt x="0"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4" name="Freeform 154"/>
            <p:cNvSpPr>
              <a:spLocks/>
            </p:cNvSpPr>
            <p:nvPr/>
          </p:nvSpPr>
          <p:spPr bwMode="gray">
            <a:xfrm>
              <a:off x="1978" y="2632"/>
              <a:ext cx="6" cy="5"/>
            </a:xfrm>
            <a:custGeom>
              <a:avLst/>
              <a:gdLst>
                <a:gd name="T0" fmla="*/ 2147483647 w 4"/>
                <a:gd name="T1" fmla="*/ 0 h 4"/>
                <a:gd name="T2" fmla="*/ 2147483647 w 4"/>
                <a:gd name="T3" fmla="*/ 2147483647 h 4"/>
                <a:gd name="T4" fmla="*/ 2147483647 w 4"/>
                <a:gd name="T5" fmla="*/ 2147483647 h 4"/>
                <a:gd name="T6" fmla="*/ 2147483647 w 4"/>
                <a:gd name="T7" fmla="*/ 2147483647 h 4"/>
                <a:gd name="T8" fmla="*/ 2147483647 w 4"/>
                <a:gd name="T9" fmla="*/ 2147483647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0 w 4"/>
                <a:gd name="T23" fmla="*/ 2147483647 h 4"/>
                <a:gd name="T24" fmla="*/ 0 w 4"/>
                <a:gd name="T25" fmla="*/ 2147483647 h 4"/>
                <a:gd name="T26" fmla="*/ 2147483647 w 4"/>
                <a:gd name="T27" fmla="*/ 2147483647 h 4"/>
                <a:gd name="T28" fmla="*/ 0 w 4"/>
                <a:gd name="T29" fmla="*/ 2147483647 h 4"/>
                <a:gd name="T30" fmla="*/ 0 w 4"/>
                <a:gd name="T31" fmla="*/ 2147483647 h 4"/>
                <a:gd name="T32" fmla="*/ 0 w 4"/>
                <a:gd name="T33" fmla="*/ 2147483647 h 4"/>
                <a:gd name="T34" fmla="*/ 2147483647 w 4"/>
                <a:gd name="T35" fmla="*/ 2147483647 h 4"/>
                <a:gd name="T36" fmla="*/ 2147483647 w 4"/>
                <a:gd name="T37" fmla="*/ 2147483647 h 4"/>
                <a:gd name="T38" fmla="*/ 2147483647 w 4"/>
                <a:gd name="T39" fmla="*/ 0 h 4"/>
                <a:gd name="T40" fmla="*/ 2147483647 w 4"/>
                <a:gd name="T41" fmla="*/ 0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
                <a:gd name="T64" fmla="*/ 0 h 4"/>
                <a:gd name="T65" fmla="*/ 4 w 4"/>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 h="4">
                  <a:moveTo>
                    <a:pt x="2" y="0"/>
                  </a:moveTo>
                  <a:lnTo>
                    <a:pt x="2" y="1"/>
                  </a:lnTo>
                  <a:lnTo>
                    <a:pt x="3" y="1"/>
                  </a:lnTo>
                  <a:lnTo>
                    <a:pt x="3" y="2"/>
                  </a:lnTo>
                  <a:lnTo>
                    <a:pt x="4" y="1"/>
                  </a:lnTo>
                  <a:lnTo>
                    <a:pt x="3" y="2"/>
                  </a:lnTo>
                  <a:lnTo>
                    <a:pt x="4" y="2"/>
                  </a:lnTo>
                  <a:lnTo>
                    <a:pt x="3" y="3"/>
                  </a:lnTo>
                  <a:lnTo>
                    <a:pt x="3" y="4"/>
                  </a:lnTo>
                  <a:lnTo>
                    <a:pt x="2" y="3"/>
                  </a:lnTo>
                  <a:lnTo>
                    <a:pt x="1" y="4"/>
                  </a:lnTo>
                  <a:lnTo>
                    <a:pt x="0" y="4"/>
                  </a:lnTo>
                  <a:lnTo>
                    <a:pt x="0" y="3"/>
                  </a:lnTo>
                  <a:lnTo>
                    <a:pt x="1" y="2"/>
                  </a:lnTo>
                  <a:lnTo>
                    <a:pt x="0" y="2"/>
                  </a:lnTo>
                  <a:lnTo>
                    <a:pt x="0" y="3"/>
                  </a:lnTo>
                  <a:lnTo>
                    <a:pt x="0" y="2"/>
                  </a:lnTo>
                  <a:lnTo>
                    <a:pt x="1" y="2"/>
                  </a:lnTo>
                  <a:lnTo>
                    <a:pt x="1" y="1"/>
                  </a:lnTo>
                  <a:lnTo>
                    <a:pt x="1"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5" name="Freeform 155"/>
            <p:cNvSpPr>
              <a:spLocks/>
            </p:cNvSpPr>
            <p:nvPr/>
          </p:nvSpPr>
          <p:spPr bwMode="gray">
            <a:xfrm>
              <a:off x="1973" y="2638"/>
              <a:ext cx="3" cy="4"/>
            </a:xfrm>
            <a:custGeom>
              <a:avLst/>
              <a:gdLst>
                <a:gd name="T0" fmla="*/ 2147483647 w 2"/>
                <a:gd name="T1" fmla="*/ 2147483647 h 3"/>
                <a:gd name="T2" fmla="*/ 2147483647 w 2"/>
                <a:gd name="T3" fmla="*/ 2147483647 h 3"/>
                <a:gd name="T4" fmla="*/ 2147483647 w 2"/>
                <a:gd name="T5" fmla="*/ 2147483647 h 3"/>
                <a:gd name="T6" fmla="*/ 2147483647 w 2"/>
                <a:gd name="T7" fmla="*/ 2147483647 h 3"/>
                <a:gd name="T8" fmla="*/ 2147483647 w 2"/>
                <a:gd name="T9" fmla="*/ 2147483647 h 3"/>
                <a:gd name="T10" fmla="*/ 0 w 2"/>
                <a:gd name="T11" fmla="*/ 2147483647 h 3"/>
                <a:gd name="T12" fmla="*/ 0 w 2"/>
                <a:gd name="T13" fmla="*/ 0 h 3"/>
                <a:gd name="T14" fmla="*/ 2147483647 w 2"/>
                <a:gd name="T15" fmla="*/ 2147483647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1" y="1"/>
                  </a:moveTo>
                  <a:lnTo>
                    <a:pt x="2" y="2"/>
                  </a:lnTo>
                  <a:lnTo>
                    <a:pt x="1" y="2"/>
                  </a:lnTo>
                  <a:lnTo>
                    <a:pt x="2" y="2"/>
                  </a:lnTo>
                  <a:lnTo>
                    <a:pt x="1" y="3"/>
                  </a:lnTo>
                  <a:lnTo>
                    <a:pt x="0" y="2"/>
                  </a:lnTo>
                  <a:lnTo>
                    <a:pt x="0" y="0"/>
                  </a:lnTo>
                  <a:lnTo>
                    <a:pt x="1"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6" name="Freeform 156"/>
            <p:cNvSpPr>
              <a:spLocks/>
            </p:cNvSpPr>
            <p:nvPr/>
          </p:nvSpPr>
          <p:spPr bwMode="gray">
            <a:xfrm>
              <a:off x="1978" y="2644"/>
              <a:ext cx="11" cy="10"/>
            </a:xfrm>
            <a:custGeom>
              <a:avLst/>
              <a:gdLst>
                <a:gd name="T0" fmla="*/ 2147483647 w 8"/>
                <a:gd name="T1" fmla="*/ 2147483647 h 8"/>
                <a:gd name="T2" fmla="*/ 2147483647 w 8"/>
                <a:gd name="T3" fmla="*/ 2147483647 h 8"/>
                <a:gd name="T4" fmla="*/ 2147483647 w 8"/>
                <a:gd name="T5" fmla="*/ 2147483647 h 8"/>
                <a:gd name="T6" fmla="*/ 2147483647 w 8"/>
                <a:gd name="T7" fmla="*/ 2147483647 h 8"/>
                <a:gd name="T8" fmla="*/ 2147483647 w 8"/>
                <a:gd name="T9" fmla="*/ 0 h 8"/>
                <a:gd name="T10" fmla="*/ 2147483647 w 8"/>
                <a:gd name="T11" fmla="*/ 2147483647 h 8"/>
                <a:gd name="T12" fmla="*/ 2147483647 w 8"/>
                <a:gd name="T13" fmla="*/ 2147483647 h 8"/>
                <a:gd name="T14" fmla="*/ 2147483647 w 8"/>
                <a:gd name="T15" fmla="*/ 2147483647 h 8"/>
                <a:gd name="T16" fmla="*/ 2147483647 w 8"/>
                <a:gd name="T17" fmla="*/ 2147483647 h 8"/>
                <a:gd name="T18" fmla="*/ 2147483647 w 8"/>
                <a:gd name="T19" fmla="*/ 2147483647 h 8"/>
                <a:gd name="T20" fmla="*/ 2147483647 w 8"/>
                <a:gd name="T21" fmla="*/ 2147483647 h 8"/>
                <a:gd name="T22" fmla="*/ 2147483647 w 8"/>
                <a:gd name="T23" fmla="*/ 2147483647 h 8"/>
                <a:gd name="T24" fmla="*/ 2147483647 w 8"/>
                <a:gd name="T25" fmla="*/ 2147483647 h 8"/>
                <a:gd name="T26" fmla="*/ 2147483647 w 8"/>
                <a:gd name="T27" fmla="*/ 2147483647 h 8"/>
                <a:gd name="T28" fmla="*/ 2147483647 w 8"/>
                <a:gd name="T29" fmla="*/ 2147483647 h 8"/>
                <a:gd name="T30" fmla="*/ 2147483647 w 8"/>
                <a:gd name="T31" fmla="*/ 2147483647 h 8"/>
                <a:gd name="T32" fmla="*/ 2147483647 w 8"/>
                <a:gd name="T33" fmla="*/ 2147483647 h 8"/>
                <a:gd name="T34" fmla="*/ 2147483647 w 8"/>
                <a:gd name="T35" fmla="*/ 2147483647 h 8"/>
                <a:gd name="T36" fmla="*/ 2147483647 w 8"/>
                <a:gd name="T37" fmla="*/ 2147483647 h 8"/>
                <a:gd name="T38" fmla="*/ 2147483647 w 8"/>
                <a:gd name="T39" fmla="*/ 2147483647 h 8"/>
                <a:gd name="T40" fmla="*/ 2147483647 w 8"/>
                <a:gd name="T41" fmla="*/ 2147483647 h 8"/>
                <a:gd name="T42" fmla="*/ 2147483647 w 8"/>
                <a:gd name="T43" fmla="*/ 2147483647 h 8"/>
                <a:gd name="T44" fmla="*/ 0 w 8"/>
                <a:gd name="T45" fmla="*/ 2147483647 h 8"/>
                <a:gd name="T46" fmla="*/ 0 w 8"/>
                <a:gd name="T47" fmla="*/ 2147483647 h 8"/>
                <a:gd name="T48" fmla="*/ 2147483647 w 8"/>
                <a:gd name="T49" fmla="*/ 2147483647 h 8"/>
                <a:gd name="T50" fmla="*/ 2147483647 w 8"/>
                <a:gd name="T51" fmla="*/ 2147483647 h 8"/>
                <a:gd name="T52" fmla="*/ 2147483647 w 8"/>
                <a:gd name="T53" fmla="*/ 2147483647 h 8"/>
                <a:gd name="T54" fmla="*/ 2147483647 w 8"/>
                <a:gd name="T55" fmla="*/ 2147483647 h 8"/>
                <a:gd name="T56" fmla="*/ 2147483647 w 8"/>
                <a:gd name="T57" fmla="*/ 2147483647 h 8"/>
                <a:gd name="T58" fmla="*/ 2147483647 w 8"/>
                <a:gd name="T59" fmla="*/ 2147483647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8"/>
                <a:gd name="T92" fmla="*/ 8 w 8"/>
                <a:gd name="T93" fmla="*/ 8 h 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8">
                  <a:moveTo>
                    <a:pt x="4" y="4"/>
                  </a:moveTo>
                  <a:lnTo>
                    <a:pt x="4" y="3"/>
                  </a:lnTo>
                  <a:lnTo>
                    <a:pt x="4" y="2"/>
                  </a:lnTo>
                  <a:lnTo>
                    <a:pt x="4" y="1"/>
                  </a:lnTo>
                  <a:lnTo>
                    <a:pt x="4" y="0"/>
                  </a:lnTo>
                  <a:lnTo>
                    <a:pt x="5" y="1"/>
                  </a:lnTo>
                  <a:lnTo>
                    <a:pt x="5" y="2"/>
                  </a:lnTo>
                  <a:lnTo>
                    <a:pt x="6" y="2"/>
                  </a:lnTo>
                  <a:lnTo>
                    <a:pt x="7" y="2"/>
                  </a:lnTo>
                  <a:lnTo>
                    <a:pt x="7" y="3"/>
                  </a:lnTo>
                  <a:lnTo>
                    <a:pt x="8" y="4"/>
                  </a:lnTo>
                  <a:lnTo>
                    <a:pt x="7" y="4"/>
                  </a:lnTo>
                  <a:lnTo>
                    <a:pt x="6" y="5"/>
                  </a:lnTo>
                  <a:lnTo>
                    <a:pt x="5" y="5"/>
                  </a:lnTo>
                  <a:lnTo>
                    <a:pt x="5" y="4"/>
                  </a:lnTo>
                  <a:lnTo>
                    <a:pt x="4" y="4"/>
                  </a:lnTo>
                  <a:lnTo>
                    <a:pt x="4" y="6"/>
                  </a:lnTo>
                  <a:lnTo>
                    <a:pt x="3" y="8"/>
                  </a:lnTo>
                  <a:lnTo>
                    <a:pt x="2" y="8"/>
                  </a:lnTo>
                  <a:lnTo>
                    <a:pt x="1" y="6"/>
                  </a:lnTo>
                  <a:lnTo>
                    <a:pt x="1" y="5"/>
                  </a:lnTo>
                  <a:lnTo>
                    <a:pt x="1" y="4"/>
                  </a:lnTo>
                  <a:lnTo>
                    <a:pt x="0" y="4"/>
                  </a:lnTo>
                  <a:lnTo>
                    <a:pt x="0" y="3"/>
                  </a:lnTo>
                  <a:lnTo>
                    <a:pt x="1" y="2"/>
                  </a:lnTo>
                  <a:lnTo>
                    <a:pt x="2" y="3"/>
                  </a:lnTo>
                  <a:lnTo>
                    <a:pt x="3" y="3"/>
                  </a:lnTo>
                  <a:lnTo>
                    <a:pt x="3" y="4"/>
                  </a:lnTo>
                  <a:lnTo>
                    <a:pt x="4" y="3"/>
                  </a:lnTo>
                  <a:lnTo>
                    <a:pt x="4"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7" name="Freeform 157"/>
            <p:cNvSpPr>
              <a:spLocks/>
            </p:cNvSpPr>
            <p:nvPr/>
          </p:nvSpPr>
          <p:spPr bwMode="gray">
            <a:xfrm>
              <a:off x="1986" y="2653"/>
              <a:ext cx="4" cy="2"/>
            </a:xfrm>
            <a:custGeom>
              <a:avLst/>
              <a:gdLst>
                <a:gd name="T0" fmla="*/ 2147483647 w 3"/>
                <a:gd name="T1" fmla="*/ 0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2147483647 w 3"/>
                <a:gd name="T13" fmla="*/ 2147483646 h 2"/>
                <a:gd name="T14" fmla="*/ 0 w 3"/>
                <a:gd name="T15" fmla="*/ 0 h 2"/>
                <a:gd name="T16" fmla="*/ 2147483647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2" y="0"/>
                  </a:lnTo>
                  <a:lnTo>
                    <a:pt x="3" y="1"/>
                  </a:lnTo>
                  <a:lnTo>
                    <a:pt x="2" y="2"/>
                  </a:lnTo>
                  <a:lnTo>
                    <a:pt x="1" y="2"/>
                  </a:lnTo>
                  <a:lnTo>
                    <a:pt x="0" y="1"/>
                  </a:lnTo>
                  <a:lnTo>
                    <a:pt x="1" y="1"/>
                  </a:lnTo>
                  <a:lnTo>
                    <a:pt x="0" y="0"/>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8" name="Freeform 158"/>
            <p:cNvSpPr>
              <a:spLocks/>
            </p:cNvSpPr>
            <p:nvPr/>
          </p:nvSpPr>
          <p:spPr bwMode="gray">
            <a:xfrm>
              <a:off x="1990" y="2684"/>
              <a:ext cx="5" cy="10"/>
            </a:xfrm>
            <a:custGeom>
              <a:avLst/>
              <a:gdLst>
                <a:gd name="T0" fmla="*/ 2147483647 w 4"/>
                <a:gd name="T1" fmla="*/ 0 h 8"/>
                <a:gd name="T2" fmla="*/ 2147483647 w 4"/>
                <a:gd name="T3" fmla="*/ 2147483647 h 8"/>
                <a:gd name="T4" fmla="*/ 2147483647 w 4"/>
                <a:gd name="T5" fmla="*/ 2147483647 h 8"/>
                <a:gd name="T6" fmla="*/ 2147483647 w 4"/>
                <a:gd name="T7" fmla="*/ 2147483647 h 8"/>
                <a:gd name="T8" fmla="*/ 2147483647 w 4"/>
                <a:gd name="T9" fmla="*/ 2147483647 h 8"/>
                <a:gd name="T10" fmla="*/ 2147483647 w 4"/>
                <a:gd name="T11" fmla="*/ 2147483647 h 8"/>
                <a:gd name="T12" fmla="*/ 2147483647 w 4"/>
                <a:gd name="T13" fmla="*/ 2147483647 h 8"/>
                <a:gd name="T14" fmla="*/ 2147483647 w 4"/>
                <a:gd name="T15" fmla="*/ 2147483647 h 8"/>
                <a:gd name="T16" fmla="*/ 2147483647 w 4"/>
                <a:gd name="T17" fmla="*/ 2147483647 h 8"/>
                <a:gd name="T18" fmla="*/ 2147483647 w 4"/>
                <a:gd name="T19" fmla="*/ 2147483647 h 8"/>
                <a:gd name="T20" fmla="*/ 2147483647 w 4"/>
                <a:gd name="T21" fmla="*/ 2147483647 h 8"/>
                <a:gd name="T22" fmla="*/ 2147483647 w 4"/>
                <a:gd name="T23" fmla="*/ 2147483647 h 8"/>
                <a:gd name="T24" fmla="*/ 2147483647 w 4"/>
                <a:gd name="T25" fmla="*/ 2147483647 h 8"/>
                <a:gd name="T26" fmla="*/ 0 w 4"/>
                <a:gd name="T27" fmla="*/ 2147483647 h 8"/>
                <a:gd name="T28" fmla="*/ 0 w 4"/>
                <a:gd name="T29" fmla="*/ 2147483647 h 8"/>
                <a:gd name="T30" fmla="*/ 2147483647 w 4"/>
                <a:gd name="T31" fmla="*/ 2147483647 h 8"/>
                <a:gd name="T32" fmla="*/ 2147483647 w 4"/>
                <a:gd name="T33" fmla="*/ 2147483647 h 8"/>
                <a:gd name="T34" fmla="*/ 2147483647 w 4"/>
                <a:gd name="T35" fmla="*/ 2147483647 h 8"/>
                <a:gd name="T36" fmla="*/ 2147483647 w 4"/>
                <a:gd name="T37" fmla="*/ 2147483647 h 8"/>
                <a:gd name="T38" fmla="*/ 2147483647 w 4"/>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8"/>
                <a:gd name="T62" fmla="*/ 4 w 4"/>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8">
                  <a:moveTo>
                    <a:pt x="2" y="0"/>
                  </a:moveTo>
                  <a:lnTo>
                    <a:pt x="2" y="1"/>
                  </a:lnTo>
                  <a:lnTo>
                    <a:pt x="3" y="1"/>
                  </a:lnTo>
                  <a:lnTo>
                    <a:pt x="3" y="2"/>
                  </a:lnTo>
                  <a:lnTo>
                    <a:pt x="4" y="4"/>
                  </a:lnTo>
                  <a:lnTo>
                    <a:pt x="3" y="4"/>
                  </a:lnTo>
                  <a:lnTo>
                    <a:pt x="3" y="7"/>
                  </a:lnTo>
                  <a:lnTo>
                    <a:pt x="2" y="8"/>
                  </a:lnTo>
                  <a:lnTo>
                    <a:pt x="3" y="8"/>
                  </a:lnTo>
                  <a:lnTo>
                    <a:pt x="2" y="8"/>
                  </a:lnTo>
                  <a:lnTo>
                    <a:pt x="1" y="7"/>
                  </a:lnTo>
                  <a:lnTo>
                    <a:pt x="1" y="6"/>
                  </a:lnTo>
                  <a:lnTo>
                    <a:pt x="1" y="5"/>
                  </a:lnTo>
                  <a:lnTo>
                    <a:pt x="0" y="5"/>
                  </a:lnTo>
                  <a:lnTo>
                    <a:pt x="0" y="4"/>
                  </a:lnTo>
                  <a:lnTo>
                    <a:pt x="1" y="2"/>
                  </a:lnTo>
                  <a:lnTo>
                    <a:pt x="1" y="1"/>
                  </a:lnTo>
                  <a:lnTo>
                    <a:pt x="2" y="1"/>
                  </a:lnTo>
                  <a:lnTo>
                    <a:pt x="1" y="1"/>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89" name="Freeform 159"/>
            <p:cNvSpPr>
              <a:spLocks/>
            </p:cNvSpPr>
            <p:nvPr/>
          </p:nvSpPr>
          <p:spPr bwMode="gray">
            <a:xfrm>
              <a:off x="1989" y="2697"/>
              <a:ext cx="4" cy="7"/>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2147483647 w 3"/>
                <a:gd name="T9" fmla="*/ 2147483647 h 5"/>
                <a:gd name="T10" fmla="*/ 2147483647 w 3"/>
                <a:gd name="T11" fmla="*/ 2147483647 h 5"/>
                <a:gd name="T12" fmla="*/ 2147483647 w 3"/>
                <a:gd name="T13" fmla="*/ 2147483647 h 5"/>
                <a:gd name="T14" fmla="*/ 0 w 3"/>
                <a:gd name="T15" fmla="*/ 2147483647 h 5"/>
                <a:gd name="T16" fmla="*/ 0 w 3"/>
                <a:gd name="T17" fmla="*/ 2147483647 h 5"/>
                <a:gd name="T18" fmla="*/ 0 w 3"/>
                <a:gd name="T19" fmla="*/ 2147483647 h 5"/>
                <a:gd name="T20" fmla="*/ 2147483647 w 3"/>
                <a:gd name="T21" fmla="*/ 2147483647 h 5"/>
                <a:gd name="T22" fmla="*/ 2147483647 w 3"/>
                <a:gd name="T23" fmla="*/ 2147483647 h 5"/>
                <a:gd name="T24" fmla="*/ 2147483647 w 3"/>
                <a:gd name="T25" fmla="*/ 0 h 5"/>
                <a:gd name="T26" fmla="*/ 2147483647 w 3"/>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5"/>
                <a:gd name="T44" fmla="*/ 3 w 3"/>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5">
                  <a:moveTo>
                    <a:pt x="2" y="0"/>
                  </a:moveTo>
                  <a:lnTo>
                    <a:pt x="2" y="1"/>
                  </a:lnTo>
                  <a:lnTo>
                    <a:pt x="3" y="2"/>
                  </a:lnTo>
                  <a:lnTo>
                    <a:pt x="3" y="3"/>
                  </a:lnTo>
                  <a:lnTo>
                    <a:pt x="2" y="4"/>
                  </a:lnTo>
                  <a:lnTo>
                    <a:pt x="2" y="5"/>
                  </a:lnTo>
                  <a:lnTo>
                    <a:pt x="1" y="4"/>
                  </a:lnTo>
                  <a:lnTo>
                    <a:pt x="0" y="4"/>
                  </a:lnTo>
                  <a:lnTo>
                    <a:pt x="0" y="3"/>
                  </a:lnTo>
                  <a:lnTo>
                    <a:pt x="0" y="2"/>
                  </a:lnTo>
                  <a:lnTo>
                    <a:pt x="1" y="2"/>
                  </a:lnTo>
                  <a:lnTo>
                    <a:pt x="1" y="1"/>
                  </a:lnTo>
                  <a:lnTo>
                    <a:pt x="1"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0" name="Freeform 160"/>
            <p:cNvSpPr>
              <a:spLocks/>
            </p:cNvSpPr>
            <p:nvPr/>
          </p:nvSpPr>
          <p:spPr bwMode="gray">
            <a:xfrm>
              <a:off x="1990" y="2705"/>
              <a:ext cx="1" cy="1"/>
            </a:xfrm>
            <a:custGeom>
              <a:avLst/>
              <a:gdLst>
                <a:gd name="T0" fmla="*/ 0 w 1"/>
                <a:gd name="T1" fmla="*/ 0 h 1"/>
                <a:gd name="T2" fmla="*/ 0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1" name="Freeform 161"/>
            <p:cNvSpPr>
              <a:spLocks/>
            </p:cNvSpPr>
            <p:nvPr/>
          </p:nvSpPr>
          <p:spPr bwMode="gray">
            <a:xfrm>
              <a:off x="2010" y="2696"/>
              <a:ext cx="5" cy="6"/>
            </a:xfrm>
            <a:custGeom>
              <a:avLst/>
              <a:gdLst>
                <a:gd name="T0" fmla="*/ 0 w 4"/>
                <a:gd name="T1" fmla="*/ 0 h 5"/>
                <a:gd name="T2" fmla="*/ 2147483647 w 4"/>
                <a:gd name="T3" fmla="*/ 0 h 5"/>
                <a:gd name="T4" fmla="*/ 2147483647 w 4"/>
                <a:gd name="T5" fmla="*/ 2147483647 h 5"/>
                <a:gd name="T6" fmla="*/ 2147483647 w 4"/>
                <a:gd name="T7" fmla="*/ 2147483647 h 5"/>
                <a:gd name="T8" fmla="*/ 2147483647 w 4"/>
                <a:gd name="T9" fmla="*/ 2147483647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2147483647 w 4"/>
                <a:gd name="T21" fmla="*/ 2147483647 h 5"/>
                <a:gd name="T22" fmla="*/ 0 w 4"/>
                <a:gd name="T23" fmla="*/ 2147483647 h 5"/>
                <a:gd name="T24" fmla="*/ 0 w 4"/>
                <a:gd name="T25" fmla="*/ 2147483647 h 5"/>
                <a:gd name="T26" fmla="*/ 0 w 4"/>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5"/>
                <a:gd name="T44" fmla="*/ 4 w 4"/>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5">
                  <a:moveTo>
                    <a:pt x="0" y="0"/>
                  </a:moveTo>
                  <a:lnTo>
                    <a:pt x="1" y="0"/>
                  </a:lnTo>
                  <a:lnTo>
                    <a:pt x="2" y="1"/>
                  </a:lnTo>
                  <a:lnTo>
                    <a:pt x="2" y="2"/>
                  </a:lnTo>
                  <a:lnTo>
                    <a:pt x="3" y="3"/>
                  </a:lnTo>
                  <a:lnTo>
                    <a:pt x="4" y="3"/>
                  </a:lnTo>
                  <a:lnTo>
                    <a:pt x="3" y="4"/>
                  </a:lnTo>
                  <a:lnTo>
                    <a:pt x="3" y="5"/>
                  </a:lnTo>
                  <a:lnTo>
                    <a:pt x="2" y="5"/>
                  </a:lnTo>
                  <a:lnTo>
                    <a:pt x="2" y="4"/>
                  </a:lnTo>
                  <a:lnTo>
                    <a:pt x="1" y="4"/>
                  </a:lnTo>
                  <a:lnTo>
                    <a:pt x="0" y="3"/>
                  </a:lnTo>
                  <a:lnTo>
                    <a:pt x="0"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2" name="Freeform 162"/>
            <p:cNvSpPr>
              <a:spLocks/>
            </p:cNvSpPr>
            <p:nvPr/>
          </p:nvSpPr>
          <p:spPr bwMode="gray">
            <a:xfrm>
              <a:off x="1654" y="2637"/>
              <a:ext cx="18" cy="33"/>
            </a:xfrm>
            <a:custGeom>
              <a:avLst/>
              <a:gdLst>
                <a:gd name="T0" fmla="*/ 2147483647 w 14"/>
                <a:gd name="T1" fmla="*/ 2147483647 h 25"/>
                <a:gd name="T2" fmla="*/ 0 w 14"/>
                <a:gd name="T3" fmla="*/ 2147483647 h 25"/>
                <a:gd name="T4" fmla="*/ 2147483647 w 14"/>
                <a:gd name="T5" fmla="*/ 2147483647 h 25"/>
                <a:gd name="T6" fmla="*/ 2147483647 w 14"/>
                <a:gd name="T7" fmla="*/ 0 h 25"/>
                <a:gd name="T8" fmla="*/ 2147483647 w 14"/>
                <a:gd name="T9" fmla="*/ 2147483647 h 25"/>
                <a:gd name="T10" fmla="*/ 2147483647 w 14"/>
                <a:gd name="T11" fmla="*/ 2147483647 h 25"/>
                <a:gd name="T12" fmla="*/ 2147483647 w 14"/>
                <a:gd name="T13" fmla="*/ 2147483647 h 25"/>
                <a:gd name="T14" fmla="*/ 2147483647 w 14"/>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25"/>
                <a:gd name="T26" fmla="*/ 14 w 14"/>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25">
                  <a:moveTo>
                    <a:pt x="4" y="25"/>
                  </a:moveTo>
                  <a:lnTo>
                    <a:pt x="0" y="22"/>
                  </a:lnTo>
                  <a:lnTo>
                    <a:pt x="1" y="6"/>
                  </a:lnTo>
                  <a:lnTo>
                    <a:pt x="5" y="0"/>
                  </a:lnTo>
                  <a:lnTo>
                    <a:pt x="14" y="2"/>
                  </a:lnTo>
                  <a:lnTo>
                    <a:pt x="11" y="5"/>
                  </a:lnTo>
                  <a:lnTo>
                    <a:pt x="10" y="11"/>
                  </a:lnTo>
                  <a:lnTo>
                    <a:pt x="4" y="2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3" name="Freeform 163"/>
            <p:cNvSpPr>
              <a:spLocks/>
            </p:cNvSpPr>
            <p:nvPr/>
          </p:nvSpPr>
          <p:spPr bwMode="gray">
            <a:xfrm>
              <a:off x="1648" y="2672"/>
              <a:ext cx="77" cy="41"/>
            </a:xfrm>
            <a:custGeom>
              <a:avLst/>
              <a:gdLst>
                <a:gd name="T0" fmla="*/ 2147483647 w 59"/>
                <a:gd name="T1" fmla="*/ 2147483647 h 31"/>
                <a:gd name="T2" fmla="*/ 2147483647 w 59"/>
                <a:gd name="T3" fmla="*/ 2147483647 h 31"/>
                <a:gd name="T4" fmla="*/ 2147483647 w 59"/>
                <a:gd name="T5" fmla="*/ 2147483647 h 31"/>
                <a:gd name="T6" fmla="*/ 0 w 59"/>
                <a:gd name="T7" fmla="*/ 2147483647 h 31"/>
                <a:gd name="T8" fmla="*/ 2147483647 w 59"/>
                <a:gd name="T9" fmla="*/ 2147483647 h 31"/>
                <a:gd name="T10" fmla="*/ 2147483647 w 59"/>
                <a:gd name="T11" fmla="*/ 2147483647 h 31"/>
                <a:gd name="T12" fmla="*/ 2147483647 w 59"/>
                <a:gd name="T13" fmla="*/ 2147483647 h 31"/>
                <a:gd name="T14" fmla="*/ 2147483647 w 59"/>
                <a:gd name="T15" fmla="*/ 2147483647 h 31"/>
                <a:gd name="T16" fmla="*/ 2147483647 w 59"/>
                <a:gd name="T17" fmla="*/ 0 h 31"/>
                <a:gd name="T18" fmla="*/ 2147483647 w 59"/>
                <a:gd name="T19" fmla="*/ 2147483647 h 31"/>
                <a:gd name="T20" fmla="*/ 2147483647 w 59"/>
                <a:gd name="T21" fmla="*/ 2147483647 h 31"/>
                <a:gd name="T22" fmla="*/ 2147483647 w 59"/>
                <a:gd name="T23" fmla="*/ 2147483647 h 31"/>
                <a:gd name="T24" fmla="*/ 2147483647 w 59"/>
                <a:gd name="T25" fmla="*/ 2147483647 h 31"/>
                <a:gd name="T26" fmla="*/ 2147483647 w 59"/>
                <a:gd name="T27" fmla="*/ 2147483647 h 31"/>
                <a:gd name="T28" fmla="*/ 2147483647 w 59"/>
                <a:gd name="T29" fmla="*/ 2147483647 h 31"/>
                <a:gd name="T30" fmla="*/ 2147483647 w 59"/>
                <a:gd name="T31" fmla="*/ 2147483647 h 31"/>
                <a:gd name="T32" fmla="*/ 2147483647 w 59"/>
                <a:gd name="T33" fmla="*/ 2147483647 h 31"/>
                <a:gd name="T34" fmla="*/ 2147483647 w 59"/>
                <a:gd name="T35" fmla="*/ 2147483647 h 31"/>
                <a:gd name="T36" fmla="*/ 2147483647 w 59"/>
                <a:gd name="T37" fmla="*/ 2147483647 h 31"/>
                <a:gd name="T38" fmla="*/ 2147483647 w 59"/>
                <a:gd name="T39" fmla="*/ 2147483647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31"/>
                <a:gd name="T62" fmla="*/ 59 w 59"/>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31">
                  <a:moveTo>
                    <a:pt x="20" y="28"/>
                  </a:moveTo>
                  <a:lnTo>
                    <a:pt x="17" y="26"/>
                  </a:lnTo>
                  <a:lnTo>
                    <a:pt x="12" y="19"/>
                  </a:lnTo>
                  <a:lnTo>
                    <a:pt x="0" y="16"/>
                  </a:lnTo>
                  <a:lnTo>
                    <a:pt x="13" y="6"/>
                  </a:lnTo>
                  <a:lnTo>
                    <a:pt x="15" y="2"/>
                  </a:lnTo>
                  <a:lnTo>
                    <a:pt x="16" y="2"/>
                  </a:lnTo>
                  <a:lnTo>
                    <a:pt x="33" y="1"/>
                  </a:lnTo>
                  <a:lnTo>
                    <a:pt x="49" y="0"/>
                  </a:lnTo>
                  <a:lnTo>
                    <a:pt x="56" y="7"/>
                  </a:lnTo>
                  <a:lnTo>
                    <a:pt x="59" y="9"/>
                  </a:lnTo>
                  <a:lnTo>
                    <a:pt x="52" y="11"/>
                  </a:lnTo>
                  <a:lnTo>
                    <a:pt x="44" y="11"/>
                  </a:lnTo>
                  <a:lnTo>
                    <a:pt x="38" y="18"/>
                  </a:lnTo>
                  <a:lnTo>
                    <a:pt x="34" y="18"/>
                  </a:lnTo>
                  <a:lnTo>
                    <a:pt x="26" y="23"/>
                  </a:lnTo>
                  <a:lnTo>
                    <a:pt x="26" y="28"/>
                  </a:lnTo>
                  <a:lnTo>
                    <a:pt x="24" y="31"/>
                  </a:lnTo>
                  <a:lnTo>
                    <a:pt x="20" y="29"/>
                  </a:lnTo>
                  <a:lnTo>
                    <a:pt x="20" y="2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4" name="Freeform 164"/>
            <p:cNvSpPr>
              <a:spLocks/>
            </p:cNvSpPr>
            <p:nvPr/>
          </p:nvSpPr>
          <p:spPr bwMode="gray">
            <a:xfrm>
              <a:off x="1643" y="2693"/>
              <a:ext cx="28" cy="17"/>
            </a:xfrm>
            <a:custGeom>
              <a:avLst/>
              <a:gdLst>
                <a:gd name="T0" fmla="*/ 2147483647 w 21"/>
                <a:gd name="T1" fmla="*/ 0 h 13"/>
                <a:gd name="T2" fmla="*/ 2147483647 w 21"/>
                <a:gd name="T3" fmla="*/ 2147483647 h 13"/>
                <a:gd name="T4" fmla="*/ 2147483647 w 21"/>
                <a:gd name="T5" fmla="*/ 2147483647 h 13"/>
                <a:gd name="T6" fmla="*/ 2147483647 w 21"/>
                <a:gd name="T7" fmla="*/ 2147483647 h 13"/>
                <a:gd name="T8" fmla="*/ 2147483647 w 21"/>
                <a:gd name="T9" fmla="*/ 2147483647 h 13"/>
                <a:gd name="T10" fmla="*/ 0 w 21"/>
                <a:gd name="T11" fmla="*/ 2147483647 h 13"/>
                <a:gd name="T12" fmla="*/ 2147483647 w 21"/>
                <a:gd name="T13" fmla="*/ 0 h 13"/>
                <a:gd name="T14" fmla="*/ 0 60000 65536"/>
                <a:gd name="T15" fmla="*/ 0 60000 65536"/>
                <a:gd name="T16" fmla="*/ 0 60000 65536"/>
                <a:gd name="T17" fmla="*/ 0 60000 65536"/>
                <a:gd name="T18" fmla="*/ 0 60000 65536"/>
                <a:gd name="T19" fmla="*/ 0 60000 65536"/>
                <a:gd name="T20" fmla="*/ 0 60000 65536"/>
                <a:gd name="T21" fmla="*/ 0 w 21"/>
                <a:gd name="T22" fmla="*/ 0 h 13"/>
                <a:gd name="T23" fmla="*/ 21 w 2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3">
                  <a:moveTo>
                    <a:pt x="4" y="0"/>
                  </a:moveTo>
                  <a:lnTo>
                    <a:pt x="16" y="3"/>
                  </a:lnTo>
                  <a:lnTo>
                    <a:pt x="21" y="10"/>
                  </a:lnTo>
                  <a:lnTo>
                    <a:pt x="18" y="12"/>
                  </a:lnTo>
                  <a:lnTo>
                    <a:pt x="14" y="13"/>
                  </a:lnTo>
                  <a:lnTo>
                    <a:pt x="0" y="5"/>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5" name="Freeform 165"/>
            <p:cNvSpPr>
              <a:spLocks/>
            </p:cNvSpPr>
            <p:nvPr/>
          </p:nvSpPr>
          <p:spPr bwMode="gray">
            <a:xfrm>
              <a:off x="1715" y="2572"/>
              <a:ext cx="113" cy="47"/>
            </a:xfrm>
            <a:custGeom>
              <a:avLst/>
              <a:gdLst>
                <a:gd name="T0" fmla="*/ 2147483647 w 87"/>
                <a:gd name="T1" fmla="*/ 2147483647 h 36"/>
                <a:gd name="T2" fmla="*/ 2147483647 w 87"/>
                <a:gd name="T3" fmla="*/ 0 h 36"/>
                <a:gd name="T4" fmla="*/ 2147483647 w 87"/>
                <a:gd name="T5" fmla="*/ 0 h 36"/>
                <a:gd name="T6" fmla="*/ 2147483647 w 87"/>
                <a:gd name="T7" fmla="*/ 0 h 36"/>
                <a:gd name="T8" fmla="*/ 2147483647 w 87"/>
                <a:gd name="T9" fmla="*/ 2147483647 h 36"/>
                <a:gd name="T10" fmla="*/ 2147483647 w 87"/>
                <a:gd name="T11" fmla="*/ 2147483647 h 36"/>
                <a:gd name="T12" fmla="*/ 2147483647 w 87"/>
                <a:gd name="T13" fmla="*/ 2147483647 h 36"/>
                <a:gd name="T14" fmla="*/ 2147483647 w 87"/>
                <a:gd name="T15" fmla="*/ 2147483647 h 36"/>
                <a:gd name="T16" fmla="*/ 2147483647 w 87"/>
                <a:gd name="T17" fmla="*/ 2147483647 h 36"/>
                <a:gd name="T18" fmla="*/ 2147483647 w 87"/>
                <a:gd name="T19" fmla="*/ 2147483647 h 36"/>
                <a:gd name="T20" fmla="*/ 2147483647 w 87"/>
                <a:gd name="T21" fmla="*/ 2147483647 h 36"/>
                <a:gd name="T22" fmla="*/ 2147483647 w 87"/>
                <a:gd name="T23" fmla="*/ 2147483647 h 36"/>
                <a:gd name="T24" fmla="*/ 2147483647 w 87"/>
                <a:gd name="T25" fmla="*/ 2147483647 h 36"/>
                <a:gd name="T26" fmla="*/ 2147483647 w 87"/>
                <a:gd name="T27" fmla="*/ 2147483647 h 36"/>
                <a:gd name="T28" fmla="*/ 2147483647 w 87"/>
                <a:gd name="T29" fmla="*/ 2147483647 h 36"/>
                <a:gd name="T30" fmla="*/ 2147483647 w 87"/>
                <a:gd name="T31" fmla="*/ 2147483647 h 36"/>
                <a:gd name="T32" fmla="*/ 2147483647 w 87"/>
                <a:gd name="T33" fmla="*/ 2147483647 h 36"/>
                <a:gd name="T34" fmla="*/ 2147483647 w 87"/>
                <a:gd name="T35" fmla="*/ 2147483647 h 36"/>
                <a:gd name="T36" fmla="*/ 2147483647 w 87"/>
                <a:gd name="T37" fmla="*/ 2147483647 h 36"/>
                <a:gd name="T38" fmla="*/ 2147483647 w 87"/>
                <a:gd name="T39" fmla="*/ 2147483647 h 36"/>
                <a:gd name="T40" fmla="*/ 2147483647 w 87"/>
                <a:gd name="T41" fmla="*/ 2147483647 h 36"/>
                <a:gd name="T42" fmla="*/ 2147483647 w 87"/>
                <a:gd name="T43" fmla="*/ 2147483647 h 36"/>
                <a:gd name="T44" fmla="*/ 2147483647 w 87"/>
                <a:gd name="T45" fmla="*/ 2147483647 h 36"/>
                <a:gd name="T46" fmla="*/ 2147483647 w 87"/>
                <a:gd name="T47" fmla="*/ 2147483647 h 36"/>
                <a:gd name="T48" fmla="*/ 2147483647 w 87"/>
                <a:gd name="T49" fmla="*/ 2147483647 h 36"/>
                <a:gd name="T50" fmla="*/ 2147483647 w 87"/>
                <a:gd name="T51" fmla="*/ 2147483647 h 36"/>
                <a:gd name="T52" fmla="*/ 2147483647 w 87"/>
                <a:gd name="T53" fmla="*/ 2147483647 h 36"/>
                <a:gd name="T54" fmla="*/ 2147483647 w 87"/>
                <a:gd name="T55" fmla="*/ 2147483647 h 36"/>
                <a:gd name="T56" fmla="*/ 2147483647 w 87"/>
                <a:gd name="T57" fmla="*/ 2147483647 h 36"/>
                <a:gd name="T58" fmla="*/ 2147483647 w 87"/>
                <a:gd name="T59" fmla="*/ 2147483647 h 36"/>
                <a:gd name="T60" fmla="*/ 0 w 87"/>
                <a:gd name="T61" fmla="*/ 2147483647 h 36"/>
                <a:gd name="T62" fmla="*/ 2147483647 w 87"/>
                <a:gd name="T63" fmla="*/ 2147483647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36"/>
                <a:gd name="T98" fmla="*/ 87 w 87"/>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36">
                  <a:moveTo>
                    <a:pt x="1" y="5"/>
                  </a:moveTo>
                  <a:lnTo>
                    <a:pt x="9" y="0"/>
                  </a:lnTo>
                  <a:lnTo>
                    <a:pt x="15" y="0"/>
                  </a:lnTo>
                  <a:lnTo>
                    <a:pt x="21" y="0"/>
                  </a:lnTo>
                  <a:lnTo>
                    <a:pt x="34" y="1"/>
                  </a:lnTo>
                  <a:lnTo>
                    <a:pt x="40" y="4"/>
                  </a:lnTo>
                  <a:lnTo>
                    <a:pt x="42" y="8"/>
                  </a:lnTo>
                  <a:lnTo>
                    <a:pt x="49" y="8"/>
                  </a:lnTo>
                  <a:lnTo>
                    <a:pt x="64" y="18"/>
                  </a:lnTo>
                  <a:lnTo>
                    <a:pt x="67" y="22"/>
                  </a:lnTo>
                  <a:lnTo>
                    <a:pt x="70" y="22"/>
                  </a:lnTo>
                  <a:lnTo>
                    <a:pt x="76" y="27"/>
                  </a:lnTo>
                  <a:lnTo>
                    <a:pt x="85" y="28"/>
                  </a:lnTo>
                  <a:lnTo>
                    <a:pt x="87" y="32"/>
                  </a:lnTo>
                  <a:lnTo>
                    <a:pt x="74" y="34"/>
                  </a:lnTo>
                  <a:lnTo>
                    <a:pt x="70" y="33"/>
                  </a:lnTo>
                  <a:lnTo>
                    <a:pt x="59" y="36"/>
                  </a:lnTo>
                  <a:lnTo>
                    <a:pt x="56" y="34"/>
                  </a:lnTo>
                  <a:lnTo>
                    <a:pt x="56" y="31"/>
                  </a:lnTo>
                  <a:lnTo>
                    <a:pt x="60" y="27"/>
                  </a:lnTo>
                  <a:lnTo>
                    <a:pt x="58" y="25"/>
                  </a:lnTo>
                  <a:lnTo>
                    <a:pt x="52" y="24"/>
                  </a:lnTo>
                  <a:lnTo>
                    <a:pt x="45" y="18"/>
                  </a:lnTo>
                  <a:lnTo>
                    <a:pt x="37" y="15"/>
                  </a:lnTo>
                  <a:lnTo>
                    <a:pt x="34" y="11"/>
                  </a:lnTo>
                  <a:lnTo>
                    <a:pt x="27" y="11"/>
                  </a:lnTo>
                  <a:lnTo>
                    <a:pt x="20" y="6"/>
                  </a:lnTo>
                  <a:lnTo>
                    <a:pt x="20" y="4"/>
                  </a:lnTo>
                  <a:lnTo>
                    <a:pt x="13" y="4"/>
                  </a:lnTo>
                  <a:lnTo>
                    <a:pt x="6" y="10"/>
                  </a:lnTo>
                  <a:lnTo>
                    <a:pt x="0" y="9"/>
                  </a:lnTo>
                  <a:lnTo>
                    <a:pt x="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6" name="Freeform 166"/>
            <p:cNvSpPr>
              <a:spLocks/>
            </p:cNvSpPr>
            <p:nvPr/>
          </p:nvSpPr>
          <p:spPr bwMode="gray">
            <a:xfrm>
              <a:off x="1732" y="2582"/>
              <a:ext cx="3" cy="4"/>
            </a:xfrm>
            <a:custGeom>
              <a:avLst/>
              <a:gdLst>
                <a:gd name="T0" fmla="*/ 0 w 2"/>
                <a:gd name="T1" fmla="*/ 2147483647 h 3"/>
                <a:gd name="T2" fmla="*/ 2147483647 w 2"/>
                <a:gd name="T3" fmla="*/ 0 h 3"/>
                <a:gd name="T4" fmla="*/ 2147483647 w 2"/>
                <a:gd name="T5" fmla="*/ 2147483647 h 3"/>
                <a:gd name="T6" fmla="*/ 0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lnTo>
                    <a:pt x="2" y="0"/>
                  </a:lnTo>
                  <a:lnTo>
                    <a:pt x="2" y="2"/>
                  </a:lnTo>
                  <a:lnTo>
                    <a:pt x="0"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7" name="Freeform 167"/>
            <p:cNvSpPr>
              <a:spLocks/>
            </p:cNvSpPr>
            <p:nvPr/>
          </p:nvSpPr>
          <p:spPr bwMode="gray">
            <a:xfrm>
              <a:off x="1783" y="2637"/>
              <a:ext cx="22" cy="12"/>
            </a:xfrm>
            <a:custGeom>
              <a:avLst/>
              <a:gdLst>
                <a:gd name="T0" fmla="*/ 0 w 17"/>
                <a:gd name="T1" fmla="*/ 2147483647 h 9"/>
                <a:gd name="T2" fmla="*/ 2147483647 w 17"/>
                <a:gd name="T3" fmla="*/ 0 h 9"/>
                <a:gd name="T4" fmla="*/ 2147483647 w 17"/>
                <a:gd name="T5" fmla="*/ 2147483647 h 9"/>
                <a:gd name="T6" fmla="*/ 2147483647 w 17"/>
                <a:gd name="T7" fmla="*/ 2147483647 h 9"/>
                <a:gd name="T8" fmla="*/ 2147483647 w 17"/>
                <a:gd name="T9" fmla="*/ 2147483647 h 9"/>
                <a:gd name="T10" fmla="*/ 2147483647 w 17"/>
                <a:gd name="T11" fmla="*/ 2147483647 h 9"/>
                <a:gd name="T12" fmla="*/ 0 w 17"/>
                <a:gd name="T13" fmla="*/ 214748364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3"/>
                  </a:moveTo>
                  <a:lnTo>
                    <a:pt x="5" y="0"/>
                  </a:lnTo>
                  <a:lnTo>
                    <a:pt x="17" y="6"/>
                  </a:lnTo>
                  <a:lnTo>
                    <a:pt x="17" y="9"/>
                  </a:lnTo>
                  <a:lnTo>
                    <a:pt x="6" y="8"/>
                  </a:lnTo>
                  <a:lnTo>
                    <a:pt x="2"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8" name="Freeform 168"/>
            <p:cNvSpPr>
              <a:spLocks/>
            </p:cNvSpPr>
            <p:nvPr/>
          </p:nvSpPr>
          <p:spPr bwMode="gray">
            <a:xfrm>
              <a:off x="1788" y="2520"/>
              <a:ext cx="6" cy="17"/>
            </a:xfrm>
            <a:custGeom>
              <a:avLst/>
              <a:gdLst>
                <a:gd name="T0" fmla="*/ 0 w 5"/>
                <a:gd name="T1" fmla="*/ 2147483647 h 13"/>
                <a:gd name="T2" fmla="*/ 2147483647 w 5"/>
                <a:gd name="T3" fmla="*/ 0 h 13"/>
                <a:gd name="T4" fmla="*/ 2147483647 w 5"/>
                <a:gd name="T5" fmla="*/ 2147483647 h 13"/>
                <a:gd name="T6" fmla="*/ 2147483647 w 5"/>
                <a:gd name="T7" fmla="*/ 2147483647 h 13"/>
                <a:gd name="T8" fmla="*/ 2147483647 w 5"/>
                <a:gd name="T9" fmla="*/ 2147483647 h 13"/>
                <a:gd name="T10" fmla="*/ 2147483647 w 5"/>
                <a:gd name="T11" fmla="*/ 2147483647 h 13"/>
                <a:gd name="T12" fmla="*/ 0 w 5"/>
                <a:gd name="T13" fmla="*/ 2147483647 h 13"/>
                <a:gd name="T14" fmla="*/ 0 60000 65536"/>
                <a:gd name="T15" fmla="*/ 0 60000 65536"/>
                <a:gd name="T16" fmla="*/ 0 60000 65536"/>
                <a:gd name="T17" fmla="*/ 0 60000 65536"/>
                <a:gd name="T18" fmla="*/ 0 60000 65536"/>
                <a:gd name="T19" fmla="*/ 0 60000 65536"/>
                <a:gd name="T20" fmla="*/ 0 60000 65536"/>
                <a:gd name="T21" fmla="*/ 0 w 5"/>
                <a:gd name="T22" fmla="*/ 0 h 13"/>
                <a:gd name="T23" fmla="*/ 5 w 5"/>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3">
                  <a:moveTo>
                    <a:pt x="0" y="1"/>
                  </a:moveTo>
                  <a:lnTo>
                    <a:pt x="3" y="0"/>
                  </a:lnTo>
                  <a:lnTo>
                    <a:pt x="5" y="4"/>
                  </a:lnTo>
                  <a:lnTo>
                    <a:pt x="5" y="13"/>
                  </a:lnTo>
                  <a:lnTo>
                    <a:pt x="3" y="12"/>
                  </a:lnTo>
                  <a:lnTo>
                    <a:pt x="4" y="7"/>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299" name="Freeform 169"/>
            <p:cNvSpPr>
              <a:spLocks/>
            </p:cNvSpPr>
            <p:nvPr/>
          </p:nvSpPr>
          <p:spPr bwMode="gray">
            <a:xfrm>
              <a:off x="1801" y="2539"/>
              <a:ext cx="8" cy="15"/>
            </a:xfrm>
            <a:custGeom>
              <a:avLst/>
              <a:gdLst>
                <a:gd name="T0" fmla="*/ 0 w 6"/>
                <a:gd name="T1" fmla="*/ 2147483647 h 11"/>
                <a:gd name="T2" fmla="*/ 2147483647 w 6"/>
                <a:gd name="T3" fmla="*/ 0 h 11"/>
                <a:gd name="T4" fmla="*/ 2147483647 w 6"/>
                <a:gd name="T5" fmla="*/ 2147483647 h 11"/>
                <a:gd name="T6" fmla="*/ 2147483647 w 6"/>
                <a:gd name="T7" fmla="*/ 2147483647 h 11"/>
                <a:gd name="T8" fmla="*/ 2147483647 w 6"/>
                <a:gd name="T9" fmla="*/ 2147483647 h 11"/>
                <a:gd name="T10" fmla="*/ 2147483647 w 6"/>
                <a:gd name="T11" fmla="*/ 2147483647 h 11"/>
                <a:gd name="T12" fmla="*/ 0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0" y="1"/>
                  </a:moveTo>
                  <a:lnTo>
                    <a:pt x="2" y="0"/>
                  </a:lnTo>
                  <a:lnTo>
                    <a:pt x="5" y="4"/>
                  </a:lnTo>
                  <a:lnTo>
                    <a:pt x="6" y="11"/>
                  </a:lnTo>
                  <a:lnTo>
                    <a:pt x="4" y="11"/>
                  </a:lnTo>
                  <a:lnTo>
                    <a:pt x="4" y="5"/>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0" name="Freeform 170"/>
            <p:cNvSpPr>
              <a:spLocks/>
            </p:cNvSpPr>
            <p:nvPr/>
          </p:nvSpPr>
          <p:spPr bwMode="gray">
            <a:xfrm>
              <a:off x="1811" y="2552"/>
              <a:ext cx="7" cy="9"/>
            </a:xfrm>
            <a:custGeom>
              <a:avLst/>
              <a:gdLst>
                <a:gd name="T0" fmla="*/ 0 w 5"/>
                <a:gd name="T1" fmla="*/ 0 h 7"/>
                <a:gd name="T2" fmla="*/ 2147483647 w 5"/>
                <a:gd name="T3" fmla="*/ 2147483647 h 7"/>
                <a:gd name="T4" fmla="*/ 2147483647 w 5"/>
                <a:gd name="T5" fmla="*/ 2147483647 h 7"/>
                <a:gd name="T6" fmla="*/ 2147483647 w 5"/>
                <a:gd name="T7" fmla="*/ 2147483647 h 7"/>
                <a:gd name="T8" fmla="*/ 0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0" y="0"/>
                  </a:moveTo>
                  <a:lnTo>
                    <a:pt x="2" y="1"/>
                  </a:lnTo>
                  <a:lnTo>
                    <a:pt x="5" y="7"/>
                  </a:lnTo>
                  <a:lnTo>
                    <a:pt x="2" y="7"/>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1" name="Freeform 171"/>
            <p:cNvSpPr>
              <a:spLocks/>
            </p:cNvSpPr>
            <p:nvPr/>
          </p:nvSpPr>
          <p:spPr bwMode="gray">
            <a:xfrm>
              <a:off x="1817" y="2568"/>
              <a:ext cx="5" cy="12"/>
            </a:xfrm>
            <a:custGeom>
              <a:avLst/>
              <a:gdLst>
                <a:gd name="T0" fmla="*/ 0 w 4"/>
                <a:gd name="T1" fmla="*/ 0 h 9"/>
                <a:gd name="T2" fmla="*/ 2147483647 w 4"/>
                <a:gd name="T3" fmla="*/ 0 h 9"/>
                <a:gd name="T4" fmla="*/ 2147483647 w 4"/>
                <a:gd name="T5" fmla="*/ 2147483647 h 9"/>
                <a:gd name="T6" fmla="*/ 2147483647 w 4"/>
                <a:gd name="T7" fmla="*/ 2147483647 h 9"/>
                <a:gd name="T8" fmla="*/ 2147483647 w 4"/>
                <a:gd name="T9" fmla="*/ 2147483647 h 9"/>
                <a:gd name="T10" fmla="*/ 0 w 4"/>
                <a:gd name="T11" fmla="*/ 0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0"/>
                  </a:moveTo>
                  <a:lnTo>
                    <a:pt x="2" y="0"/>
                  </a:lnTo>
                  <a:lnTo>
                    <a:pt x="3" y="3"/>
                  </a:lnTo>
                  <a:lnTo>
                    <a:pt x="4" y="9"/>
                  </a:lnTo>
                  <a:lnTo>
                    <a:pt x="3" y="9"/>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2" name="Freeform 172"/>
            <p:cNvSpPr>
              <a:spLocks/>
            </p:cNvSpPr>
            <p:nvPr/>
          </p:nvSpPr>
          <p:spPr bwMode="gray">
            <a:xfrm>
              <a:off x="1828" y="2578"/>
              <a:ext cx="6" cy="13"/>
            </a:xfrm>
            <a:custGeom>
              <a:avLst/>
              <a:gdLst>
                <a:gd name="T0" fmla="*/ 0 w 4"/>
                <a:gd name="T1" fmla="*/ 2147483647 h 10"/>
                <a:gd name="T2" fmla="*/ 2147483647 w 4"/>
                <a:gd name="T3" fmla="*/ 0 h 10"/>
                <a:gd name="T4" fmla="*/ 2147483647 w 4"/>
                <a:gd name="T5" fmla="*/ 2147483647 h 10"/>
                <a:gd name="T6" fmla="*/ 2147483647 w 4"/>
                <a:gd name="T7" fmla="*/ 2147483647 h 10"/>
                <a:gd name="T8" fmla="*/ 2147483647 w 4"/>
                <a:gd name="T9" fmla="*/ 2147483647 h 10"/>
                <a:gd name="T10" fmla="*/ 0 w 4"/>
                <a:gd name="T11" fmla="*/ 2147483647 h 10"/>
                <a:gd name="T12" fmla="*/ 2147483647 w 4"/>
                <a:gd name="T13" fmla="*/ 2147483647 h 10"/>
                <a:gd name="T14" fmla="*/ 2147483647 w 4"/>
                <a:gd name="T15" fmla="*/ 2147483647 h 10"/>
                <a:gd name="T16" fmla="*/ 0 w 4"/>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0"/>
                <a:gd name="T29" fmla="*/ 4 w 4"/>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0">
                  <a:moveTo>
                    <a:pt x="0" y="1"/>
                  </a:moveTo>
                  <a:lnTo>
                    <a:pt x="1" y="0"/>
                  </a:lnTo>
                  <a:lnTo>
                    <a:pt x="4" y="2"/>
                  </a:lnTo>
                  <a:lnTo>
                    <a:pt x="4" y="5"/>
                  </a:lnTo>
                  <a:lnTo>
                    <a:pt x="1" y="10"/>
                  </a:lnTo>
                  <a:lnTo>
                    <a:pt x="0" y="8"/>
                  </a:lnTo>
                  <a:lnTo>
                    <a:pt x="3" y="5"/>
                  </a:lnTo>
                  <a:lnTo>
                    <a:pt x="3"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3" name="Freeform 173"/>
            <p:cNvSpPr>
              <a:spLocks/>
            </p:cNvSpPr>
            <p:nvPr/>
          </p:nvSpPr>
          <p:spPr bwMode="gray">
            <a:xfrm>
              <a:off x="1783" y="2547"/>
              <a:ext cx="6" cy="11"/>
            </a:xfrm>
            <a:custGeom>
              <a:avLst/>
              <a:gdLst>
                <a:gd name="T0" fmla="*/ 2147483647 w 5"/>
                <a:gd name="T1" fmla="*/ 0 h 8"/>
                <a:gd name="T2" fmla="*/ 2147483647 w 5"/>
                <a:gd name="T3" fmla="*/ 2147483647 h 8"/>
                <a:gd name="T4" fmla="*/ 2147483647 w 5"/>
                <a:gd name="T5" fmla="*/ 2147483647 h 8"/>
                <a:gd name="T6" fmla="*/ 2147483647 w 5"/>
                <a:gd name="T7" fmla="*/ 2147483647 h 8"/>
                <a:gd name="T8" fmla="*/ 0 w 5"/>
                <a:gd name="T9" fmla="*/ 2147483647 h 8"/>
                <a:gd name="T10" fmla="*/ 2147483647 w 5"/>
                <a:gd name="T11" fmla="*/ 0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2" y="0"/>
                  </a:moveTo>
                  <a:lnTo>
                    <a:pt x="4" y="3"/>
                  </a:lnTo>
                  <a:lnTo>
                    <a:pt x="5" y="7"/>
                  </a:lnTo>
                  <a:lnTo>
                    <a:pt x="1" y="8"/>
                  </a:lnTo>
                  <a:lnTo>
                    <a:pt x="0" y="3"/>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4" name="Freeform 174"/>
            <p:cNvSpPr>
              <a:spLocks/>
            </p:cNvSpPr>
            <p:nvPr/>
          </p:nvSpPr>
          <p:spPr bwMode="gray">
            <a:xfrm>
              <a:off x="1778" y="2522"/>
              <a:ext cx="6" cy="3"/>
            </a:xfrm>
            <a:custGeom>
              <a:avLst/>
              <a:gdLst>
                <a:gd name="T0" fmla="*/ 2147483647 w 5"/>
                <a:gd name="T1" fmla="*/ 0 h 2"/>
                <a:gd name="T2" fmla="*/ 2147483647 w 5"/>
                <a:gd name="T3" fmla="*/ 2147483647 h 2"/>
                <a:gd name="T4" fmla="*/ 0 w 5"/>
                <a:gd name="T5" fmla="*/ 2147483647 h 2"/>
                <a:gd name="T6" fmla="*/ 2147483647 w 5"/>
                <a:gd name="T7" fmla="*/ 0 h 2"/>
                <a:gd name="T8" fmla="*/ 2147483647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5" y="0"/>
                  </a:moveTo>
                  <a:lnTo>
                    <a:pt x="5" y="2"/>
                  </a:lnTo>
                  <a:lnTo>
                    <a:pt x="0" y="2"/>
                  </a:lnTo>
                  <a:lnTo>
                    <a:pt x="1" y="0"/>
                  </a:lnTo>
                  <a:lnTo>
                    <a:pt x="5"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5" name="Freeform 175"/>
            <p:cNvSpPr>
              <a:spLocks/>
            </p:cNvSpPr>
            <p:nvPr/>
          </p:nvSpPr>
          <p:spPr bwMode="gray">
            <a:xfrm>
              <a:off x="1788" y="2560"/>
              <a:ext cx="3" cy="4"/>
            </a:xfrm>
            <a:custGeom>
              <a:avLst/>
              <a:gdLst>
                <a:gd name="T0" fmla="*/ 0 w 2"/>
                <a:gd name="T1" fmla="*/ 2147483647 h 3"/>
                <a:gd name="T2" fmla="*/ 2147483647 w 2"/>
                <a:gd name="T3" fmla="*/ 0 h 3"/>
                <a:gd name="T4" fmla="*/ 2147483647 w 2"/>
                <a:gd name="T5" fmla="*/ 2147483647 h 3"/>
                <a:gd name="T6" fmla="*/ 0 w 2"/>
                <a:gd name="T7" fmla="*/ 2147483647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2"/>
                  </a:moveTo>
                  <a:lnTo>
                    <a:pt x="2" y="0"/>
                  </a:lnTo>
                  <a:lnTo>
                    <a:pt x="2"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6" name="Freeform 176"/>
            <p:cNvSpPr>
              <a:spLocks/>
            </p:cNvSpPr>
            <p:nvPr/>
          </p:nvSpPr>
          <p:spPr bwMode="gray">
            <a:xfrm>
              <a:off x="1828" y="2618"/>
              <a:ext cx="32" cy="26"/>
            </a:xfrm>
            <a:custGeom>
              <a:avLst/>
              <a:gdLst>
                <a:gd name="T0" fmla="*/ 2147483647 w 24"/>
                <a:gd name="T1" fmla="*/ 2147483647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0 w 24"/>
                <a:gd name="T13" fmla="*/ 2147483647 h 20"/>
                <a:gd name="T14" fmla="*/ 0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0 h 20"/>
                <a:gd name="T32" fmla="*/ 2147483647 w 24"/>
                <a:gd name="T33" fmla="*/ 2147483647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0"/>
                <a:gd name="T53" fmla="*/ 24 w 24"/>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0">
                  <a:moveTo>
                    <a:pt x="17" y="1"/>
                  </a:moveTo>
                  <a:lnTo>
                    <a:pt x="24" y="2"/>
                  </a:lnTo>
                  <a:lnTo>
                    <a:pt x="24" y="12"/>
                  </a:lnTo>
                  <a:lnTo>
                    <a:pt x="22" y="19"/>
                  </a:lnTo>
                  <a:lnTo>
                    <a:pt x="12" y="20"/>
                  </a:lnTo>
                  <a:lnTo>
                    <a:pt x="6" y="19"/>
                  </a:lnTo>
                  <a:lnTo>
                    <a:pt x="0" y="16"/>
                  </a:lnTo>
                  <a:lnTo>
                    <a:pt x="0" y="14"/>
                  </a:lnTo>
                  <a:lnTo>
                    <a:pt x="8" y="13"/>
                  </a:lnTo>
                  <a:lnTo>
                    <a:pt x="15" y="14"/>
                  </a:lnTo>
                  <a:lnTo>
                    <a:pt x="17" y="11"/>
                  </a:lnTo>
                  <a:lnTo>
                    <a:pt x="13" y="10"/>
                  </a:lnTo>
                  <a:lnTo>
                    <a:pt x="13" y="6"/>
                  </a:lnTo>
                  <a:lnTo>
                    <a:pt x="9" y="5"/>
                  </a:lnTo>
                  <a:lnTo>
                    <a:pt x="8" y="2"/>
                  </a:lnTo>
                  <a:lnTo>
                    <a:pt x="13" y="0"/>
                  </a:lnTo>
                  <a:lnTo>
                    <a:pt x="17"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7" name="Freeform 177"/>
            <p:cNvSpPr>
              <a:spLocks/>
            </p:cNvSpPr>
            <p:nvPr/>
          </p:nvSpPr>
          <p:spPr bwMode="gray">
            <a:xfrm>
              <a:off x="1857" y="2618"/>
              <a:ext cx="42" cy="30"/>
            </a:xfrm>
            <a:custGeom>
              <a:avLst/>
              <a:gdLst>
                <a:gd name="T0" fmla="*/ 2147483647 w 32"/>
                <a:gd name="T1" fmla="*/ 2147483647 h 23"/>
                <a:gd name="T2" fmla="*/ 0 w 32"/>
                <a:gd name="T3" fmla="*/ 2147483647 h 23"/>
                <a:gd name="T4" fmla="*/ 2147483647 w 32"/>
                <a:gd name="T5" fmla="*/ 2147483647 h 23"/>
                <a:gd name="T6" fmla="*/ 2147483647 w 32"/>
                <a:gd name="T7" fmla="*/ 2147483647 h 23"/>
                <a:gd name="T8" fmla="*/ 2147483647 w 32"/>
                <a:gd name="T9" fmla="*/ 0 h 23"/>
                <a:gd name="T10" fmla="*/ 2147483647 w 32"/>
                <a:gd name="T11" fmla="*/ 2147483647 h 23"/>
                <a:gd name="T12" fmla="*/ 2147483647 w 32"/>
                <a:gd name="T13" fmla="*/ 2147483647 h 23"/>
                <a:gd name="T14" fmla="*/ 2147483647 w 32"/>
                <a:gd name="T15" fmla="*/ 2147483647 h 23"/>
                <a:gd name="T16" fmla="*/ 2147483647 w 32"/>
                <a:gd name="T17" fmla="*/ 2147483647 h 23"/>
                <a:gd name="T18" fmla="*/ 2147483647 w 32"/>
                <a:gd name="T19" fmla="*/ 2147483647 h 23"/>
                <a:gd name="T20" fmla="*/ 2147483647 w 32"/>
                <a:gd name="T21" fmla="*/ 2147483647 h 23"/>
                <a:gd name="T22" fmla="*/ 2147483647 w 32"/>
                <a:gd name="T23" fmla="*/ 2147483647 h 23"/>
                <a:gd name="T24" fmla="*/ 2147483647 w 32"/>
                <a:gd name="T25" fmla="*/ 2147483647 h 23"/>
                <a:gd name="T26" fmla="*/ 2147483647 w 32"/>
                <a:gd name="T27" fmla="*/ 2147483647 h 23"/>
                <a:gd name="T28" fmla="*/ 2147483647 w 32"/>
                <a:gd name="T29" fmla="*/ 2147483647 h 23"/>
                <a:gd name="T30" fmla="*/ 2147483647 w 32"/>
                <a:gd name="T31" fmla="*/ 2147483647 h 23"/>
                <a:gd name="T32" fmla="*/ 2147483647 w 32"/>
                <a:gd name="T33" fmla="*/ 2147483647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23"/>
                <a:gd name="T53" fmla="*/ 32 w 32"/>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23">
                  <a:moveTo>
                    <a:pt x="1" y="22"/>
                  </a:moveTo>
                  <a:lnTo>
                    <a:pt x="0" y="19"/>
                  </a:lnTo>
                  <a:lnTo>
                    <a:pt x="2" y="12"/>
                  </a:lnTo>
                  <a:lnTo>
                    <a:pt x="2" y="2"/>
                  </a:lnTo>
                  <a:lnTo>
                    <a:pt x="3" y="0"/>
                  </a:lnTo>
                  <a:lnTo>
                    <a:pt x="12" y="1"/>
                  </a:lnTo>
                  <a:lnTo>
                    <a:pt x="20" y="7"/>
                  </a:lnTo>
                  <a:lnTo>
                    <a:pt x="26" y="7"/>
                  </a:lnTo>
                  <a:lnTo>
                    <a:pt x="31" y="13"/>
                  </a:lnTo>
                  <a:lnTo>
                    <a:pt x="32" y="16"/>
                  </a:lnTo>
                  <a:lnTo>
                    <a:pt x="29" y="19"/>
                  </a:lnTo>
                  <a:lnTo>
                    <a:pt x="25" y="17"/>
                  </a:lnTo>
                  <a:lnTo>
                    <a:pt x="18" y="17"/>
                  </a:lnTo>
                  <a:lnTo>
                    <a:pt x="10" y="16"/>
                  </a:lnTo>
                  <a:lnTo>
                    <a:pt x="9" y="19"/>
                  </a:lnTo>
                  <a:lnTo>
                    <a:pt x="3" y="23"/>
                  </a:lnTo>
                  <a:lnTo>
                    <a:pt x="1" y="2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8" name="Freeform 178"/>
            <p:cNvSpPr>
              <a:spLocks/>
            </p:cNvSpPr>
            <p:nvPr/>
          </p:nvSpPr>
          <p:spPr bwMode="gray">
            <a:xfrm>
              <a:off x="1616" y="2642"/>
              <a:ext cx="53" cy="58"/>
            </a:xfrm>
            <a:custGeom>
              <a:avLst/>
              <a:gdLst>
                <a:gd name="T0" fmla="*/ 2147483647 w 41"/>
                <a:gd name="T1" fmla="*/ 2147483647 h 44"/>
                <a:gd name="T2" fmla="*/ 2147483647 w 41"/>
                <a:gd name="T3" fmla="*/ 2147483647 h 44"/>
                <a:gd name="T4" fmla="*/ 0 w 41"/>
                <a:gd name="T5" fmla="*/ 2147483647 h 44"/>
                <a:gd name="T6" fmla="*/ 2147483647 w 41"/>
                <a:gd name="T7" fmla="*/ 2147483647 h 44"/>
                <a:gd name="T8" fmla="*/ 2147483647 w 41"/>
                <a:gd name="T9" fmla="*/ 2147483647 h 44"/>
                <a:gd name="T10" fmla="*/ 2147483647 w 41"/>
                <a:gd name="T11" fmla="*/ 2147483647 h 44"/>
                <a:gd name="T12" fmla="*/ 2147483647 w 41"/>
                <a:gd name="T13" fmla="*/ 2147483647 h 44"/>
                <a:gd name="T14" fmla="*/ 2147483647 w 41"/>
                <a:gd name="T15" fmla="*/ 2147483647 h 44"/>
                <a:gd name="T16" fmla="*/ 2147483647 w 41"/>
                <a:gd name="T17" fmla="*/ 2147483647 h 44"/>
                <a:gd name="T18" fmla="*/ 2147483647 w 41"/>
                <a:gd name="T19" fmla="*/ 0 h 44"/>
                <a:gd name="T20" fmla="*/ 2147483647 w 41"/>
                <a:gd name="T21" fmla="*/ 0 h 44"/>
                <a:gd name="T22" fmla="*/ 2147483647 w 41"/>
                <a:gd name="T23" fmla="*/ 2147483647 h 44"/>
                <a:gd name="T24" fmla="*/ 2147483647 w 41"/>
                <a:gd name="T25" fmla="*/ 2147483647 h 44"/>
                <a:gd name="T26" fmla="*/ 2147483647 w 41"/>
                <a:gd name="T27" fmla="*/ 2147483647 h 44"/>
                <a:gd name="T28" fmla="*/ 2147483647 w 41"/>
                <a:gd name="T29" fmla="*/ 2147483647 h 44"/>
                <a:gd name="T30" fmla="*/ 2147483647 w 41"/>
                <a:gd name="T31" fmla="*/ 2147483647 h 44"/>
                <a:gd name="T32" fmla="*/ 2147483647 w 41"/>
                <a:gd name="T33" fmla="*/ 2147483647 h 44"/>
                <a:gd name="T34" fmla="*/ 2147483647 w 41"/>
                <a:gd name="T35" fmla="*/ 2147483647 h 44"/>
                <a:gd name="T36" fmla="*/ 2147483647 w 41"/>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4"/>
                <a:gd name="T59" fmla="*/ 41 w 4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4">
                  <a:moveTo>
                    <a:pt x="21" y="44"/>
                  </a:moveTo>
                  <a:lnTo>
                    <a:pt x="4" y="41"/>
                  </a:lnTo>
                  <a:lnTo>
                    <a:pt x="0" y="36"/>
                  </a:lnTo>
                  <a:lnTo>
                    <a:pt x="3" y="22"/>
                  </a:lnTo>
                  <a:lnTo>
                    <a:pt x="16" y="22"/>
                  </a:lnTo>
                  <a:lnTo>
                    <a:pt x="20" y="20"/>
                  </a:lnTo>
                  <a:lnTo>
                    <a:pt x="20" y="16"/>
                  </a:lnTo>
                  <a:lnTo>
                    <a:pt x="12" y="9"/>
                  </a:lnTo>
                  <a:lnTo>
                    <a:pt x="16" y="6"/>
                  </a:lnTo>
                  <a:lnTo>
                    <a:pt x="16" y="0"/>
                  </a:lnTo>
                  <a:lnTo>
                    <a:pt x="26" y="0"/>
                  </a:lnTo>
                  <a:lnTo>
                    <a:pt x="30" y="2"/>
                  </a:lnTo>
                  <a:lnTo>
                    <a:pt x="29" y="18"/>
                  </a:lnTo>
                  <a:lnTo>
                    <a:pt x="33" y="21"/>
                  </a:lnTo>
                  <a:lnTo>
                    <a:pt x="41" y="25"/>
                  </a:lnTo>
                  <a:lnTo>
                    <a:pt x="40" y="25"/>
                  </a:lnTo>
                  <a:lnTo>
                    <a:pt x="38" y="29"/>
                  </a:lnTo>
                  <a:lnTo>
                    <a:pt x="25" y="39"/>
                  </a:lnTo>
                  <a:lnTo>
                    <a:pt x="21" y="4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09" name="Freeform 179"/>
            <p:cNvSpPr>
              <a:spLocks/>
            </p:cNvSpPr>
            <p:nvPr/>
          </p:nvSpPr>
          <p:spPr bwMode="gray">
            <a:xfrm>
              <a:off x="1316" y="2432"/>
              <a:ext cx="369" cy="257"/>
            </a:xfrm>
            <a:custGeom>
              <a:avLst/>
              <a:gdLst>
                <a:gd name="T0" fmla="*/ 2147483647 w 283"/>
                <a:gd name="T1" fmla="*/ 2147483647 h 197"/>
                <a:gd name="T2" fmla="*/ 2147483647 w 283"/>
                <a:gd name="T3" fmla="*/ 2147483647 h 197"/>
                <a:gd name="T4" fmla="*/ 2147483647 w 283"/>
                <a:gd name="T5" fmla="*/ 2147483647 h 197"/>
                <a:gd name="T6" fmla="*/ 2147483647 w 283"/>
                <a:gd name="T7" fmla="*/ 2147483647 h 197"/>
                <a:gd name="T8" fmla="*/ 2147483647 w 283"/>
                <a:gd name="T9" fmla="*/ 2147483647 h 197"/>
                <a:gd name="T10" fmla="*/ 2147483647 w 283"/>
                <a:gd name="T11" fmla="*/ 2147483647 h 197"/>
                <a:gd name="T12" fmla="*/ 2147483647 w 283"/>
                <a:gd name="T13" fmla="*/ 2147483647 h 197"/>
                <a:gd name="T14" fmla="*/ 2147483647 w 283"/>
                <a:gd name="T15" fmla="*/ 2147483647 h 197"/>
                <a:gd name="T16" fmla="*/ 2147483647 w 283"/>
                <a:gd name="T17" fmla="*/ 2147483647 h 197"/>
                <a:gd name="T18" fmla="*/ 2147483647 w 283"/>
                <a:gd name="T19" fmla="*/ 2147483647 h 197"/>
                <a:gd name="T20" fmla="*/ 2147483647 w 283"/>
                <a:gd name="T21" fmla="*/ 2147483647 h 197"/>
                <a:gd name="T22" fmla="*/ 2147483647 w 283"/>
                <a:gd name="T23" fmla="*/ 2147483647 h 197"/>
                <a:gd name="T24" fmla="*/ 2147483647 w 283"/>
                <a:gd name="T25" fmla="*/ 2147483647 h 197"/>
                <a:gd name="T26" fmla="*/ 2147483647 w 283"/>
                <a:gd name="T27" fmla="*/ 2147483647 h 197"/>
                <a:gd name="T28" fmla="*/ 2147483647 w 283"/>
                <a:gd name="T29" fmla="*/ 2147483647 h 197"/>
                <a:gd name="T30" fmla="*/ 2147483647 w 283"/>
                <a:gd name="T31" fmla="*/ 2147483647 h 197"/>
                <a:gd name="T32" fmla="*/ 2147483647 w 283"/>
                <a:gd name="T33" fmla="*/ 2147483647 h 197"/>
                <a:gd name="T34" fmla="*/ 2147483647 w 283"/>
                <a:gd name="T35" fmla="*/ 2147483647 h 197"/>
                <a:gd name="T36" fmla="*/ 2147483647 w 283"/>
                <a:gd name="T37" fmla="*/ 2147483647 h 197"/>
                <a:gd name="T38" fmla="*/ 2147483647 w 283"/>
                <a:gd name="T39" fmla="*/ 2147483647 h 197"/>
                <a:gd name="T40" fmla="*/ 2147483647 w 283"/>
                <a:gd name="T41" fmla="*/ 2147483647 h 197"/>
                <a:gd name="T42" fmla="*/ 2147483647 w 283"/>
                <a:gd name="T43" fmla="*/ 2147483647 h 197"/>
                <a:gd name="T44" fmla="*/ 2147483647 w 283"/>
                <a:gd name="T45" fmla="*/ 2147483647 h 197"/>
                <a:gd name="T46" fmla="*/ 2147483647 w 283"/>
                <a:gd name="T47" fmla="*/ 2147483647 h 197"/>
                <a:gd name="T48" fmla="*/ 2147483647 w 283"/>
                <a:gd name="T49" fmla="*/ 2147483647 h 197"/>
                <a:gd name="T50" fmla="*/ 2147483647 w 283"/>
                <a:gd name="T51" fmla="*/ 2147483647 h 197"/>
                <a:gd name="T52" fmla="*/ 2147483647 w 283"/>
                <a:gd name="T53" fmla="*/ 2147483647 h 197"/>
                <a:gd name="T54" fmla="*/ 2147483647 w 283"/>
                <a:gd name="T55" fmla="*/ 2147483647 h 197"/>
                <a:gd name="T56" fmla="*/ 2147483647 w 283"/>
                <a:gd name="T57" fmla="*/ 2147483647 h 197"/>
                <a:gd name="T58" fmla="*/ 2147483647 w 283"/>
                <a:gd name="T59" fmla="*/ 2147483647 h 197"/>
                <a:gd name="T60" fmla="*/ 2147483647 w 283"/>
                <a:gd name="T61" fmla="*/ 2147483647 h 197"/>
                <a:gd name="T62" fmla="*/ 2147483647 w 283"/>
                <a:gd name="T63" fmla="*/ 2147483647 h 197"/>
                <a:gd name="T64" fmla="*/ 2147483647 w 283"/>
                <a:gd name="T65" fmla="*/ 2147483647 h 197"/>
                <a:gd name="T66" fmla="*/ 2147483647 w 283"/>
                <a:gd name="T67" fmla="*/ 2147483647 h 197"/>
                <a:gd name="T68" fmla="*/ 2147483647 w 283"/>
                <a:gd name="T69" fmla="*/ 2147483647 h 197"/>
                <a:gd name="T70" fmla="*/ 2147483647 w 283"/>
                <a:gd name="T71" fmla="*/ 2147483647 h 197"/>
                <a:gd name="T72" fmla="*/ 2147483647 w 283"/>
                <a:gd name="T73" fmla="*/ 2147483647 h 197"/>
                <a:gd name="T74" fmla="*/ 2147483647 w 283"/>
                <a:gd name="T75" fmla="*/ 2147483647 h 197"/>
                <a:gd name="T76" fmla="*/ 2147483647 w 283"/>
                <a:gd name="T77" fmla="*/ 2147483647 h 197"/>
                <a:gd name="T78" fmla="*/ 2147483647 w 283"/>
                <a:gd name="T79" fmla="*/ 2147483647 h 197"/>
                <a:gd name="T80" fmla="*/ 2147483647 w 283"/>
                <a:gd name="T81" fmla="*/ 2147483647 h 197"/>
                <a:gd name="T82" fmla="*/ 2147483647 w 283"/>
                <a:gd name="T83" fmla="*/ 2147483647 h 197"/>
                <a:gd name="T84" fmla="*/ 2147483647 w 283"/>
                <a:gd name="T85" fmla="*/ 2147483647 h 197"/>
                <a:gd name="T86" fmla="*/ 2147483647 w 283"/>
                <a:gd name="T87" fmla="*/ 2147483647 h 197"/>
                <a:gd name="T88" fmla="*/ 2147483647 w 283"/>
                <a:gd name="T89" fmla="*/ 2147483647 h 197"/>
                <a:gd name="T90" fmla="*/ 2147483647 w 283"/>
                <a:gd name="T91" fmla="*/ 2147483647 h 197"/>
                <a:gd name="T92" fmla="*/ 2147483647 w 283"/>
                <a:gd name="T93" fmla="*/ 2147483647 h 197"/>
                <a:gd name="T94" fmla="*/ 2147483647 w 283"/>
                <a:gd name="T95" fmla="*/ 2147483647 h 197"/>
                <a:gd name="T96" fmla="*/ 2147483647 w 283"/>
                <a:gd name="T97" fmla="*/ 2147483647 h 197"/>
                <a:gd name="T98" fmla="*/ 2147483647 w 283"/>
                <a:gd name="T99" fmla="*/ 2147483647 h 197"/>
                <a:gd name="T100" fmla="*/ 2147483647 w 283"/>
                <a:gd name="T101" fmla="*/ 2147483647 h 197"/>
                <a:gd name="T102" fmla="*/ 2147483647 w 283"/>
                <a:gd name="T103" fmla="*/ 2147483647 h 197"/>
                <a:gd name="T104" fmla="*/ 2147483647 w 283"/>
                <a:gd name="T105" fmla="*/ 2147483647 h 197"/>
                <a:gd name="T106" fmla="*/ 2147483647 w 283"/>
                <a:gd name="T107" fmla="*/ 2147483647 h 1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3"/>
                <a:gd name="T163" fmla="*/ 0 h 197"/>
                <a:gd name="T164" fmla="*/ 283 w 283"/>
                <a:gd name="T165" fmla="*/ 197 h 1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3" h="197">
                  <a:moveTo>
                    <a:pt x="261" y="164"/>
                  </a:moveTo>
                  <a:lnTo>
                    <a:pt x="256" y="161"/>
                  </a:lnTo>
                  <a:lnTo>
                    <a:pt x="246" y="161"/>
                  </a:lnTo>
                  <a:lnTo>
                    <a:pt x="246" y="168"/>
                  </a:lnTo>
                  <a:lnTo>
                    <a:pt x="243" y="170"/>
                  </a:lnTo>
                  <a:lnTo>
                    <a:pt x="250" y="177"/>
                  </a:lnTo>
                  <a:lnTo>
                    <a:pt x="250" y="181"/>
                  </a:lnTo>
                  <a:lnTo>
                    <a:pt x="246" y="183"/>
                  </a:lnTo>
                  <a:lnTo>
                    <a:pt x="233" y="183"/>
                  </a:lnTo>
                  <a:lnTo>
                    <a:pt x="230" y="197"/>
                  </a:lnTo>
                  <a:lnTo>
                    <a:pt x="221" y="188"/>
                  </a:lnTo>
                  <a:lnTo>
                    <a:pt x="220" y="184"/>
                  </a:lnTo>
                  <a:lnTo>
                    <a:pt x="212" y="182"/>
                  </a:lnTo>
                  <a:lnTo>
                    <a:pt x="210" y="179"/>
                  </a:lnTo>
                  <a:lnTo>
                    <a:pt x="207" y="179"/>
                  </a:lnTo>
                  <a:lnTo>
                    <a:pt x="197" y="185"/>
                  </a:lnTo>
                  <a:lnTo>
                    <a:pt x="188" y="187"/>
                  </a:lnTo>
                  <a:lnTo>
                    <a:pt x="185" y="184"/>
                  </a:lnTo>
                  <a:lnTo>
                    <a:pt x="180" y="184"/>
                  </a:lnTo>
                  <a:lnTo>
                    <a:pt x="176" y="181"/>
                  </a:lnTo>
                  <a:lnTo>
                    <a:pt x="173" y="181"/>
                  </a:lnTo>
                  <a:lnTo>
                    <a:pt x="167" y="177"/>
                  </a:lnTo>
                  <a:lnTo>
                    <a:pt x="160" y="176"/>
                  </a:lnTo>
                  <a:lnTo>
                    <a:pt x="158" y="174"/>
                  </a:lnTo>
                  <a:lnTo>
                    <a:pt x="154" y="173"/>
                  </a:lnTo>
                  <a:lnTo>
                    <a:pt x="151" y="170"/>
                  </a:lnTo>
                  <a:lnTo>
                    <a:pt x="146" y="166"/>
                  </a:lnTo>
                  <a:lnTo>
                    <a:pt x="141" y="163"/>
                  </a:lnTo>
                  <a:lnTo>
                    <a:pt x="136" y="162"/>
                  </a:lnTo>
                  <a:lnTo>
                    <a:pt x="130" y="159"/>
                  </a:lnTo>
                  <a:lnTo>
                    <a:pt x="125" y="158"/>
                  </a:lnTo>
                  <a:lnTo>
                    <a:pt x="123" y="152"/>
                  </a:lnTo>
                  <a:lnTo>
                    <a:pt x="119" y="150"/>
                  </a:lnTo>
                  <a:lnTo>
                    <a:pt x="115" y="148"/>
                  </a:lnTo>
                  <a:lnTo>
                    <a:pt x="109" y="145"/>
                  </a:lnTo>
                  <a:lnTo>
                    <a:pt x="109" y="142"/>
                  </a:lnTo>
                  <a:lnTo>
                    <a:pt x="107" y="139"/>
                  </a:lnTo>
                  <a:lnTo>
                    <a:pt x="109" y="135"/>
                  </a:lnTo>
                  <a:lnTo>
                    <a:pt x="110" y="126"/>
                  </a:lnTo>
                  <a:lnTo>
                    <a:pt x="106" y="118"/>
                  </a:lnTo>
                  <a:lnTo>
                    <a:pt x="106" y="114"/>
                  </a:lnTo>
                  <a:lnTo>
                    <a:pt x="96" y="104"/>
                  </a:lnTo>
                  <a:lnTo>
                    <a:pt x="93" y="98"/>
                  </a:lnTo>
                  <a:lnTo>
                    <a:pt x="91" y="97"/>
                  </a:lnTo>
                  <a:lnTo>
                    <a:pt x="86" y="92"/>
                  </a:lnTo>
                  <a:lnTo>
                    <a:pt x="85" y="87"/>
                  </a:lnTo>
                  <a:lnTo>
                    <a:pt x="82" y="84"/>
                  </a:lnTo>
                  <a:lnTo>
                    <a:pt x="78" y="82"/>
                  </a:lnTo>
                  <a:lnTo>
                    <a:pt x="72" y="79"/>
                  </a:lnTo>
                  <a:lnTo>
                    <a:pt x="73" y="75"/>
                  </a:lnTo>
                  <a:lnTo>
                    <a:pt x="75" y="72"/>
                  </a:lnTo>
                  <a:lnTo>
                    <a:pt x="71" y="68"/>
                  </a:lnTo>
                  <a:lnTo>
                    <a:pt x="68" y="68"/>
                  </a:lnTo>
                  <a:lnTo>
                    <a:pt x="62" y="60"/>
                  </a:lnTo>
                  <a:lnTo>
                    <a:pt x="61" y="55"/>
                  </a:lnTo>
                  <a:lnTo>
                    <a:pt x="55" y="53"/>
                  </a:lnTo>
                  <a:lnTo>
                    <a:pt x="50" y="46"/>
                  </a:lnTo>
                  <a:lnTo>
                    <a:pt x="47" y="44"/>
                  </a:lnTo>
                  <a:lnTo>
                    <a:pt x="43" y="37"/>
                  </a:lnTo>
                  <a:lnTo>
                    <a:pt x="41" y="31"/>
                  </a:lnTo>
                  <a:lnTo>
                    <a:pt x="37" y="27"/>
                  </a:lnTo>
                  <a:lnTo>
                    <a:pt x="39" y="22"/>
                  </a:lnTo>
                  <a:lnTo>
                    <a:pt x="37" y="16"/>
                  </a:lnTo>
                  <a:lnTo>
                    <a:pt x="34" y="16"/>
                  </a:lnTo>
                  <a:lnTo>
                    <a:pt x="33" y="12"/>
                  </a:lnTo>
                  <a:lnTo>
                    <a:pt x="31" y="12"/>
                  </a:lnTo>
                  <a:lnTo>
                    <a:pt x="27" y="13"/>
                  </a:lnTo>
                  <a:lnTo>
                    <a:pt x="24" y="10"/>
                  </a:lnTo>
                  <a:lnTo>
                    <a:pt x="22" y="11"/>
                  </a:lnTo>
                  <a:lnTo>
                    <a:pt x="24" y="28"/>
                  </a:lnTo>
                  <a:lnTo>
                    <a:pt x="25" y="31"/>
                  </a:lnTo>
                  <a:lnTo>
                    <a:pt x="39" y="47"/>
                  </a:lnTo>
                  <a:lnTo>
                    <a:pt x="39" y="50"/>
                  </a:lnTo>
                  <a:lnTo>
                    <a:pt x="43" y="55"/>
                  </a:lnTo>
                  <a:lnTo>
                    <a:pt x="43" y="58"/>
                  </a:lnTo>
                  <a:lnTo>
                    <a:pt x="53" y="70"/>
                  </a:lnTo>
                  <a:lnTo>
                    <a:pt x="56" y="79"/>
                  </a:lnTo>
                  <a:lnTo>
                    <a:pt x="57" y="82"/>
                  </a:lnTo>
                  <a:lnTo>
                    <a:pt x="60" y="87"/>
                  </a:lnTo>
                  <a:lnTo>
                    <a:pt x="62" y="93"/>
                  </a:lnTo>
                  <a:lnTo>
                    <a:pt x="65" y="96"/>
                  </a:lnTo>
                  <a:lnTo>
                    <a:pt x="69" y="100"/>
                  </a:lnTo>
                  <a:lnTo>
                    <a:pt x="71" y="105"/>
                  </a:lnTo>
                  <a:lnTo>
                    <a:pt x="71" y="110"/>
                  </a:lnTo>
                  <a:lnTo>
                    <a:pt x="66" y="111"/>
                  </a:lnTo>
                  <a:lnTo>
                    <a:pt x="65" y="104"/>
                  </a:lnTo>
                  <a:lnTo>
                    <a:pt x="57" y="97"/>
                  </a:lnTo>
                  <a:lnTo>
                    <a:pt x="54" y="95"/>
                  </a:lnTo>
                  <a:lnTo>
                    <a:pt x="49" y="89"/>
                  </a:lnTo>
                  <a:lnTo>
                    <a:pt x="47" y="79"/>
                  </a:lnTo>
                  <a:lnTo>
                    <a:pt x="43" y="74"/>
                  </a:lnTo>
                  <a:lnTo>
                    <a:pt x="37" y="69"/>
                  </a:lnTo>
                  <a:lnTo>
                    <a:pt x="31" y="67"/>
                  </a:lnTo>
                  <a:lnTo>
                    <a:pt x="22" y="60"/>
                  </a:lnTo>
                  <a:lnTo>
                    <a:pt x="22" y="59"/>
                  </a:lnTo>
                  <a:lnTo>
                    <a:pt x="22" y="58"/>
                  </a:lnTo>
                  <a:lnTo>
                    <a:pt x="23" y="58"/>
                  </a:lnTo>
                  <a:lnTo>
                    <a:pt x="29" y="58"/>
                  </a:lnTo>
                  <a:lnTo>
                    <a:pt x="29" y="50"/>
                  </a:lnTo>
                  <a:lnTo>
                    <a:pt x="29" y="46"/>
                  </a:lnTo>
                  <a:lnTo>
                    <a:pt x="21" y="37"/>
                  </a:lnTo>
                  <a:lnTo>
                    <a:pt x="19" y="36"/>
                  </a:lnTo>
                  <a:lnTo>
                    <a:pt x="15" y="31"/>
                  </a:lnTo>
                  <a:lnTo>
                    <a:pt x="14" y="26"/>
                  </a:lnTo>
                  <a:lnTo>
                    <a:pt x="4" y="15"/>
                  </a:lnTo>
                  <a:lnTo>
                    <a:pt x="1" y="7"/>
                  </a:lnTo>
                  <a:lnTo>
                    <a:pt x="0" y="3"/>
                  </a:lnTo>
                  <a:lnTo>
                    <a:pt x="6" y="1"/>
                  </a:lnTo>
                  <a:lnTo>
                    <a:pt x="22" y="0"/>
                  </a:lnTo>
                  <a:lnTo>
                    <a:pt x="37" y="7"/>
                  </a:lnTo>
                  <a:lnTo>
                    <a:pt x="49" y="16"/>
                  </a:lnTo>
                  <a:lnTo>
                    <a:pt x="55" y="17"/>
                  </a:lnTo>
                  <a:lnTo>
                    <a:pt x="74" y="17"/>
                  </a:lnTo>
                  <a:lnTo>
                    <a:pt x="83" y="15"/>
                  </a:lnTo>
                  <a:lnTo>
                    <a:pt x="85" y="9"/>
                  </a:lnTo>
                  <a:lnTo>
                    <a:pt x="93" y="9"/>
                  </a:lnTo>
                  <a:lnTo>
                    <a:pt x="102" y="11"/>
                  </a:lnTo>
                  <a:lnTo>
                    <a:pt x="111" y="20"/>
                  </a:lnTo>
                  <a:lnTo>
                    <a:pt x="114" y="20"/>
                  </a:lnTo>
                  <a:lnTo>
                    <a:pt x="118" y="24"/>
                  </a:lnTo>
                  <a:lnTo>
                    <a:pt x="118" y="33"/>
                  </a:lnTo>
                  <a:lnTo>
                    <a:pt x="125" y="40"/>
                  </a:lnTo>
                  <a:lnTo>
                    <a:pt x="132" y="43"/>
                  </a:lnTo>
                  <a:lnTo>
                    <a:pt x="134" y="41"/>
                  </a:lnTo>
                  <a:lnTo>
                    <a:pt x="133" y="36"/>
                  </a:lnTo>
                  <a:lnTo>
                    <a:pt x="139" y="31"/>
                  </a:lnTo>
                  <a:lnTo>
                    <a:pt x="152" y="39"/>
                  </a:lnTo>
                  <a:lnTo>
                    <a:pt x="164" y="60"/>
                  </a:lnTo>
                  <a:lnTo>
                    <a:pt x="166" y="66"/>
                  </a:lnTo>
                  <a:lnTo>
                    <a:pt x="176" y="75"/>
                  </a:lnTo>
                  <a:lnTo>
                    <a:pt x="185" y="77"/>
                  </a:lnTo>
                  <a:lnTo>
                    <a:pt x="185" y="81"/>
                  </a:lnTo>
                  <a:lnTo>
                    <a:pt x="180" y="91"/>
                  </a:lnTo>
                  <a:lnTo>
                    <a:pt x="179" y="104"/>
                  </a:lnTo>
                  <a:lnTo>
                    <a:pt x="179" y="114"/>
                  </a:lnTo>
                  <a:lnTo>
                    <a:pt x="183" y="125"/>
                  </a:lnTo>
                  <a:lnTo>
                    <a:pt x="187" y="134"/>
                  </a:lnTo>
                  <a:lnTo>
                    <a:pt x="191" y="142"/>
                  </a:lnTo>
                  <a:lnTo>
                    <a:pt x="195" y="147"/>
                  </a:lnTo>
                  <a:lnTo>
                    <a:pt x="196" y="152"/>
                  </a:lnTo>
                  <a:lnTo>
                    <a:pt x="201" y="154"/>
                  </a:lnTo>
                  <a:lnTo>
                    <a:pt x="204" y="156"/>
                  </a:lnTo>
                  <a:lnTo>
                    <a:pt x="206" y="156"/>
                  </a:lnTo>
                  <a:lnTo>
                    <a:pt x="213" y="160"/>
                  </a:lnTo>
                  <a:lnTo>
                    <a:pt x="220" y="159"/>
                  </a:lnTo>
                  <a:lnTo>
                    <a:pt x="224" y="160"/>
                  </a:lnTo>
                  <a:lnTo>
                    <a:pt x="241" y="156"/>
                  </a:lnTo>
                  <a:lnTo>
                    <a:pt x="242" y="152"/>
                  </a:lnTo>
                  <a:lnTo>
                    <a:pt x="248" y="145"/>
                  </a:lnTo>
                  <a:lnTo>
                    <a:pt x="249" y="134"/>
                  </a:lnTo>
                  <a:lnTo>
                    <a:pt x="253" y="127"/>
                  </a:lnTo>
                  <a:lnTo>
                    <a:pt x="258" y="129"/>
                  </a:lnTo>
                  <a:lnTo>
                    <a:pt x="264" y="124"/>
                  </a:lnTo>
                  <a:lnTo>
                    <a:pt x="272" y="124"/>
                  </a:lnTo>
                  <a:lnTo>
                    <a:pt x="275" y="125"/>
                  </a:lnTo>
                  <a:lnTo>
                    <a:pt x="279" y="125"/>
                  </a:lnTo>
                  <a:lnTo>
                    <a:pt x="283" y="129"/>
                  </a:lnTo>
                  <a:lnTo>
                    <a:pt x="279" y="134"/>
                  </a:lnTo>
                  <a:lnTo>
                    <a:pt x="275" y="142"/>
                  </a:lnTo>
                  <a:lnTo>
                    <a:pt x="276" y="153"/>
                  </a:lnTo>
                  <a:lnTo>
                    <a:pt x="275" y="155"/>
                  </a:lnTo>
                  <a:lnTo>
                    <a:pt x="273" y="159"/>
                  </a:lnTo>
                  <a:lnTo>
                    <a:pt x="264" y="158"/>
                  </a:lnTo>
                  <a:lnTo>
                    <a:pt x="261" y="16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0" name="Freeform 180"/>
            <p:cNvSpPr>
              <a:spLocks/>
            </p:cNvSpPr>
            <p:nvPr/>
          </p:nvSpPr>
          <p:spPr bwMode="gray">
            <a:xfrm>
              <a:off x="1980" y="2714"/>
              <a:ext cx="4" cy="7"/>
            </a:xfrm>
            <a:custGeom>
              <a:avLst/>
              <a:gdLst>
                <a:gd name="T0" fmla="*/ 2147483647 w 3"/>
                <a:gd name="T1" fmla="*/ 2147483647 h 5"/>
                <a:gd name="T2" fmla="*/ 2147483647 w 3"/>
                <a:gd name="T3" fmla="*/ 2147483647 h 5"/>
                <a:gd name="T4" fmla="*/ 2147483647 w 3"/>
                <a:gd name="T5" fmla="*/ 0 h 5"/>
                <a:gd name="T6" fmla="*/ 2147483647 w 3"/>
                <a:gd name="T7" fmla="*/ 0 h 5"/>
                <a:gd name="T8" fmla="*/ 2147483647 w 3"/>
                <a:gd name="T9" fmla="*/ 0 h 5"/>
                <a:gd name="T10" fmla="*/ 2147483647 w 3"/>
                <a:gd name="T11" fmla="*/ 2147483647 h 5"/>
                <a:gd name="T12" fmla="*/ 2147483647 w 3"/>
                <a:gd name="T13" fmla="*/ 2147483647 h 5"/>
                <a:gd name="T14" fmla="*/ 2147483647 w 3"/>
                <a:gd name="T15" fmla="*/ 2147483647 h 5"/>
                <a:gd name="T16" fmla="*/ 2147483647 w 3"/>
                <a:gd name="T17" fmla="*/ 2147483647 h 5"/>
                <a:gd name="T18" fmla="*/ 2147483647 w 3"/>
                <a:gd name="T19" fmla="*/ 2147483647 h 5"/>
                <a:gd name="T20" fmla="*/ 2147483647 w 3"/>
                <a:gd name="T21" fmla="*/ 2147483647 h 5"/>
                <a:gd name="T22" fmla="*/ 2147483647 w 3"/>
                <a:gd name="T23" fmla="*/ 2147483647 h 5"/>
                <a:gd name="T24" fmla="*/ 0 w 3"/>
                <a:gd name="T25" fmla="*/ 2147483647 h 5"/>
                <a:gd name="T26" fmla="*/ 2147483647 w 3"/>
                <a:gd name="T27" fmla="*/ 2147483647 h 5"/>
                <a:gd name="T28" fmla="*/ 2147483647 w 3"/>
                <a:gd name="T29" fmla="*/ 2147483647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5"/>
                <a:gd name="T47" fmla="*/ 3 w 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5">
                  <a:moveTo>
                    <a:pt x="1" y="2"/>
                  </a:moveTo>
                  <a:lnTo>
                    <a:pt x="1" y="1"/>
                  </a:lnTo>
                  <a:lnTo>
                    <a:pt x="1" y="0"/>
                  </a:lnTo>
                  <a:lnTo>
                    <a:pt x="2" y="0"/>
                  </a:lnTo>
                  <a:lnTo>
                    <a:pt x="3" y="0"/>
                  </a:lnTo>
                  <a:lnTo>
                    <a:pt x="3" y="1"/>
                  </a:lnTo>
                  <a:lnTo>
                    <a:pt x="3" y="2"/>
                  </a:lnTo>
                  <a:lnTo>
                    <a:pt x="3" y="3"/>
                  </a:lnTo>
                  <a:lnTo>
                    <a:pt x="3" y="2"/>
                  </a:lnTo>
                  <a:lnTo>
                    <a:pt x="3" y="3"/>
                  </a:lnTo>
                  <a:lnTo>
                    <a:pt x="3" y="4"/>
                  </a:lnTo>
                  <a:lnTo>
                    <a:pt x="2" y="5"/>
                  </a:lnTo>
                  <a:lnTo>
                    <a:pt x="0" y="5"/>
                  </a:lnTo>
                  <a:lnTo>
                    <a:pt x="1" y="4"/>
                  </a:lnTo>
                  <a:lnTo>
                    <a:pt x="1"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1" name="Freeform 181"/>
            <p:cNvSpPr>
              <a:spLocks/>
            </p:cNvSpPr>
            <p:nvPr/>
          </p:nvSpPr>
          <p:spPr bwMode="gray">
            <a:xfrm>
              <a:off x="1673" y="2684"/>
              <a:ext cx="52" cy="59"/>
            </a:xfrm>
            <a:custGeom>
              <a:avLst/>
              <a:gdLst>
                <a:gd name="T0" fmla="*/ 2147483647 w 40"/>
                <a:gd name="T1" fmla="*/ 0 h 45"/>
                <a:gd name="T2" fmla="*/ 2147483647 w 40"/>
                <a:gd name="T3" fmla="*/ 2147483647 h 45"/>
                <a:gd name="T4" fmla="*/ 2147483647 w 40"/>
                <a:gd name="T5" fmla="*/ 2147483647 h 45"/>
                <a:gd name="T6" fmla="*/ 2147483647 w 40"/>
                <a:gd name="T7" fmla="*/ 2147483647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2147483647 w 40"/>
                <a:gd name="T21" fmla="*/ 2147483647 h 45"/>
                <a:gd name="T22" fmla="*/ 0 w 40"/>
                <a:gd name="T23" fmla="*/ 2147483647 h 45"/>
                <a:gd name="T24" fmla="*/ 2147483647 w 40"/>
                <a:gd name="T25" fmla="*/ 2147483647 h 45"/>
                <a:gd name="T26" fmla="*/ 2147483647 w 40"/>
                <a:gd name="T27" fmla="*/ 2147483647 h 45"/>
                <a:gd name="T28" fmla="*/ 2147483647 w 40"/>
                <a:gd name="T29" fmla="*/ 2147483647 h 45"/>
                <a:gd name="T30" fmla="*/ 2147483647 w 40"/>
                <a:gd name="T31" fmla="*/ 2147483647 h 45"/>
                <a:gd name="T32" fmla="*/ 2147483647 w 40"/>
                <a:gd name="T33" fmla="*/ 2147483647 h 45"/>
                <a:gd name="T34" fmla="*/ 2147483647 w 40"/>
                <a:gd name="T35" fmla="*/ 2147483647 h 45"/>
                <a:gd name="T36" fmla="*/ 2147483647 w 40"/>
                <a:gd name="T37" fmla="*/ 2147483647 h 45"/>
                <a:gd name="T38" fmla="*/ 2147483647 w 40"/>
                <a:gd name="T39" fmla="*/ 2147483647 h 45"/>
                <a:gd name="T40" fmla="*/ 2147483647 w 40"/>
                <a:gd name="T41" fmla="*/ 0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45"/>
                <a:gd name="T65" fmla="*/ 40 w 40"/>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45">
                  <a:moveTo>
                    <a:pt x="40" y="0"/>
                  </a:moveTo>
                  <a:lnTo>
                    <a:pt x="40" y="9"/>
                  </a:lnTo>
                  <a:lnTo>
                    <a:pt x="37" y="20"/>
                  </a:lnTo>
                  <a:lnTo>
                    <a:pt x="37" y="29"/>
                  </a:lnTo>
                  <a:lnTo>
                    <a:pt x="38" y="37"/>
                  </a:lnTo>
                  <a:lnTo>
                    <a:pt x="37" y="45"/>
                  </a:lnTo>
                  <a:lnTo>
                    <a:pt x="33" y="43"/>
                  </a:lnTo>
                  <a:lnTo>
                    <a:pt x="26" y="42"/>
                  </a:lnTo>
                  <a:lnTo>
                    <a:pt x="17" y="41"/>
                  </a:lnTo>
                  <a:lnTo>
                    <a:pt x="12" y="33"/>
                  </a:lnTo>
                  <a:lnTo>
                    <a:pt x="6" y="26"/>
                  </a:lnTo>
                  <a:lnTo>
                    <a:pt x="0" y="23"/>
                  </a:lnTo>
                  <a:lnTo>
                    <a:pt x="1" y="20"/>
                  </a:lnTo>
                  <a:lnTo>
                    <a:pt x="5" y="22"/>
                  </a:lnTo>
                  <a:lnTo>
                    <a:pt x="7" y="19"/>
                  </a:lnTo>
                  <a:lnTo>
                    <a:pt x="7" y="14"/>
                  </a:lnTo>
                  <a:lnTo>
                    <a:pt x="15" y="9"/>
                  </a:lnTo>
                  <a:lnTo>
                    <a:pt x="19" y="9"/>
                  </a:lnTo>
                  <a:lnTo>
                    <a:pt x="25" y="2"/>
                  </a:lnTo>
                  <a:lnTo>
                    <a:pt x="33" y="2"/>
                  </a:lnTo>
                  <a:lnTo>
                    <a:pt x="4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2" name="Freeform 182"/>
            <p:cNvSpPr>
              <a:spLocks/>
            </p:cNvSpPr>
            <p:nvPr/>
          </p:nvSpPr>
          <p:spPr bwMode="gray">
            <a:xfrm>
              <a:off x="1695" y="2737"/>
              <a:ext cx="41" cy="37"/>
            </a:xfrm>
            <a:custGeom>
              <a:avLst/>
              <a:gdLst>
                <a:gd name="T0" fmla="*/ 0 w 31"/>
                <a:gd name="T1" fmla="*/ 0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0 w 31"/>
                <a:gd name="T27" fmla="*/ 2147483647 h 28"/>
                <a:gd name="T28" fmla="*/ 0 w 31"/>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8"/>
                <a:gd name="T47" fmla="*/ 31 w 31"/>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8">
                  <a:moveTo>
                    <a:pt x="0" y="0"/>
                  </a:moveTo>
                  <a:lnTo>
                    <a:pt x="9" y="1"/>
                  </a:lnTo>
                  <a:lnTo>
                    <a:pt x="16" y="2"/>
                  </a:lnTo>
                  <a:lnTo>
                    <a:pt x="20" y="4"/>
                  </a:lnTo>
                  <a:lnTo>
                    <a:pt x="31" y="13"/>
                  </a:lnTo>
                  <a:lnTo>
                    <a:pt x="31" y="17"/>
                  </a:lnTo>
                  <a:lnTo>
                    <a:pt x="28" y="22"/>
                  </a:lnTo>
                  <a:lnTo>
                    <a:pt x="28" y="27"/>
                  </a:lnTo>
                  <a:lnTo>
                    <a:pt x="24" y="28"/>
                  </a:lnTo>
                  <a:lnTo>
                    <a:pt x="17" y="21"/>
                  </a:lnTo>
                  <a:lnTo>
                    <a:pt x="14" y="13"/>
                  </a:lnTo>
                  <a:lnTo>
                    <a:pt x="10" y="10"/>
                  </a:lnTo>
                  <a:lnTo>
                    <a:pt x="7" y="11"/>
                  </a:lnTo>
                  <a:lnTo>
                    <a:pt x="0" y="7"/>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3" name="Freeform 183"/>
            <p:cNvSpPr>
              <a:spLocks/>
            </p:cNvSpPr>
            <p:nvPr/>
          </p:nvSpPr>
          <p:spPr bwMode="gray">
            <a:xfrm>
              <a:off x="1732" y="2760"/>
              <a:ext cx="66" cy="30"/>
            </a:xfrm>
            <a:custGeom>
              <a:avLst/>
              <a:gdLst>
                <a:gd name="T0" fmla="*/ 2147483647 w 51"/>
                <a:gd name="T1" fmla="*/ 2147483647 h 23"/>
                <a:gd name="T2" fmla="*/ 2147483647 w 51"/>
                <a:gd name="T3" fmla="*/ 2147483647 h 23"/>
                <a:gd name="T4" fmla="*/ 2147483647 w 51"/>
                <a:gd name="T5" fmla="*/ 2147483647 h 23"/>
                <a:gd name="T6" fmla="*/ 2147483647 w 51"/>
                <a:gd name="T7" fmla="*/ 2147483647 h 23"/>
                <a:gd name="T8" fmla="*/ 2147483647 w 51"/>
                <a:gd name="T9" fmla="*/ 2147483647 h 23"/>
                <a:gd name="T10" fmla="*/ 2147483647 w 51"/>
                <a:gd name="T11" fmla="*/ 2147483647 h 23"/>
                <a:gd name="T12" fmla="*/ 2147483647 w 51"/>
                <a:gd name="T13" fmla="*/ 2147483647 h 23"/>
                <a:gd name="T14" fmla="*/ 2147483647 w 51"/>
                <a:gd name="T15" fmla="*/ 2147483647 h 23"/>
                <a:gd name="T16" fmla="*/ 2147483647 w 51"/>
                <a:gd name="T17" fmla="*/ 2147483647 h 23"/>
                <a:gd name="T18" fmla="*/ 2147483647 w 51"/>
                <a:gd name="T19" fmla="*/ 2147483647 h 23"/>
                <a:gd name="T20" fmla="*/ 2147483647 w 51"/>
                <a:gd name="T21" fmla="*/ 2147483647 h 23"/>
                <a:gd name="T22" fmla="*/ 2147483647 w 51"/>
                <a:gd name="T23" fmla="*/ 2147483647 h 23"/>
                <a:gd name="T24" fmla="*/ 2147483647 w 51"/>
                <a:gd name="T25" fmla="*/ 2147483647 h 23"/>
                <a:gd name="T26" fmla="*/ 2147483647 w 51"/>
                <a:gd name="T27" fmla="*/ 2147483647 h 23"/>
                <a:gd name="T28" fmla="*/ 0 w 51"/>
                <a:gd name="T29" fmla="*/ 2147483647 h 23"/>
                <a:gd name="T30" fmla="*/ 0 w 51"/>
                <a:gd name="T31" fmla="*/ 2147483647 h 23"/>
                <a:gd name="T32" fmla="*/ 2147483647 w 51"/>
                <a:gd name="T33" fmla="*/ 0 h 23"/>
                <a:gd name="T34" fmla="*/ 2147483647 w 51"/>
                <a:gd name="T35" fmla="*/ 2147483647 h 23"/>
                <a:gd name="T36" fmla="*/ 2147483647 w 51"/>
                <a:gd name="T37" fmla="*/ 2147483647 h 23"/>
                <a:gd name="T38" fmla="*/ 2147483647 w 51"/>
                <a:gd name="T39" fmla="*/ 2147483647 h 23"/>
                <a:gd name="T40" fmla="*/ 2147483647 w 51"/>
                <a:gd name="T41" fmla="*/ 2147483647 h 23"/>
                <a:gd name="T42" fmla="*/ 2147483647 w 51"/>
                <a:gd name="T43" fmla="*/ 2147483647 h 23"/>
                <a:gd name="T44" fmla="*/ 2147483647 w 51"/>
                <a:gd name="T45" fmla="*/ 2147483647 h 23"/>
                <a:gd name="T46" fmla="*/ 2147483647 w 51"/>
                <a:gd name="T47" fmla="*/ 2147483647 h 23"/>
                <a:gd name="T48" fmla="*/ 2147483647 w 51"/>
                <a:gd name="T49" fmla="*/ 2147483647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
                <a:gd name="T76" fmla="*/ 0 h 23"/>
                <a:gd name="T77" fmla="*/ 51 w 51"/>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 h="23">
                  <a:moveTo>
                    <a:pt x="51" y="15"/>
                  </a:moveTo>
                  <a:lnTo>
                    <a:pt x="48" y="20"/>
                  </a:lnTo>
                  <a:lnTo>
                    <a:pt x="43" y="21"/>
                  </a:lnTo>
                  <a:lnTo>
                    <a:pt x="39" y="17"/>
                  </a:lnTo>
                  <a:lnTo>
                    <a:pt x="37" y="9"/>
                  </a:lnTo>
                  <a:lnTo>
                    <a:pt x="31" y="6"/>
                  </a:lnTo>
                  <a:lnTo>
                    <a:pt x="27" y="8"/>
                  </a:lnTo>
                  <a:lnTo>
                    <a:pt x="23" y="10"/>
                  </a:lnTo>
                  <a:lnTo>
                    <a:pt x="21" y="13"/>
                  </a:lnTo>
                  <a:lnTo>
                    <a:pt x="23" y="18"/>
                  </a:lnTo>
                  <a:lnTo>
                    <a:pt x="17" y="23"/>
                  </a:lnTo>
                  <a:lnTo>
                    <a:pt x="14" y="20"/>
                  </a:lnTo>
                  <a:lnTo>
                    <a:pt x="8" y="17"/>
                  </a:lnTo>
                  <a:lnTo>
                    <a:pt x="8" y="14"/>
                  </a:lnTo>
                  <a:lnTo>
                    <a:pt x="0" y="10"/>
                  </a:lnTo>
                  <a:lnTo>
                    <a:pt x="0" y="5"/>
                  </a:lnTo>
                  <a:lnTo>
                    <a:pt x="3" y="0"/>
                  </a:lnTo>
                  <a:lnTo>
                    <a:pt x="10" y="7"/>
                  </a:lnTo>
                  <a:lnTo>
                    <a:pt x="14" y="8"/>
                  </a:lnTo>
                  <a:lnTo>
                    <a:pt x="22" y="3"/>
                  </a:lnTo>
                  <a:lnTo>
                    <a:pt x="27" y="1"/>
                  </a:lnTo>
                  <a:lnTo>
                    <a:pt x="34" y="2"/>
                  </a:lnTo>
                  <a:lnTo>
                    <a:pt x="41" y="7"/>
                  </a:lnTo>
                  <a:lnTo>
                    <a:pt x="46" y="13"/>
                  </a:lnTo>
                  <a:lnTo>
                    <a:pt x="51" y="1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4" name="Freeform 184"/>
            <p:cNvSpPr>
              <a:spLocks/>
            </p:cNvSpPr>
            <p:nvPr/>
          </p:nvSpPr>
          <p:spPr bwMode="gray">
            <a:xfrm>
              <a:off x="1938" y="1847"/>
              <a:ext cx="6" cy="11"/>
            </a:xfrm>
            <a:custGeom>
              <a:avLst/>
              <a:gdLst>
                <a:gd name="T0" fmla="*/ 0 w 5"/>
                <a:gd name="T1" fmla="*/ 2147483647 h 8"/>
                <a:gd name="T2" fmla="*/ 2147483647 w 5"/>
                <a:gd name="T3" fmla="*/ 0 h 8"/>
                <a:gd name="T4" fmla="*/ 2147483647 w 5"/>
                <a:gd name="T5" fmla="*/ 2147483647 h 8"/>
                <a:gd name="T6" fmla="*/ 2147483647 w 5"/>
                <a:gd name="T7" fmla="*/ 2147483647 h 8"/>
                <a:gd name="T8" fmla="*/ 2147483647 w 5"/>
                <a:gd name="T9" fmla="*/ 2147483647 h 8"/>
                <a:gd name="T10" fmla="*/ 0 w 5"/>
                <a:gd name="T11" fmla="*/ 2147483647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0" y="4"/>
                  </a:moveTo>
                  <a:lnTo>
                    <a:pt x="2" y="0"/>
                  </a:lnTo>
                  <a:lnTo>
                    <a:pt x="5" y="2"/>
                  </a:lnTo>
                  <a:lnTo>
                    <a:pt x="5" y="7"/>
                  </a:lnTo>
                  <a:lnTo>
                    <a:pt x="3" y="8"/>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5" name="Freeform 185"/>
            <p:cNvSpPr>
              <a:spLocks/>
            </p:cNvSpPr>
            <p:nvPr/>
          </p:nvSpPr>
          <p:spPr bwMode="gray">
            <a:xfrm>
              <a:off x="1865" y="1431"/>
              <a:ext cx="9" cy="4"/>
            </a:xfrm>
            <a:custGeom>
              <a:avLst/>
              <a:gdLst>
                <a:gd name="T0" fmla="*/ 2147483647 w 7"/>
                <a:gd name="T1" fmla="*/ 2147483647 h 3"/>
                <a:gd name="T2" fmla="*/ 0 w 7"/>
                <a:gd name="T3" fmla="*/ 2147483647 h 3"/>
                <a:gd name="T4" fmla="*/ 2147483647 w 7"/>
                <a:gd name="T5" fmla="*/ 0 h 3"/>
                <a:gd name="T6" fmla="*/ 2147483647 w 7"/>
                <a:gd name="T7" fmla="*/ 2147483647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2"/>
                  </a:moveTo>
                  <a:lnTo>
                    <a:pt x="0" y="1"/>
                  </a:lnTo>
                  <a:lnTo>
                    <a:pt x="2" y="0"/>
                  </a:lnTo>
                  <a:lnTo>
                    <a:pt x="7" y="1"/>
                  </a:lnTo>
                  <a:lnTo>
                    <a:pt x="7" y="3"/>
                  </a:lnTo>
                  <a:lnTo>
                    <a:pt x="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6" name="Freeform 186"/>
            <p:cNvSpPr>
              <a:spLocks/>
            </p:cNvSpPr>
            <p:nvPr/>
          </p:nvSpPr>
          <p:spPr bwMode="gray">
            <a:xfrm>
              <a:off x="2055" y="1556"/>
              <a:ext cx="5" cy="6"/>
            </a:xfrm>
            <a:custGeom>
              <a:avLst/>
              <a:gdLst>
                <a:gd name="T0" fmla="*/ 2147483647 w 4"/>
                <a:gd name="T1" fmla="*/ 0 h 4"/>
                <a:gd name="T2" fmla="*/ 2147483647 w 4"/>
                <a:gd name="T3" fmla="*/ 2147483647 h 4"/>
                <a:gd name="T4" fmla="*/ 2147483647 w 4"/>
                <a:gd name="T5" fmla="*/ 2147483647 h 4"/>
                <a:gd name="T6" fmla="*/ 0 w 4"/>
                <a:gd name="T7" fmla="*/ 0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0"/>
                  </a:moveTo>
                  <a:lnTo>
                    <a:pt x="4" y="2"/>
                  </a:lnTo>
                  <a:lnTo>
                    <a:pt x="1" y="4"/>
                  </a:lnTo>
                  <a:lnTo>
                    <a:pt x="0" y="0"/>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7" name="Freeform 187"/>
            <p:cNvSpPr>
              <a:spLocks/>
            </p:cNvSpPr>
            <p:nvPr/>
          </p:nvSpPr>
          <p:spPr bwMode="gray">
            <a:xfrm>
              <a:off x="2073" y="1594"/>
              <a:ext cx="10" cy="7"/>
            </a:xfrm>
            <a:custGeom>
              <a:avLst/>
              <a:gdLst>
                <a:gd name="T0" fmla="*/ 0 w 7"/>
                <a:gd name="T1" fmla="*/ 2147483647 h 5"/>
                <a:gd name="T2" fmla="*/ 2147483647 w 7"/>
                <a:gd name="T3" fmla="*/ 0 h 5"/>
                <a:gd name="T4" fmla="*/ 2147483647 w 7"/>
                <a:gd name="T5" fmla="*/ 2147483647 h 5"/>
                <a:gd name="T6" fmla="*/ 2147483647 w 7"/>
                <a:gd name="T7" fmla="*/ 2147483647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1"/>
                  </a:moveTo>
                  <a:lnTo>
                    <a:pt x="4" y="0"/>
                  </a:lnTo>
                  <a:lnTo>
                    <a:pt x="7" y="2"/>
                  </a:lnTo>
                  <a:lnTo>
                    <a:pt x="1" y="5"/>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8" name="Freeform 188"/>
            <p:cNvSpPr>
              <a:spLocks/>
            </p:cNvSpPr>
            <p:nvPr/>
          </p:nvSpPr>
          <p:spPr bwMode="gray">
            <a:xfrm>
              <a:off x="2085" y="1593"/>
              <a:ext cx="7" cy="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1"/>
                  </a:moveTo>
                  <a:lnTo>
                    <a:pt x="2" y="0"/>
                  </a:lnTo>
                  <a:lnTo>
                    <a:pt x="5" y="2"/>
                  </a:lnTo>
                  <a:lnTo>
                    <a:pt x="4"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19" name="Freeform 189"/>
            <p:cNvSpPr>
              <a:spLocks/>
            </p:cNvSpPr>
            <p:nvPr/>
          </p:nvSpPr>
          <p:spPr bwMode="gray">
            <a:xfrm>
              <a:off x="2063" y="1619"/>
              <a:ext cx="34" cy="22"/>
            </a:xfrm>
            <a:custGeom>
              <a:avLst/>
              <a:gdLst>
                <a:gd name="T0" fmla="*/ 2147483647 w 26"/>
                <a:gd name="T1" fmla="*/ 0 h 17"/>
                <a:gd name="T2" fmla="*/ 2147483647 w 26"/>
                <a:gd name="T3" fmla="*/ 2147483647 h 17"/>
                <a:gd name="T4" fmla="*/ 2147483647 w 26"/>
                <a:gd name="T5" fmla="*/ 2147483647 h 17"/>
                <a:gd name="T6" fmla="*/ 2147483647 w 26"/>
                <a:gd name="T7" fmla="*/ 2147483647 h 17"/>
                <a:gd name="T8" fmla="*/ 2147483647 w 26"/>
                <a:gd name="T9" fmla="*/ 2147483647 h 17"/>
                <a:gd name="T10" fmla="*/ 2147483647 w 26"/>
                <a:gd name="T11" fmla="*/ 2147483647 h 17"/>
                <a:gd name="T12" fmla="*/ 2147483647 w 26"/>
                <a:gd name="T13" fmla="*/ 2147483647 h 17"/>
                <a:gd name="T14" fmla="*/ 2147483647 w 26"/>
                <a:gd name="T15" fmla="*/ 2147483647 h 17"/>
                <a:gd name="T16" fmla="*/ 2147483647 w 26"/>
                <a:gd name="T17" fmla="*/ 2147483647 h 17"/>
                <a:gd name="T18" fmla="*/ 2147483647 w 26"/>
                <a:gd name="T19" fmla="*/ 2147483647 h 17"/>
                <a:gd name="T20" fmla="*/ 0 w 26"/>
                <a:gd name="T21" fmla="*/ 2147483647 h 17"/>
                <a:gd name="T22" fmla="*/ 2147483647 w 26"/>
                <a:gd name="T23" fmla="*/ 2147483647 h 17"/>
                <a:gd name="T24" fmla="*/ 0 w 26"/>
                <a:gd name="T25" fmla="*/ 2147483647 h 17"/>
                <a:gd name="T26" fmla="*/ 2147483647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3" y="0"/>
                  </a:moveTo>
                  <a:lnTo>
                    <a:pt x="6" y="1"/>
                  </a:lnTo>
                  <a:lnTo>
                    <a:pt x="14" y="3"/>
                  </a:lnTo>
                  <a:lnTo>
                    <a:pt x="18" y="5"/>
                  </a:lnTo>
                  <a:lnTo>
                    <a:pt x="26" y="11"/>
                  </a:lnTo>
                  <a:lnTo>
                    <a:pt x="25" y="13"/>
                  </a:lnTo>
                  <a:lnTo>
                    <a:pt x="19" y="17"/>
                  </a:lnTo>
                  <a:lnTo>
                    <a:pt x="14" y="17"/>
                  </a:lnTo>
                  <a:lnTo>
                    <a:pt x="8" y="13"/>
                  </a:lnTo>
                  <a:lnTo>
                    <a:pt x="2" y="13"/>
                  </a:lnTo>
                  <a:lnTo>
                    <a:pt x="0" y="9"/>
                  </a:lnTo>
                  <a:lnTo>
                    <a:pt x="2" y="7"/>
                  </a:lnTo>
                  <a:lnTo>
                    <a:pt x="0" y="5"/>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0" name="Freeform 190"/>
            <p:cNvSpPr>
              <a:spLocks/>
            </p:cNvSpPr>
            <p:nvPr/>
          </p:nvSpPr>
          <p:spPr bwMode="gray">
            <a:xfrm>
              <a:off x="2076" y="1271"/>
              <a:ext cx="25" cy="14"/>
            </a:xfrm>
            <a:custGeom>
              <a:avLst/>
              <a:gdLst>
                <a:gd name="T0" fmla="*/ 0 w 19"/>
                <a:gd name="T1" fmla="*/ 2147483647 h 11"/>
                <a:gd name="T2" fmla="*/ 0 w 19"/>
                <a:gd name="T3" fmla="*/ 2147483647 h 11"/>
                <a:gd name="T4" fmla="*/ 2147483647 w 19"/>
                <a:gd name="T5" fmla="*/ 0 h 11"/>
                <a:gd name="T6" fmla="*/ 2147483647 w 19"/>
                <a:gd name="T7" fmla="*/ 2147483647 h 11"/>
                <a:gd name="T8" fmla="*/ 2147483647 w 19"/>
                <a:gd name="T9" fmla="*/ 2147483647 h 11"/>
                <a:gd name="T10" fmla="*/ 2147483647 w 19"/>
                <a:gd name="T11" fmla="*/ 2147483647 h 11"/>
                <a:gd name="T12" fmla="*/ 2147483647 w 19"/>
                <a:gd name="T13" fmla="*/ 2147483647 h 11"/>
                <a:gd name="T14" fmla="*/ 2147483647 w 19"/>
                <a:gd name="T15" fmla="*/ 2147483647 h 11"/>
                <a:gd name="T16" fmla="*/ 0 w 19"/>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1"/>
                <a:gd name="T29" fmla="*/ 19 w 19"/>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1">
                  <a:moveTo>
                    <a:pt x="0" y="4"/>
                  </a:moveTo>
                  <a:lnTo>
                    <a:pt x="0" y="1"/>
                  </a:lnTo>
                  <a:lnTo>
                    <a:pt x="3" y="0"/>
                  </a:lnTo>
                  <a:lnTo>
                    <a:pt x="11" y="2"/>
                  </a:lnTo>
                  <a:lnTo>
                    <a:pt x="10" y="4"/>
                  </a:lnTo>
                  <a:lnTo>
                    <a:pt x="15" y="5"/>
                  </a:lnTo>
                  <a:lnTo>
                    <a:pt x="19" y="11"/>
                  </a:lnTo>
                  <a:lnTo>
                    <a:pt x="10" y="10"/>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1" name="Freeform 191"/>
            <p:cNvSpPr>
              <a:spLocks/>
            </p:cNvSpPr>
            <p:nvPr/>
          </p:nvSpPr>
          <p:spPr bwMode="gray">
            <a:xfrm>
              <a:off x="2128" y="1260"/>
              <a:ext cx="9" cy="7"/>
            </a:xfrm>
            <a:custGeom>
              <a:avLst/>
              <a:gdLst>
                <a:gd name="T0" fmla="*/ 0 w 7"/>
                <a:gd name="T1" fmla="*/ 0 h 5"/>
                <a:gd name="T2" fmla="*/ 2147483647 w 7"/>
                <a:gd name="T3" fmla="*/ 0 h 5"/>
                <a:gd name="T4" fmla="*/ 2147483647 w 7"/>
                <a:gd name="T5" fmla="*/ 2147483647 h 5"/>
                <a:gd name="T6" fmla="*/ 2147483647 w 7"/>
                <a:gd name="T7" fmla="*/ 2147483647 h 5"/>
                <a:gd name="T8" fmla="*/ 2147483647 w 7"/>
                <a:gd name="T9" fmla="*/ 2147483647 h 5"/>
                <a:gd name="T10" fmla="*/ 2147483647 w 7"/>
                <a:gd name="T11" fmla="*/ 2147483647 h 5"/>
                <a:gd name="T12" fmla="*/ 0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0" y="0"/>
                  </a:moveTo>
                  <a:lnTo>
                    <a:pt x="3" y="0"/>
                  </a:lnTo>
                  <a:lnTo>
                    <a:pt x="7" y="2"/>
                  </a:lnTo>
                  <a:lnTo>
                    <a:pt x="7" y="5"/>
                  </a:lnTo>
                  <a:lnTo>
                    <a:pt x="4" y="4"/>
                  </a:lnTo>
                  <a:lnTo>
                    <a:pt x="4"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2" name="Freeform 192"/>
            <p:cNvSpPr>
              <a:spLocks/>
            </p:cNvSpPr>
            <p:nvPr/>
          </p:nvSpPr>
          <p:spPr bwMode="gray">
            <a:xfrm>
              <a:off x="2143" y="1255"/>
              <a:ext cx="39" cy="24"/>
            </a:xfrm>
            <a:custGeom>
              <a:avLst/>
              <a:gdLst>
                <a:gd name="T0" fmla="*/ 0 w 30"/>
                <a:gd name="T1" fmla="*/ 2147483647 h 18"/>
                <a:gd name="T2" fmla="*/ 2147483647 w 30"/>
                <a:gd name="T3" fmla="*/ 0 h 18"/>
                <a:gd name="T4" fmla="*/ 2147483647 w 30"/>
                <a:gd name="T5" fmla="*/ 2147483647 h 18"/>
                <a:gd name="T6" fmla="*/ 2147483647 w 30"/>
                <a:gd name="T7" fmla="*/ 2147483647 h 18"/>
                <a:gd name="T8" fmla="*/ 2147483647 w 30"/>
                <a:gd name="T9" fmla="*/ 2147483647 h 18"/>
                <a:gd name="T10" fmla="*/ 2147483647 w 30"/>
                <a:gd name="T11" fmla="*/ 2147483647 h 18"/>
                <a:gd name="T12" fmla="*/ 2147483647 w 30"/>
                <a:gd name="T13" fmla="*/ 2147483647 h 18"/>
                <a:gd name="T14" fmla="*/ 2147483647 w 30"/>
                <a:gd name="T15" fmla="*/ 2147483647 h 18"/>
                <a:gd name="T16" fmla="*/ 2147483647 w 30"/>
                <a:gd name="T17" fmla="*/ 2147483647 h 18"/>
                <a:gd name="T18" fmla="*/ 0 w 30"/>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8"/>
                <a:gd name="T32" fmla="*/ 30 w 3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8">
                  <a:moveTo>
                    <a:pt x="0" y="1"/>
                  </a:moveTo>
                  <a:lnTo>
                    <a:pt x="12" y="0"/>
                  </a:lnTo>
                  <a:lnTo>
                    <a:pt x="30" y="10"/>
                  </a:lnTo>
                  <a:lnTo>
                    <a:pt x="23" y="13"/>
                  </a:lnTo>
                  <a:lnTo>
                    <a:pt x="24" y="18"/>
                  </a:lnTo>
                  <a:lnTo>
                    <a:pt x="20" y="18"/>
                  </a:lnTo>
                  <a:lnTo>
                    <a:pt x="20" y="16"/>
                  </a:lnTo>
                  <a:lnTo>
                    <a:pt x="17" y="14"/>
                  </a:lnTo>
                  <a:lnTo>
                    <a:pt x="5" y="7"/>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3" name="Freeform 193"/>
            <p:cNvSpPr>
              <a:spLocks/>
            </p:cNvSpPr>
            <p:nvPr/>
          </p:nvSpPr>
          <p:spPr bwMode="gray">
            <a:xfrm>
              <a:off x="2132" y="1245"/>
              <a:ext cx="13" cy="5"/>
            </a:xfrm>
            <a:custGeom>
              <a:avLst/>
              <a:gdLst>
                <a:gd name="T0" fmla="*/ 2147483647 w 10"/>
                <a:gd name="T1" fmla="*/ 0 h 4"/>
                <a:gd name="T2" fmla="*/ 2147483647 w 10"/>
                <a:gd name="T3" fmla="*/ 2147483647 h 4"/>
                <a:gd name="T4" fmla="*/ 2147483647 w 10"/>
                <a:gd name="T5" fmla="*/ 2147483647 h 4"/>
                <a:gd name="T6" fmla="*/ 0 w 10"/>
                <a:gd name="T7" fmla="*/ 2147483647 h 4"/>
                <a:gd name="T8" fmla="*/ 2147483647 w 10"/>
                <a:gd name="T9" fmla="*/ 2147483647 h 4"/>
                <a:gd name="T10" fmla="*/ 2147483647 w 10"/>
                <a:gd name="T11" fmla="*/ 0 h 4"/>
                <a:gd name="T12" fmla="*/ 0 60000 65536"/>
                <a:gd name="T13" fmla="*/ 0 60000 65536"/>
                <a:gd name="T14" fmla="*/ 0 60000 65536"/>
                <a:gd name="T15" fmla="*/ 0 60000 65536"/>
                <a:gd name="T16" fmla="*/ 0 60000 65536"/>
                <a:gd name="T17" fmla="*/ 0 60000 65536"/>
                <a:gd name="T18" fmla="*/ 0 w 10"/>
                <a:gd name="T19" fmla="*/ 0 h 4"/>
                <a:gd name="T20" fmla="*/ 10 w 10"/>
                <a:gd name="T21" fmla="*/ 4 h 4"/>
              </a:gdLst>
              <a:ahLst/>
              <a:cxnLst>
                <a:cxn ang="T12">
                  <a:pos x="T0" y="T1"/>
                </a:cxn>
                <a:cxn ang="T13">
                  <a:pos x="T2" y="T3"/>
                </a:cxn>
                <a:cxn ang="T14">
                  <a:pos x="T4" y="T5"/>
                </a:cxn>
                <a:cxn ang="T15">
                  <a:pos x="T6" y="T7"/>
                </a:cxn>
                <a:cxn ang="T16">
                  <a:pos x="T8" y="T9"/>
                </a:cxn>
                <a:cxn ang="T17">
                  <a:pos x="T10" y="T11"/>
                </a:cxn>
              </a:cxnLst>
              <a:rect l="T18" t="T19" r="T20" b="T21"/>
              <a:pathLst>
                <a:path w="10" h="4">
                  <a:moveTo>
                    <a:pt x="6" y="0"/>
                  </a:moveTo>
                  <a:lnTo>
                    <a:pt x="10" y="3"/>
                  </a:lnTo>
                  <a:lnTo>
                    <a:pt x="4" y="4"/>
                  </a:lnTo>
                  <a:lnTo>
                    <a:pt x="0" y="3"/>
                  </a:lnTo>
                  <a:lnTo>
                    <a:pt x="1" y="1"/>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4" name="Freeform 194"/>
            <p:cNvSpPr>
              <a:spLocks/>
            </p:cNvSpPr>
            <p:nvPr/>
          </p:nvSpPr>
          <p:spPr bwMode="gray">
            <a:xfrm>
              <a:off x="2150" y="1237"/>
              <a:ext cx="21" cy="10"/>
            </a:xfrm>
            <a:custGeom>
              <a:avLst/>
              <a:gdLst>
                <a:gd name="T0" fmla="*/ 2147483647 w 16"/>
                <a:gd name="T1" fmla="*/ 0 h 8"/>
                <a:gd name="T2" fmla="*/ 2147483647 w 16"/>
                <a:gd name="T3" fmla="*/ 2147483647 h 8"/>
                <a:gd name="T4" fmla="*/ 2147483647 w 16"/>
                <a:gd name="T5" fmla="*/ 2147483647 h 8"/>
                <a:gd name="T6" fmla="*/ 2147483647 w 16"/>
                <a:gd name="T7" fmla="*/ 2147483647 h 8"/>
                <a:gd name="T8" fmla="*/ 2147483647 w 16"/>
                <a:gd name="T9" fmla="*/ 2147483647 h 8"/>
                <a:gd name="T10" fmla="*/ 2147483647 w 16"/>
                <a:gd name="T11" fmla="*/ 2147483647 h 8"/>
                <a:gd name="T12" fmla="*/ 0 w 16"/>
                <a:gd name="T13" fmla="*/ 2147483647 h 8"/>
                <a:gd name="T14" fmla="*/ 2147483647 w 16"/>
                <a:gd name="T15" fmla="*/ 2147483647 h 8"/>
                <a:gd name="T16" fmla="*/ 2147483647 w 16"/>
                <a:gd name="T17" fmla="*/ 2147483647 h 8"/>
                <a:gd name="T18" fmla="*/ 2147483647 w 16"/>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8"/>
                <a:gd name="T32" fmla="*/ 16 w 16"/>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8">
                  <a:moveTo>
                    <a:pt x="6" y="0"/>
                  </a:moveTo>
                  <a:lnTo>
                    <a:pt x="12" y="3"/>
                  </a:lnTo>
                  <a:lnTo>
                    <a:pt x="16" y="5"/>
                  </a:lnTo>
                  <a:lnTo>
                    <a:pt x="16" y="8"/>
                  </a:lnTo>
                  <a:lnTo>
                    <a:pt x="6" y="8"/>
                  </a:lnTo>
                  <a:lnTo>
                    <a:pt x="2" y="6"/>
                  </a:lnTo>
                  <a:lnTo>
                    <a:pt x="0" y="5"/>
                  </a:lnTo>
                  <a:lnTo>
                    <a:pt x="4" y="5"/>
                  </a:lnTo>
                  <a:lnTo>
                    <a:pt x="4" y="1"/>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5" name="Freeform 195"/>
            <p:cNvSpPr>
              <a:spLocks/>
            </p:cNvSpPr>
            <p:nvPr/>
          </p:nvSpPr>
          <p:spPr bwMode="gray">
            <a:xfrm>
              <a:off x="2227" y="1224"/>
              <a:ext cx="22" cy="10"/>
            </a:xfrm>
            <a:custGeom>
              <a:avLst/>
              <a:gdLst>
                <a:gd name="T0" fmla="*/ 0 w 17"/>
                <a:gd name="T1" fmla="*/ 0 h 8"/>
                <a:gd name="T2" fmla="*/ 2147483647 w 17"/>
                <a:gd name="T3" fmla="*/ 0 h 8"/>
                <a:gd name="T4" fmla="*/ 2147483647 w 17"/>
                <a:gd name="T5" fmla="*/ 2147483647 h 8"/>
                <a:gd name="T6" fmla="*/ 2147483647 w 17"/>
                <a:gd name="T7" fmla="*/ 2147483647 h 8"/>
                <a:gd name="T8" fmla="*/ 2147483647 w 17"/>
                <a:gd name="T9" fmla="*/ 2147483647 h 8"/>
                <a:gd name="T10" fmla="*/ 2147483647 w 17"/>
                <a:gd name="T11" fmla="*/ 2147483647 h 8"/>
                <a:gd name="T12" fmla="*/ 0 w 17"/>
                <a:gd name="T13" fmla="*/ 0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0" y="0"/>
                  </a:moveTo>
                  <a:lnTo>
                    <a:pt x="3" y="0"/>
                  </a:lnTo>
                  <a:lnTo>
                    <a:pt x="17" y="6"/>
                  </a:lnTo>
                  <a:lnTo>
                    <a:pt x="14" y="8"/>
                  </a:lnTo>
                  <a:lnTo>
                    <a:pt x="5" y="4"/>
                  </a:lnTo>
                  <a:lnTo>
                    <a:pt x="1"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6" name="Freeform 196"/>
            <p:cNvSpPr>
              <a:spLocks/>
            </p:cNvSpPr>
            <p:nvPr/>
          </p:nvSpPr>
          <p:spPr bwMode="gray">
            <a:xfrm>
              <a:off x="2231" y="1233"/>
              <a:ext cx="12" cy="5"/>
            </a:xfrm>
            <a:custGeom>
              <a:avLst/>
              <a:gdLst>
                <a:gd name="T0" fmla="*/ 0 w 9"/>
                <a:gd name="T1" fmla="*/ 0 h 4"/>
                <a:gd name="T2" fmla="*/ 2147483647 w 9"/>
                <a:gd name="T3" fmla="*/ 2147483647 h 4"/>
                <a:gd name="T4" fmla="*/ 2147483647 w 9"/>
                <a:gd name="T5" fmla="*/ 2147483647 h 4"/>
                <a:gd name="T6" fmla="*/ 2147483647 w 9"/>
                <a:gd name="T7" fmla="*/ 2147483647 h 4"/>
                <a:gd name="T8" fmla="*/ 2147483647 w 9"/>
                <a:gd name="T9" fmla="*/ 2147483647 h 4"/>
                <a:gd name="T10" fmla="*/ 0 w 9"/>
                <a:gd name="T11" fmla="*/ 0 h 4"/>
                <a:gd name="T12" fmla="*/ 0 60000 65536"/>
                <a:gd name="T13" fmla="*/ 0 60000 65536"/>
                <a:gd name="T14" fmla="*/ 0 60000 65536"/>
                <a:gd name="T15" fmla="*/ 0 60000 65536"/>
                <a:gd name="T16" fmla="*/ 0 60000 65536"/>
                <a:gd name="T17" fmla="*/ 0 60000 65536"/>
                <a:gd name="T18" fmla="*/ 0 w 9"/>
                <a:gd name="T19" fmla="*/ 0 h 4"/>
                <a:gd name="T20" fmla="*/ 9 w 9"/>
                <a:gd name="T21" fmla="*/ 4 h 4"/>
              </a:gdLst>
              <a:ahLst/>
              <a:cxnLst>
                <a:cxn ang="T12">
                  <a:pos x="T0" y="T1"/>
                </a:cxn>
                <a:cxn ang="T13">
                  <a:pos x="T2" y="T3"/>
                </a:cxn>
                <a:cxn ang="T14">
                  <a:pos x="T4" y="T5"/>
                </a:cxn>
                <a:cxn ang="T15">
                  <a:pos x="T6" y="T7"/>
                </a:cxn>
                <a:cxn ang="T16">
                  <a:pos x="T8" y="T9"/>
                </a:cxn>
                <a:cxn ang="T17">
                  <a:pos x="T10" y="T11"/>
                </a:cxn>
              </a:cxnLst>
              <a:rect l="T18" t="T19" r="T20" b="T21"/>
              <a:pathLst>
                <a:path w="9" h="4">
                  <a:moveTo>
                    <a:pt x="0" y="0"/>
                  </a:moveTo>
                  <a:lnTo>
                    <a:pt x="6" y="1"/>
                  </a:lnTo>
                  <a:lnTo>
                    <a:pt x="9" y="3"/>
                  </a:lnTo>
                  <a:lnTo>
                    <a:pt x="6" y="4"/>
                  </a:lnTo>
                  <a:lnTo>
                    <a:pt x="3"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7" name="Freeform 197"/>
            <p:cNvSpPr>
              <a:spLocks/>
            </p:cNvSpPr>
            <p:nvPr/>
          </p:nvSpPr>
          <p:spPr bwMode="gray">
            <a:xfrm>
              <a:off x="2239" y="1220"/>
              <a:ext cx="7" cy="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1"/>
                  </a:moveTo>
                  <a:lnTo>
                    <a:pt x="2" y="0"/>
                  </a:lnTo>
                  <a:lnTo>
                    <a:pt x="5" y="1"/>
                  </a:lnTo>
                  <a:lnTo>
                    <a:pt x="2" y="4"/>
                  </a:lnTo>
                  <a:lnTo>
                    <a:pt x="0"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8" name="Freeform 198"/>
            <p:cNvSpPr>
              <a:spLocks/>
            </p:cNvSpPr>
            <p:nvPr/>
          </p:nvSpPr>
          <p:spPr bwMode="gray">
            <a:xfrm>
              <a:off x="2221" y="1232"/>
              <a:ext cx="13" cy="8"/>
            </a:xfrm>
            <a:custGeom>
              <a:avLst/>
              <a:gdLst>
                <a:gd name="T0" fmla="*/ 2147483647 w 10"/>
                <a:gd name="T1" fmla="*/ 0 h 6"/>
                <a:gd name="T2" fmla="*/ 2147483647 w 10"/>
                <a:gd name="T3" fmla="*/ 2147483647 h 6"/>
                <a:gd name="T4" fmla="*/ 2147483647 w 10"/>
                <a:gd name="T5" fmla="*/ 2147483647 h 6"/>
                <a:gd name="T6" fmla="*/ 2147483647 w 10"/>
                <a:gd name="T7" fmla="*/ 2147483647 h 6"/>
                <a:gd name="T8" fmla="*/ 0 w 10"/>
                <a:gd name="T9" fmla="*/ 0 h 6"/>
                <a:gd name="T10" fmla="*/ 2147483647 w 10"/>
                <a:gd name="T11" fmla="*/ 0 h 6"/>
                <a:gd name="T12" fmla="*/ 0 60000 65536"/>
                <a:gd name="T13" fmla="*/ 0 60000 65536"/>
                <a:gd name="T14" fmla="*/ 0 60000 65536"/>
                <a:gd name="T15" fmla="*/ 0 60000 65536"/>
                <a:gd name="T16" fmla="*/ 0 60000 65536"/>
                <a:gd name="T17" fmla="*/ 0 60000 65536"/>
                <a:gd name="T18" fmla="*/ 0 w 10"/>
                <a:gd name="T19" fmla="*/ 0 h 6"/>
                <a:gd name="T20" fmla="*/ 10 w 1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0" h="6">
                  <a:moveTo>
                    <a:pt x="2" y="0"/>
                  </a:moveTo>
                  <a:lnTo>
                    <a:pt x="6" y="4"/>
                  </a:lnTo>
                  <a:lnTo>
                    <a:pt x="10" y="6"/>
                  </a:lnTo>
                  <a:lnTo>
                    <a:pt x="6" y="5"/>
                  </a:lnTo>
                  <a:lnTo>
                    <a:pt x="0"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29" name="Freeform 200"/>
            <p:cNvSpPr>
              <a:spLocks/>
            </p:cNvSpPr>
            <p:nvPr/>
          </p:nvSpPr>
          <p:spPr bwMode="gray">
            <a:xfrm>
              <a:off x="1839" y="2723"/>
              <a:ext cx="163" cy="151"/>
            </a:xfrm>
            <a:custGeom>
              <a:avLst/>
              <a:gdLst>
                <a:gd name="T0" fmla="*/ 2147483647 w 125"/>
                <a:gd name="T1" fmla="*/ 2147483647 h 116"/>
                <a:gd name="T2" fmla="*/ 2147483647 w 125"/>
                <a:gd name="T3" fmla="*/ 2147483647 h 116"/>
                <a:gd name="T4" fmla="*/ 2147483647 w 125"/>
                <a:gd name="T5" fmla="*/ 2147483647 h 116"/>
                <a:gd name="T6" fmla="*/ 2147483647 w 125"/>
                <a:gd name="T7" fmla="*/ 2147483647 h 116"/>
                <a:gd name="T8" fmla="*/ 2147483647 w 125"/>
                <a:gd name="T9" fmla="*/ 2147483647 h 116"/>
                <a:gd name="T10" fmla="*/ 2147483647 w 125"/>
                <a:gd name="T11" fmla="*/ 2147483647 h 116"/>
                <a:gd name="T12" fmla="*/ 2147483647 w 125"/>
                <a:gd name="T13" fmla="*/ 2147483647 h 116"/>
                <a:gd name="T14" fmla="*/ 0 w 125"/>
                <a:gd name="T15" fmla="*/ 2147483647 h 116"/>
                <a:gd name="T16" fmla="*/ 2147483647 w 125"/>
                <a:gd name="T17" fmla="*/ 2147483647 h 116"/>
                <a:gd name="T18" fmla="*/ 2147483647 w 125"/>
                <a:gd name="T19" fmla="*/ 2147483647 h 116"/>
                <a:gd name="T20" fmla="*/ 2147483647 w 125"/>
                <a:gd name="T21" fmla="*/ 2147483647 h 116"/>
                <a:gd name="T22" fmla="*/ 2147483647 w 125"/>
                <a:gd name="T23" fmla="*/ 2147483647 h 116"/>
                <a:gd name="T24" fmla="*/ 2147483647 w 125"/>
                <a:gd name="T25" fmla="*/ 2147483647 h 116"/>
                <a:gd name="T26" fmla="*/ 2147483647 w 125"/>
                <a:gd name="T27" fmla="*/ 2147483647 h 116"/>
                <a:gd name="T28" fmla="*/ 2147483647 w 125"/>
                <a:gd name="T29" fmla="*/ 0 h 116"/>
                <a:gd name="T30" fmla="*/ 2147483647 w 125"/>
                <a:gd name="T31" fmla="*/ 2147483647 h 116"/>
                <a:gd name="T32" fmla="*/ 2147483647 w 125"/>
                <a:gd name="T33" fmla="*/ 2147483647 h 116"/>
                <a:gd name="T34" fmla="*/ 2147483647 w 125"/>
                <a:gd name="T35" fmla="*/ 2147483647 h 116"/>
                <a:gd name="T36" fmla="*/ 2147483647 w 125"/>
                <a:gd name="T37" fmla="*/ 2147483647 h 116"/>
                <a:gd name="T38" fmla="*/ 2147483647 w 125"/>
                <a:gd name="T39" fmla="*/ 2147483647 h 116"/>
                <a:gd name="T40" fmla="*/ 2147483647 w 125"/>
                <a:gd name="T41" fmla="*/ 2147483647 h 116"/>
                <a:gd name="T42" fmla="*/ 2147483647 w 125"/>
                <a:gd name="T43" fmla="*/ 2147483647 h 116"/>
                <a:gd name="T44" fmla="*/ 2147483647 w 125"/>
                <a:gd name="T45" fmla="*/ 2147483647 h 116"/>
                <a:gd name="T46" fmla="*/ 2147483647 w 125"/>
                <a:gd name="T47" fmla="*/ 2147483647 h 116"/>
                <a:gd name="T48" fmla="*/ 2147483647 w 125"/>
                <a:gd name="T49" fmla="*/ 2147483647 h 116"/>
                <a:gd name="T50" fmla="*/ 2147483647 w 125"/>
                <a:gd name="T51" fmla="*/ 2147483647 h 116"/>
                <a:gd name="T52" fmla="*/ 2147483647 w 125"/>
                <a:gd name="T53" fmla="*/ 2147483647 h 116"/>
                <a:gd name="T54" fmla="*/ 2147483647 w 125"/>
                <a:gd name="T55" fmla="*/ 2147483647 h 116"/>
                <a:gd name="T56" fmla="*/ 2147483647 w 125"/>
                <a:gd name="T57" fmla="*/ 2147483647 h 116"/>
                <a:gd name="T58" fmla="*/ 2147483647 w 125"/>
                <a:gd name="T59" fmla="*/ 2147483647 h 116"/>
                <a:gd name="T60" fmla="*/ 2147483647 w 125"/>
                <a:gd name="T61" fmla="*/ 2147483647 h 116"/>
                <a:gd name="T62" fmla="*/ 2147483647 w 125"/>
                <a:gd name="T63" fmla="*/ 2147483647 h 116"/>
                <a:gd name="T64" fmla="*/ 2147483647 w 125"/>
                <a:gd name="T65" fmla="*/ 2147483647 h 116"/>
                <a:gd name="T66" fmla="*/ 2147483647 w 125"/>
                <a:gd name="T67" fmla="*/ 2147483647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5"/>
                <a:gd name="T103" fmla="*/ 0 h 116"/>
                <a:gd name="T104" fmla="*/ 125 w 125"/>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5" h="116">
                  <a:moveTo>
                    <a:pt x="59" y="112"/>
                  </a:moveTo>
                  <a:lnTo>
                    <a:pt x="59" y="103"/>
                  </a:lnTo>
                  <a:lnTo>
                    <a:pt x="56" y="97"/>
                  </a:lnTo>
                  <a:lnTo>
                    <a:pt x="52" y="95"/>
                  </a:lnTo>
                  <a:lnTo>
                    <a:pt x="54" y="89"/>
                  </a:lnTo>
                  <a:lnTo>
                    <a:pt x="50" y="80"/>
                  </a:lnTo>
                  <a:lnTo>
                    <a:pt x="51" y="75"/>
                  </a:lnTo>
                  <a:lnTo>
                    <a:pt x="52" y="65"/>
                  </a:lnTo>
                  <a:lnTo>
                    <a:pt x="48" y="61"/>
                  </a:lnTo>
                  <a:lnTo>
                    <a:pt x="36" y="59"/>
                  </a:lnTo>
                  <a:lnTo>
                    <a:pt x="32" y="55"/>
                  </a:lnTo>
                  <a:lnTo>
                    <a:pt x="11" y="52"/>
                  </a:lnTo>
                  <a:lnTo>
                    <a:pt x="6" y="45"/>
                  </a:lnTo>
                  <a:lnTo>
                    <a:pt x="8" y="40"/>
                  </a:lnTo>
                  <a:lnTo>
                    <a:pt x="3" y="33"/>
                  </a:lnTo>
                  <a:lnTo>
                    <a:pt x="0" y="30"/>
                  </a:lnTo>
                  <a:lnTo>
                    <a:pt x="5" y="15"/>
                  </a:lnTo>
                  <a:lnTo>
                    <a:pt x="14" y="4"/>
                  </a:lnTo>
                  <a:lnTo>
                    <a:pt x="20" y="3"/>
                  </a:lnTo>
                  <a:lnTo>
                    <a:pt x="14" y="7"/>
                  </a:lnTo>
                  <a:lnTo>
                    <a:pt x="13" y="12"/>
                  </a:lnTo>
                  <a:lnTo>
                    <a:pt x="14" y="16"/>
                  </a:lnTo>
                  <a:lnTo>
                    <a:pt x="11" y="23"/>
                  </a:lnTo>
                  <a:lnTo>
                    <a:pt x="14" y="32"/>
                  </a:lnTo>
                  <a:lnTo>
                    <a:pt x="20" y="30"/>
                  </a:lnTo>
                  <a:lnTo>
                    <a:pt x="20" y="22"/>
                  </a:lnTo>
                  <a:lnTo>
                    <a:pt x="17" y="15"/>
                  </a:lnTo>
                  <a:lnTo>
                    <a:pt x="19" y="10"/>
                  </a:lnTo>
                  <a:lnTo>
                    <a:pt x="30" y="7"/>
                  </a:lnTo>
                  <a:lnTo>
                    <a:pt x="28" y="0"/>
                  </a:lnTo>
                  <a:lnTo>
                    <a:pt x="32" y="1"/>
                  </a:lnTo>
                  <a:lnTo>
                    <a:pt x="34" y="5"/>
                  </a:lnTo>
                  <a:lnTo>
                    <a:pt x="39" y="5"/>
                  </a:lnTo>
                  <a:lnTo>
                    <a:pt x="46" y="8"/>
                  </a:lnTo>
                  <a:lnTo>
                    <a:pt x="46" y="14"/>
                  </a:lnTo>
                  <a:lnTo>
                    <a:pt x="67" y="16"/>
                  </a:lnTo>
                  <a:lnTo>
                    <a:pt x="71" y="19"/>
                  </a:lnTo>
                  <a:lnTo>
                    <a:pt x="77" y="20"/>
                  </a:lnTo>
                  <a:lnTo>
                    <a:pt x="82" y="19"/>
                  </a:lnTo>
                  <a:lnTo>
                    <a:pt x="88" y="14"/>
                  </a:lnTo>
                  <a:lnTo>
                    <a:pt x="92" y="13"/>
                  </a:lnTo>
                  <a:lnTo>
                    <a:pt x="98" y="15"/>
                  </a:lnTo>
                  <a:lnTo>
                    <a:pt x="103" y="23"/>
                  </a:lnTo>
                  <a:lnTo>
                    <a:pt x="109" y="22"/>
                  </a:lnTo>
                  <a:lnTo>
                    <a:pt x="117" y="28"/>
                  </a:lnTo>
                  <a:lnTo>
                    <a:pt x="120" y="33"/>
                  </a:lnTo>
                  <a:lnTo>
                    <a:pt x="125" y="38"/>
                  </a:lnTo>
                  <a:lnTo>
                    <a:pt x="125" y="45"/>
                  </a:lnTo>
                  <a:lnTo>
                    <a:pt x="119" y="47"/>
                  </a:lnTo>
                  <a:lnTo>
                    <a:pt x="118" y="52"/>
                  </a:lnTo>
                  <a:lnTo>
                    <a:pt x="121" y="53"/>
                  </a:lnTo>
                  <a:lnTo>
                    <a:pt x="121" y="56"/>
                  </a:lnTo>
                  <a:lnTo>
                    <a:pt x="114" y="58"/>
                  </a:lnTo>
                  <a:lnTo>
                    <a:pt x="114" y="69"/>
                  </a:lnTo>
                  <a:lnTo>
                    <a:pt x="116" y="71"/>
                  </a:lnTo>
                  <a:lnTo>
                    <a:pt x="114" y="80"/>
                  </a:lnTo>
                  <a:lnTo>
                    <a:pt x="100" y="86"/>
                  </a:lnTo>
                  <a:lnTo>
                    <a:pt x="89" y="79"/>
                  </a:lnTo>
                  <a:lnTo>
                    <a:pt x="83" y="80"/>
                  </a:lnTo>
                  <a:lnTo>
                    <a:pt x="82" y="85"/>
                  </a:lnTo>
                  <a:lnTo>
                    <a:pt x="85" y="87"/>
                  </a:lnTo>
                  <a:lnTo>
                    <a:pt x="85" y="99"/>
                  </a:lnTo>
                  <a:lnTo>
                    <a:pt x="91" y="98"/>
                  </a:lnTo>
                  <a:lnTo>
                    <a:pt x="93" y="101"/>
                  </a:lnTo>
                  <a:lnTo>
                    <a:pt x="92" y="105"/>
                  </a:lnTo>
                  <a:lnTo>
                    <a:pt x="75" y="114"/>
                  </a:lnTo>
                  <a:lnTo>
                    <a:pt x="68" y="116"/>
                  </a:lnTo>
                  <a:lnTo>
                    <a:pt x="59" y="11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0" name="Freeform 201"/>
            <p:cNvSpPr>
              <a:spLocks/>
            </p:cNvSpPr>
            <p:nvPr/>
          </p:nvSpPr>
          <p:spPr bwMode="gray">
            <a:xfrm>
              <a:off x="1978" y="2736"/>
              <a:ext cx="15" cy="13"/>
            </a:xfrm>
            <a:custGeom>
              <a:avLst/>
              <a:gdLst>
                <a:gd name="T0" fmla="*/ 2147483647 w 11"/>
                <a:gd name="T1" fmla="*/ 0 h 10"/>
                <a:gd name="T2" fmla="*/ 2147483647 w 11"/>
                <a:gd name="T3" fmla="*/ 2147483647 h 10"/>
                <a:gd name="T4" fmla="*/ 2147483647 w 11"/>
                <a:gd name="T5" fmla="*/ 2147483647 h 10"/>
                <a:gd name="T6" fmla="*/ 2147483647 w 11"/>
                <a:gd name="T7" fmla="*/ 2147483647 h 10"/>
                <a:gd name="T8" fmla="*/ 2147483647 w 11"/>
                <a:gd name="T9" fmla="*/ 2147483647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2147483647 w 11"/>
                <a:gd name="T21" fmla="*/ 2147483647 h 10"/>
                <a:gd name="T22" fmla="*/ 2147483647 w 11"/>
                <a:gd name="T23" fmla="*/ 2147483647 h 10"/>
                <a:gd name="T24" fmla="*/ 2147483647 w 11"/>
                <a:gd name="T25" fmla="*/ 2147483647 h 10"/>
                <a:gd name="T26" fmla="*/ 2147483647 w 11"/>
                <a:gd name="T27" fmla="*/ 2147483647 h 10"/>
                <a:gd name="T28" fmla="*/ 2147483647 w 11"/>
                <a:gd name="T29" fmla="*/ 2147483647 h 10"/>
                <a:gd name="T30" fmla="*/ 2147483647 w 11"/>
                <a:gd name="T31" fmla="*/ 2147483647 h 10"/>
                <a:gd name="T32" fmla="*/ 2147483647 w 11"/>
                <a:gd name="T33" fmla="*/ 2147483647 h 10"/>
                <a:gd name="T34" fmla="*/ 0 w 11"/>
                <a:gd name="T35" fmla="*/ 2147483647 h 10"/>
                <a:gd name="T36" fmla="*/ 2147483647 w 11"/>
                <a:gd name="T37" fmla="*/ 2147483647 h 10"/>
                <a:gd name="T38" fmla="*/ 2147483647 w 11"/>
                <a:gd name="T39" fmla="*/ 2147483647 h 10"/>
                <a:gd name="T40" fmla="*/ 2147483647 w 11"/>
                <a:gd name="T41" fmla="*/ 2147483647 h 10"/>
                <a:gd name="T42" fmla="*/ 2147483647 w 11"/>
                <a:gd name="T43" fmla="*/ 2147483647 h 10"/>
                <a:gd name="T44" fmla="*/ 2147483647 w 11"/>
                <a:gd name="T45" fmla="*/ 2147483647 h 10"/>
                <a:gd name="T46" fmla="*/ 2147483647 w 11"/>
                <a:gd name="T47" fmla="*/ 2147483647 h 10"/>
                <a:gd name="T48" fmla="*/ 2147483647 w 11"/>
                <a:gd name="T49" fmla="*/ 2147483647 h 10"/>
                <a:gd name="T50" fmla="*/ 2147483647 w 11"/>
                <a:gd name="T51" fmla="*/ 2147483647 h 10"/>
                <a:gd name="T52" fmla="*/ 2147483647 w 11"/>
                <a:gd name="T53" fmla="*/ 2147483647 h 10"/>
                <a:gd name="T54" fmla="*/ 2147483647 w 11"/>
                <a:gd name="T55" fmla="*/ 2147483647 h 10"/>
                <a:gd name="T56" fmla="*/ 2147483647 w 11"/>
                <a:gd name="T57" fmla="*/ 2147483647 h 10"/>
                <a:gd name="T58" fmla="*/ 2147483647 w 11"/>
                <a:gd name="T59" fmla="*/ 2147483647 h 10"/>
                <a:gd name="T60" fmla="*/ 2147483647 w 11"/>
                <a:gd name="T61" fmla="*/ 2147483647 h 10"/>
                <a:gd name="T62" fmla="*/ 2147483647 w 11"/>
                <a:gd name="T63" fmla="*/ 2147483647 h 10"/>
                <a:gd name="T64" fmla="*/ 2147483647 w 11"/>
                <a:gd name="T65" fmla="*/ 2147483647 h 10"/>
                <a:gd name="T66" fmla="*/ 2147483647 w 11"/>
                <a:gd name="T67" fmla="*/ 2147483647 h 10"/>
                <a:gd name="T68" fmla="*/ 2147483647 w 11"/>
                <a:gd name="T69" fmla="*/ 2147483647 h 10"/>
                <a:gd name="T70" fmla="*/ 2147483647 w 11"/>
                <a:gd name="T71" fmla="*/ 2147483647 h 10"/>
                <a:gd name="T72" fmla="*/ 2147483647 w 11"/>
                <a:gd name="T73" fmla="*/ 2147483647 h 10"/>
                <a:gd name="T74" fmla="*/ 2147483647 w 11"/>
                <a:gd name="T75" fmla="*/ 2147483647 h 10"/>
                <a:gd name="T76" fmla="*/ 2147483647 w 11"/>
                <a:gd name="T77" fmla="*/ 2147483647 h 10"/>
                <a:gd name="T78" fmla="*/ 2147483647 w 11"/>
                <a:gd name="T79" fmla="*/ 2147483647 h 10"/>
                <a:gd name="T80" fmla="*/ 2147483647 w 11"/>
                <a:gd name="T81" fmla="*/ 0 h 10"/>
                <a:gd name="T82" fmla="*/ 2147483647 w 11"/>
                <a:gd name="T83" fmla="*/ 0 h 10"/>
                <a:gd name="T84" fmla="*/ 2147483647 w 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
                <a:gd name="T130" fmla="*/ 0 h 10"/>
                <a:gd name="T131" fmla="*/ 11 w 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 h="10">
                  <a:moveTo>
                    <a:pt x="11" y="0"/>
                  </a:moveTo>
                  <a:lnTo>
                    <a:pt x="11" y="1"/>
                  </a:lnTo>
                  <a:lnTo>
                    <a:pt x="11" y="2"/>
                  </a:lnTo>
                  <a:lnTo>
                    <a:pt x="11" y="3"/>
                  </a:lnTo>
                  <a:lnTo>
                    <a:pt x="10" y="2"/>
                  </a:lnTo>
                  <a:lnTo>
                    <a:pt x="10" y="3"/>
                  </a:lnTo>
                  <a:lnTo>
                    <a:pt x="10" y="5"/>
                  </a:lnTo>
                  <a:lnTo>
                    <a:pt x="10" y="7"/>
                  </a:lnTo>
                  <a:lnTo>
                    <a:pt x="11" y="7"/>
                  </a:lnTo>
                  <a:lnTo>
                    <a:pt x="10" y="7"/>
                  </a:lnTo>
                  <a:lnTo>
                    <a:pt x="10" y="9"/>
                  </a:lnTo>
                  <a:lnTo>
                    <a:pt x="9" y="10"/>
                  </a:lnTo>
                  <a:lnTo>
                    <a:pt x="8" y="10"/>
                  </a:lnTo>
                  <a:lnTo>
                    <a:pt x="6" y="10"/>
                  </a:lnTo>
                  <a:lnTo>
                    <a:pt x="4" y="10"/>
                  </a:lnTo>
                  <a:lnTo>
                    <a:pt x="3" y="10"/>
                  </a:lnTo>
                  <a:lnTo>
                    <a:pt x="1" y="10"/>
                  </a:lnTo>
                  <a:lnTo>
                    <a:pt x="0" y="10"/>
                  </a:lnTo>
                  <a:lnTo>
                    <a:pt x="1" y="10"/>
                  </a:lnTo>
                  <a:lnTo>
                    <a:pt x="2" y="9"/>
                  </a:lnTo>
                  <a:lnTo>
                    <a:pt x="3" y="8"/>
                  </a:lnTo>
                  <a:lnTo>
                    <a:pt x="4" y="8"/>
                  </a:lnTo>
                  <a:lnTo>
                    <a:pt x="5" y="7"/>
                  </a:lnTo>
                  <a:lnTo>
                    <a:pt x="5" y="6"/>
                  </a:lnTo>
                  <a:lnTo>
                    <a:pt x="5" y="5"/>
                  </a:lnTo>
                  <a:lnTo>
                    <a:pt x="5" y="4"/>
                  </a:lnTo>
                  <a:lnTo>
                    <a:pt x="5" y="3"/>
                  </a:lnTo>
                  <a:lnTo>
                    <a:pt x="4" y="2"/>
                  </a:lnTo>
                  <a:lnTo>
                    <a:pt x="3" y="2"/>
                  </a:lnTo>
                  <a:lnTo>
                    <a:pt x="2" y="3"/>
                  </a:lnTo>
                  <a:lnTo>
                    <a:pt x="2" y="2"/>
                  </a:lnTo>
                  <a:lnTo>
                    <a:pt x="2" y="3"/>
                  </a:lnTo>
                  <a:lnTo>
                    <a:pt x="1" y="2"/>
                  </a:lnTo>
                  <a:lnTo>
                    <a:pt x="2" y="2"/>
                  </a:lnTo>
                  <a:lnTo>
                    <a:pt x="3" y="1"/>
                  </a:lnTo>
                  <a:lnTo>
                    <a:pt x="4" y="1"/>
                  </a:lnTo>
                  <a:lnTo>
                    <a:pt x="5" y="1"/>
                  </a:lnTo>
                  <a:lnTo>
                    <a:pt x="6" y="1"/>
                  </a:lnTo>
                  <a:lnTo>
                    <a:pt x="8" y="1"/>
                  </a:lnTo>
                  <a:lnTo>
                    <a:pt x="9" y="1"/>
                  </a:lnTo>
                  <a:lnTo>
                    <a:pt x="9" y="0"/>
                  </a:lnTo>
                  <a:lnTo>
                    <a:pt x="10" y="0"/>
                  </a:lnTo>
                  <a:lnTo>
                    <a:pt x="1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1" name="Freeform 202"/>
            <p:cNvSpPr>
              <a:spLocks/>
            </p:cNvSpPr>
            <p:nvPr/>
          </p:nvSpPr>
          <p:spPr bwMode="gray">
            <a:xfrm>
              <a:off x="2027" y="2805"/>
              <a:ext cx="47" cy="51"/>
            </a:xfrm>
            <a:custGeom>
              <a:avLst/>
              <a:gdLst>
                <a:gd name="T0" fmla="*/ 2147483647 w 36"/>
                <a:gd name="T1" fmla="*/ 2147483647 h 39"/>
                <a:gd name="T2" fmla="*/ 2147483647 w 36"/>
                <a:gd name="T3" fmla="*/ 2147483647 h 39"/>
                <a:gd name="T4" fmla="*/ 0 w 36"/>
                <a:gd name="T5" fmla="*/ 2147483647 h 39"/>
                <a:gd name="T6" fmla="*/ 0 w 36"/>
                <a:gd name="T7" fmla="*/ 2147483647 h 39"/>
                <a:gd name="T8" fmla="*/ 2147483647 w 36"/>
                <a:gd name="T9" fmla="*/ 2147483647 h 39"/>
                <a:gd name="T10" fmla="*/ 2147483647 w 36"/>
                <a:gd name="T11" fmla="*/ 2147483647 h 39"/>
                <a:gd name="T12" fmla="*/ 2147483647 w 36"/>
                <a:gd name="T13" fmla="*/ 0 h 39"/>
                <a:gd name="T14" fmla="*/ 2147483647 w 36"/>
                <a:gd name="T15" fmla="*/ 0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2147483647 w 36"/>
                <a:gd name="T37" fmla="*/ 214748364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9"/>
                <a:gd name="T59" fmla="*/ 36 w 36"/>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9">
                  <a:moveTo>
                    <a:pt x="8" y="38"/>
                  </a:moveTo>
                  <a:lnTo>
                    <a:pt x="8" y="29"/>
                  </a:lnTo>
                  <a:lnTo>
                    <a:pt x="0" y="25"/>
                  </a:lnTo>
                  <a:lnTo>
                    <a:pt x="0" y="17"/>
                  </a:lnTo>
                  <a:lnTo>
                    <a:pt x="5" y="10"/>
                  </a:lnTo>
                  <a:lnTo>
                    <a:pt x="6" y="2"/>
                  </a:lnTo>
                  <a:lnTo>
                    <a:pt x="11" y="0"/>
                  </a:lnTo>
                  <a:lnTo>
                    <a:pt x="31" y="0"/>
                  </a:lnTo>
                  <a:lnTo>
                    <a:pt x="36" y="3"/>
                  </a:lnTo>
                  <a:lnTo>
                    <a:pt x="36" y="6"/>
                  </a:lnTo>
                  <a:lnTo>
                    <a:pt x="33" y="8"/>
                  </a:lnTo>
                  <a:lnTo>
                    <a:pt x="31" y="17"/>
                  </a:lnTo>
                  <a:lnTo>
                    <a:pt x="35" y="29"/>
                  </a:lnTo>
                  <a:lnTo>
                    <a:pt x="31" y="37"/>
                  </a:lnTo>
                  <a:lnTo>
                    <a:pt x="22" y="37"/>
                  </a:lnTo>
                  <a:lnTo>
                    <a:pt x="20" y="35"/>
                  </a:lnTo>
                  <a:lnTo>
                    <a:pt x="18" y="35"/>
                  </a:lnTo>
                  <a:lnTo>
                    <a:pt x="16" y="39"/>
                  </a:lnTo>
                  <a:lnTo>
                    <a:pt x="8" y="3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2" name="Freeform 203"/>
            <p:cNvSpPr>
              <a:spLocks/>
            </p:cNvSpPr>
            <p:nvPr/>
          </p:nvSpPr>
          <p:spPr bwMode="gray">
            <a:xfrm>
              <a:off x="2067" y="2809"/>
              <a:ext cx="35" cy="48"/>
            </a:xfrm>
            <a:custGeom>
              <a:avLst/>
              <a:gdLst>
                <a:gd name="T0" fmla="*/ 0 w 27"/>
                <a:gd name="T1" fmla="*/ 2147483647 h 37"/>
                <a:gd name="T2" fmla="*/ 2147483647 w 27"/>
                <a:gd name="T3" fmla="*/ 2147483647 h 37"/>
                <a:gd name="T4" fmla="*/ 0 w 27"/>
                <a:gd name="T5" fmla="*/ 2147483647 h 37"/>
                <a:gd name="T6" fmla="*/ 2147483647 w 27"/>
                <a:gd name="T7" fmla="*/ 2147483647 h 37"/>
                <a:gd name="T8" fmla="*/ 2147483647 w 27"/>
                <a:gd name="T9" fmla="*/ 2147483647 h 37"/>
                <a:gd name="T10" fmla="*/ 2147483647 w 27"/>
                <a:gd name="T11" fmla="*/ 0 h 37"/>
                <a:gd name="T12" fmla="*/ 2147483647 w 27"/>
                <a:gd name="T13" fmla="*/ 2147483647 h 37"/>
                <a:gd name="T14" fmla="*/ 2147483647 w 27"/>
                <a:gd name="T15" fmla="*/ 2147483647 h 37"/>
                <a:gd name="T16" fmla="*/ 2147483647 w 27"/>
                <a:gd name="T17" fmla="*/ 2147483647 h 37"/>
                <a:gd name="T18" fmla="*/ 2147483647 w 27"/>
                <a:gd name="T19" fmla="*/ 2147483647 h 37"/>
                <a:gd name="T20" fmla="*/ 2147483647 w 27"/>
                <a:gd name="T21" fmla="*/ 2147483647 h 37"/>
                <a:gd name="T22" fmla="*/ 2147483647 w 27"/>
                <a:gd name="T23" fmla="*/ 2147483647 h 37"/>
                <a:gd name="T24" fmla="*/ 2147483647 w 27"/>
                <a:gd name="T25" fmla="*/ 2147483647 h 37"/>
                <a:gd name="T26" fmla="*/ 0 w 27"/>
                <a:gd name="T27" fmla="*/ 214748364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37"/>
                <a:gd name="T44" fmla="*/ 27 w 27"/>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37">
                  <a:moveTo>
                    <a:pt x="0" y="34"/>
                  </a:moveTo>
                  <a:lnTo>
                    <a:pt x="4" y="26"/>
                  </a:lnTo>
                  <a:lnTo>
                    <a:pt x="0" y="14"/>
                  </a:lnTo>
                  <a:lnTo>
                    <a:pt x="2" y="5"/>
                  </a:lnTo>
                  <a:lnTo>
                    <a:pt x="5" y="3"/>
                  </a:lnTo>
                  <a:lnTo>
                    <a:pt x="5" y="0"/>
                  </a:lnTo>
                  <a:lnTo>
                    <a:pt x="12" y="1"/>
                  </a:lnTo>
                  <a:lnTo>
                    <a:pt x="16" y="2"/>
                  </a:lnTo>
                  <a:lnTo>
                    <a:pt x="27" y="13"/>
                  </a:lnTo>
                  <a:lnTo>
                    <a:pt x="25" y="21"/>
                  </a:lnTo>
                  <a:lnTo>
                    <a:pt x="20" y="31"/>
                  </a:lnTo>
                  <a:lnTo>
                    <a:pt x="16" y="37"/>
                  </a:lnTo>
                  <a:lnTo>
                    <a:pt x="5" y="35"/>
                  </a:lnTo>
                  <a:lnTo>
                    <a:pt x="0" y="3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3" name="Freeform 204"/>
            <p:cNvSpPr>
              <a:spLocks/>
            </p:cNvSpPr>
            <p:nvPr/>
          </p:nvSpPr>
          <p:spPr bwMode="gray">
            <a:xfrm>
              <a:off x="1988" y="2772"/>
              <a:ext cx="49" cy="96"/>
            </a:xfrm>
            <a:custGeom>
              <a:avLst/>
              <a:gdLst>
                <a:gd name="T0" fmla="*/ 2147483647 w 38"/>
                <a:gd name="T1" fmla="*/ 0 h 73"/>
                <a:gd name="T2" fmla="*/ 2147483647 w 38"/>
                <a:gd name="T3" fmla="*/ 2147483647 h 73"/>
                <a:gd name="T4" fmla="*/ 2147483647 w 38"/>
                <a:gd name="T5" fmla="*/ 2147483647 h 73"/>
                <a:gd name="T6" fmla="*/ 2147483647 w 38"/>
                <a:gd name="T7" fmla="*/ 2147483647 h 73"/>
                <a:gd name="T8" fmla="*/ 2147483647 w 38"/>
                <a:gd name="T9" fmla="*/ 2147483647 h 73"/>
                <a:gd name="T10" fmla="*/ 2147483647 w 38"/>
                <a:gd name="T11" fmla="*/ 2147483647 h 73"/>
                <a:gd name="T12" fmla="*/ 2147483647 w 38"/>
                <a:gd name="T13" fmla="*/ 2147483647 h 73"/>
                <a:gd name="T14" fmla="*/ 2147483647 w 38"/>
                <a:gd name="T15" fmla="*/ 2147483647 h 73"/>
                <a:gd name="T16" fmla="*/ 2147483647 w 38"/>
                <a:gd name="T17" fmla="*/ 2147483647 h 73"/>
                <a:gd name="T18" fmla="*/ 2147483647 w 38"/>
                <a:gd name="T19" fmla="*/ 2147483647 h 73"/>
                <a:gd name="T20" fmla="*/ 2147483647 w 38"/>
                <a:gd name="T21" fmla="*/ 2147483647 h 73"/>
                <a:gd name="T22" fmla="*/ 2147483647 w 38"/>
                <a:gd name="T23" fmla="*/ 2147483647 h 73"/>
                <a:gd name="T24" fmla="*/ 2147483647 w 38"/>
                <a:gd name="T25" fmla="*/ 2147483647 h 73"/>
                <a:gd name="T26" fmla="*/ 2147483647 w 38"/>
                <a:gd name="T27" fmla="*/ 2147483647 h 73"/>
                <a:gd name="T28" fmla="*/ 2147483647 w 38"/>
                <a:gd name="T29" fmla="*/ 2147483647 h 73"/>
                <a:gd name="T30" fmla="*/ 2147483647 w 38"/>
                <a:gd name="T31" fmla="*/ 2147483647 h 73"/>
                <a:gd name="T32" fmla="*/ 2147483647 w 38"/>
                <a:gd name="T33" fmla="*/ 2147483647 h 73"/>
                <a:gd name="T34" fmla="*/ 2147483647 w 38"/>
                <a:gd name="T35" fmla="*/ 2147483647 h 73"/>
                <a:gd name="T36" fmla="*/ 2147483647 w 38"/>
                <a:gd name="T37" fmla="*/ 2147483647 h 73"/>
                <a:gd name="T38" fmla="*/ 2147483647 w 38"/>
                <a:gd name="T39" fmla="*/ 2147483647 h 73"/>
                <a:gd name="T40" fmla="*/ 2147483647 w 38"/>
                <a:gd name="T41" fmla="*/ 2147483647 h 73"/>
                <a:gd name="T42" fmla="*/ 2147483647 w 38"/>
                <a:gd name="T43" fmla="*/ 2147483647 h 73"/>
                <a:gd name="T44" fmla="*/ 2147483647 w 38"/>
                <a:gd name="T45" fmla="*/ 2147483647 h 73"/>
                <a:gd name="T46" fmla="*/ 0 w 38"/>
                <a:gd name="T47" fmla="*/ 2147483647 h 73"/>
                <a:gd name="T48" fmla="*/ 0 w 38"/>
                <a:gd name="T49" fmla="*/ 2147483647 h 73"/>
                <a:gd name="T50" fmla="*/ 2147483647 w 38"/>
                <a:gd name="T51" fmla="*/ 2147483647 h 73"/>
                <a:gd name="T52" fmla="*/ 2147483647 w 38"/>
                <a:gd name="T53" fmla="*/ 2147483647 h 73"/>
                <a:gd name="T54" fmla="*/ 2147483647 w 38"/>
                <a:gd name="T55" fmla="*/ 2147483647 h 73"/>
                <a:gd name="T56" fmla="*/ 2147483647 w 38"/>
                <a:gd name="T57" fmla="*/ 2147483647 h 73"/>
                <a:gd name="T58" fmla="*/ 2147483647 w 38"/>
                <a:gd name="T59" fmla="*/ 2147483647 h 73"/>
                <a:gd name="T60" fmla="*/ 2147483647 w 38"/>
                <a:gd name="T61" fmla="*/ 0 h 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
                <a:gd name="T94" fmla="*/ 0 h 73"/>
                <a:gd name="T95" fmla="*/ 38 w 38"/>
                <a:gd name="T96" fmla="*/ 73 h 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 h="73">
                  <a:moveTo>
                    <a:pt x="11" y="0"/>
                  </a:moveTo>
                  <a:lnTo>
                    <a:pt x="18" y="3"/>
                  </a:lnTo>
                  <a:lnTo>
                    <a:pt x="24" y="8"/>
                  </a:lnTo>
                  <a:lnTo>
                    <a:pt x="27" y="15"/>
                  </a:lnTo>
                  <a:lnTo>
                    <a:pt x="32" y="16"/>
                  </a:lnTo>
                  <a:lnTo>
                    <a:pt x="34" y="21"/>
                  </a:lnTo>
                  <a:lnTo>
                    <a:pt x="36" y="27"/>
                  </a:lnTo>
                  <a:lnTo>
                    <a:pt x="35" y="35"/>
                  </a:lnTo>
                  <a:lnTo>
                    <a:pt x="30" y="42"/>
                  </a:lnTo>
                  <a:lnTo>
                    <a:pt x="30" y="50"/>
                  </a:lnTo>
                  <a:lnTo>
                    <a:pt x="38" y="54"/>
                  </a:lnTo>
                  <a:lnTo>
                    <a:pt x="38" y="63"/>
                  </a:lnTo>
                  <a:lnTo>
                    <a:pt x="37" y="67"/>
                  </a:lnTo>
                  <a:lnTo>
                    <a:pt x="32" y="68"/>
                  </a:lnTo>
                  <a:lnTo>
                    <a:pt x="29" y="73"/>
                  </a:lnTo>
                  <a:lnTo>
                    <a:pt x="24" y="73"/>
                  </a:lnTo>
                  <a:lnTo>
                    <a:pt x="17" y="71"/>
                  </a:lnTo>
                  <a:lnTo>
                    <a:pt x="11" y="66"/>
                  </a:lnTo>
                  <a:lnTo>
                    <a:pt x="11" y="55"/>
                  </a:lnTo>
                  <a:lnTo>
                    <a:pt x="13" y="47"/>
                  </a:lnTo>
                  <a:lnTo>
                    <a:pt x="13" y="40"/>
                  </a:lnTo>
                  <a:lnTo>
                    <a:pt x="6" y="34"/>
                  </a:lnTo>
                  <a:lnTo>
                    <a:pt x="2" y="33"/>
                  </a:lnTo>
                  <a:lnTo>
                    <a:pt x="0" y="31"/>
                  </a:lnTo>
                  <a:lnTo>
                    <a:pt x="0" y="20"/>
                  </a:lnTo>
                  <a:lnTo>
                    <a:pt x="7" y="18"/>
                  </a:lnTo>
                  <a:lnTo>
                    <a:pt x="7" y="15"/>
                  </a:lnTo>
                  <a:lnTo>
                    <a:pt x="4" y="14"/>
                  </a:lnTo>
                  <a:lnTo>
                    <a:pt x="5" y="9"/>
                  </a:lnTo>
                  <a:lnTo>
                    <a:pt x="11" y="7"/>
                  </a:lnTo>
                  <a:lnTo>
                    <a:pt x="1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4" name="Freeform 205"/>
            <p:cNvSpPr>
              <a:spLocks/>
            </p:cNvSpPr>
            <p:nvPr/>
          </p:nvSpPr>
          <p:spPr bwMode="gray">
            <a:xfrm>
              <a:off x="1890" y="2720"/>
              <a:ext cx="6" cy="4"/>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3"/>
                  </a:lnTo>
                  <a:lnTo>
                    <a:pt x="3"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5" name="Freeform 206"/>
            <p:cNvSpPr>
              <a:spLocks/>
            </p:cNvSpPr>
            <p:nvPr/>
          </p:nvSpPr>
          <p:spPr bwMode="gray">
            <a:xfrm>
              <a:off x="1994" y="2727"/>
              <a:ext cx="5" cy="5"/>
            </a:xfrm>
            <a:custGeom>
              <a:avLst/>
              <a:gdLst>
                <a:gd name="T0" fmla="*/ 2147483647 w 4"/>
                <a:gd name="T1" fmla="*/ 2147483647 h 4"/>
                <a:gd name="T2" fmla="*/ 2147483647 w 4"/>
                <a:gd name="T3" fmla="*/ 2147483647 h 4"/>
                <a:gd name="T4" fmla="*/ 2147483647 w 4"/>
                <a:gd name="T5" fmla="*/ 0 h 4"/>
                <a:gd name="T6" fmla="*/ 2147483647 w 4"/>
                <a:gd name="T7" fmla="*/ 0 h 4"/>
                <a:gd name="T8" fmla="*/ 2147483647 w 4"/>
                <a:gd name="T9" fmla="*/ 0 h 4"/>
                <a:gd name="T10" fmla="*/ 2147483647 w 4"/>
                <a:gd name="T11" fmla="*/ 2147483647 h 4"/>
                <a:gd name="T12" fmla="*/ 2147483647 w 4"/>
                <a:gd name="T13" fmla="*/ 2147483647 h 4"/>
                <a:gd name="T14" fmla="*/ 2147483647 w 4"/>
                <a:gd name="T15" fmla="*/ 2147483647 h 4"/>
                <a:gd name="T16" fmla="*/ 2147483647 w 4"/>
                <a:gd name="T17" fmla="*/ 2147483647 h 4"/>
                <a:gd name="T18" fmla="*/ 2147483647 w 4"/>
                <a:gd name="T19" fmla="*/ 2147483647 h 4"/>
                <a:gd name="T20" fmla="*/ 2147483647 w 4"/>
                <a:gd name="T21" fmla="*/ 2147483647 h 4"/>
                <a:gd name="T22" fmla="*/ 2147483647 w 4"/>
                <a:gd name="T23" fmla="*/ 2147483647 h 4"/>
                <a:gd name="T24" fmla="*/ 0 w 4"/>
                <a:gd name="T25" fmla="*/ 2147483647 h 4"/>
                <a:gd name="T26" fmla="*/ 0 w 4"/>
                <a:gd name="T27" fmla="*/ 2147483647 h 4"/>
                <a:gd name="T28" fmla="*/ 2147483647 w 4"/>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4"/>
                <a:gd name="T47" fmla="*/ 4 w 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4">
                  <a:moveTo>
                    <a:pt x="2" y="1"/>
                  </a:moveTo>
                  <a:lnTo>
                    <a:pt x="3" y="1"/>
                  </a:lnTo>
                  <a:lnTo>
                    <a:pt x="3" y="0"/>
                  </a:lnTo>
                  <a:lnTo>
                    <a:pt x="4" y="0"/>
                  </a:lnTo>
                  <a:lnTo>
                    <a:pt x="3" y="0"/>
                  </a:lnTo>
                  <a:lnTo>
                    <a:pt x="3" y="1"/>
                  </a:lnTo>
                  <a:lnTo>
                    <a:pt x="4" y="1"/>
                  </a:lnTo>
                  <a:lnTo>
                    <a:pt x="4" y="2"/>
                  </a:lnTo>
                  <a:lnTo>
                    <a:pt x="3" y="2"/>
                  </a:lnTo>
                  <a:lnTo>
                    <a:pt x="2" y="3"/>
                  </a:lnTo>
                  <a:lnTo>
                    <a:pt x="1" y="3"/>
                  </a:lnTo>
                  <a:lnTo>
                    <a:pt x="1" y="4"/>
                  </a:lnTo>
                  <a:lnTo>
                    <a:pt x="0" y="3"/>
                  </a:lnTo>
                  <a:lnTo>
                    <a:pt x="0" y="2"/>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6" name="Freeform 207"/>
            <p:cNvSpPr>
              <a:spLocks/>
            </p:cNvSpPr>
            <p:nvPr/>
          </p:nvSpPr>
          <p:spPr bwMode="gray">
            <a:xfrm>
              <a:off x="1900" y="2723"/>
              <a:ext cx="7" cy="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3"/>
                  </a:lnTo>
                  <a:lnTo>
                    <a:pt x="3"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7" name="Freeform 208"/>
            <p:cNvSpPr>
              <a:spLocks/>
            </p:cNvSpPr>
            <p:nvPr/>
          </p:nvSpPr>
          <p:spPr bwMode="gray">
            <a:xfrm>
              <a:off x="1882" y="2719"/>
              <a:ext cx="5" cy="3"/>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3"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8" name="Freeform 209"/>
            <p:cNvSpPr>
              <a:spLocks/>
            </p:cNvSpPr>
            <p:nvPr/>
          </p:nvSpPr>
          <p:spPr bwMode="gray">
            <a:xfrm>
              <a:off x="1772" y="2720"/>
              <a:ext cx="144" cy="211"/>
            </a:xfrm>
            <a:custGeom>
              <a:avLst/>
              <a:gdLst>
                <a:gd name="T0" fmla="*/ 2147483647 w 110"/>
                <a:gd name="T1" fmla="*/ 2147483647 h 162"/>
                <a:gd name="T2" fmla="*/ 2147483647 w 110"/>
                <a:gd name="T3" fmla="*/ 2147483647 h 162"/>
                <a:gd name="T4" fmla="*/ 2147483647 w 110"/>
                <a:gd name="T5" fmla="*/ 2147483647 h 162"/>
                <a:gd name="T6" fmla="*/ 2147483647 w 110"/>
                <a:gd name="T7" fmla="*/ 2147483647 h 162"/>
                <a:gd name="T8" fmla="*/ 2147483647 w 110"/>
                <a:gd name="T9" fmla="*/ 2147483647 h 162"/>
                <a:gd name="T10" fmla="*/ 2147483647 w 110"/>
                <a:gd name="T11" fmla="*/ 2147483647 h 162"/>
                <a:gd name="T12" fmla="*/ 0 w 110"/>
                <a:gd name="T13" fmla="*/ 2147483647 h 162"/>
                <a:gd name="T14" fmla="*/ 2147483647 w 110"/>
                <a:gd name="T15" fmla="*/ 2147483647 h 162"/>
                <a:gd name="T16" fmla="*/ 2147483647 w 110"/>
                <a:gd name="T17" fmla="*/ 2147483647 h 162"/>
                <a:gd name="T18" fmla="*/ 2147483647 w 110"/>
                <a:gd name="T19" fmla="*/ 2147483647 h 162"/>
                <a:gd name="T20" fmla="*/ 2147483647 w 110"/>
                <a:gd name="T21" fmla="*/ 2147483647 h 162"/>
                <a:gd name="T22" fmla="*/ 2147483647 w 110"/>
                <a:gd name="T23" fmla="*/ 2147483647 h 162"/>
                <a:gd name="T24" fmla="*/ 2147483647 w 110"/>
                <a:gd name="T25" fmla="*/ 2147483647 h 162"/>
                <a:gd name="T26" fmla="*/ 2147483647 w 110"/>
                <a:gd name="T27" fmla="*/ 2147483647 h 162"/>
                <a:gd name="T28" fmla="*/ 2147483647 w 110"/>
                <a:gd name="T29" fmla="*/ 2147483647 h 162"/>
                <a:gd name="T30" fmla="*/ 2147483647 w 110"/>
                <a:gd name="T31" fmla="*/ 2147483647 h 162"/>
                <a:gd name="T32" fmla="*/ 2147483647 w 110"/>
                <a:gd name="T33" fmla="*/ 2147483647 h 162"/>
                <a:gd name="T34" fmla="*/ 2147483647 w 110"/>
                <a:gd name="T35" fmla="*/ 2147483647 h 162"/>
                <a:gd name="T36" fmla="*/ 2147483647 w 110"/>
                <a:gd name="T37" fmla="*/ 0 h 162"/>
                <a:gd name="T38" fmla="*/ 2147483647 w 110"/>
                <a:gd name="T39" fmla="*/ 2147483647 h 162"/>
                <a:gd name="T40" fmla="*/ 2147483647 w 110"/>
                <a:gd name="T41" fmla="*/ 2147483647 h 162"/>
                <a:gd name="T42" fmla="*/ 2147483647 w 110"/>
                <a:gd name="T43" fmla="*/ 2147483647 h 162"/>
                <a:gd name="T44" fmla="*/ 2147483647 w 110"/>
                <a:gd name="T45" fmla="*/ 2147483647 h 162"/>
                <a:gd name="T46" fmla="*/ 2147483647 w 110"/>
                <a:gd name="T47" fmla="*/ 2147483647 h 162"/>
                <a:gd name="T48" fmla="*/ 2147483647 w 110"/>
                <a:gd name="T49" fmla="*/ 2147483647 h 162"/>
                <a:gd name="T50" fmla="*/ 2147483647 w 110"/>
                <a:gd name="T51" fmla="*/ 2147483647 h 162"/>
                <a:gd name="T52" fmla="*/ 2147483647 w 110"/>
                <a:gd name="T53" fmla="*/ 2147483647 h 162"/>
                <a:gd name="T54" fmla="*/ 2147483647 w 110"/>
                <a:gd name="T55" fmla="*/ 2147483647 h 162"/>
                <a:gd name="T56" fmla="*/ 2147483647 w 110"/>
                <a:gd name="T57" fmla="*/ 2147483647 h 162"/>
                <a:gd name="T58" fmla="*/ 2147483647 w 110"/>
                <a:gd name="T59" fmla="*/ 2147483647 h 162"/>
                <a:gd name="T60" fmla="*/ 2147483647 w 110"/>
                <a:gd name="T61" fmla="*/ 2147483647 h 162"/>
                <a:gd name="T62" fmla="*/ 2147483647 w 110"/>
                <a:gd name="T63" fmla="*/ 2147483647 h 162"/>
                <a:gd name="T64" fmla="*/ 2147483647 w 110"/>
                <a:gd name="T65" fmla="*/ 2147483647 h 162"/>
                <a:gd name="T66" fmla="*/ 2147483647 w 110"/>
                <a:gd name="T67" fmla="*/ 2147483647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162"/>
                <a:gd name="T104" fmla="*/ 110 w 110"/>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162">
                  <a:moveTo>
                    <a:pt x="82" y="162"/>
                  </a:moveTo>
                  <a:lnTo>
                    <a:pt x="77" y="162"/>
                  </a:lnTo>
                  <a:lnTo>
                    <a:pt x="79" y="151"/>
                  </a:lnTo>
                  <a:lnTo>
                    <a:pt x="70" y="147"/>
                  </a:lnTo>
                  <a:lnTo>
                    <a:pt x="51" y="148"/>
                  </a:lnTo>
                  <a:lnTo>
                    <a:pt x="36" y="126"/>
                  </a:lnTo>
                  <a:lnTo>
                    <a:pt x="28" y="125"/>
                  </a:lnTo>
                  <a:lnTo>
                    <a:pt x="25" y="127"/>
                  </a:lnTo>
                  <a:lnTo>
                    <a:pt x="20" y="125"/>
                  </a:lnTo>
                  <a:lnTo>
                    <a:pt x="13" y="125"/>
                  </a:lnTo>
                  <a:lnTo>
                    <a:pt x="10" y="126"/>
                  </a:lnTo>
                  <a:lnTo>
                    <a:pt x="7" y="124"/>
                  </a:lnTo>
                  <a:lnTo>
                    <a:pt x="7" y="119"/>
                  </a:lnTo>
                  <a:lnTo>
                    <a:pt x="0" y="114"/>
                  </a:lnTo>
                  <a:lnTo>
                    <a:pt x="0" y="105"/>
                  </a:lnTo>
                  <a:lnTo>
                    <a:pt x="5" y="98"/>
                  </a:lnTo>
                  <a:lnTo>
                    <a:pt x="10" y="97"/>
                  </a:lnTo>
                  <a:lnTo>
                    <a:pt x="12" y="94"/>
                  </a:lnTo>
                  <a:lnTo>
                    <a:pt x="12" y="91"/>
                  </a:lnTo>
                  <a:lnTo>
                    <a:pt x="16" y="86"/>
                  </a:lnTo>
                  <a:lnTo>
                    <a:pt x="15" y="79"/>
                  </a:lnTo>
                  <a:lnTo>
                    <a:pt x="14" y="69"/>
                  </a:lnTo>
                  <a:lnTo>
                    <a:pt x="14" y="58"/>
                  </a:lnTo>
                  <a:lnTo>
                    <a:pt x="12" y="51"/>
                  </a:lnTo>
                  <a:lnTo>
                    <a:pt x="17" y="50"/>
                  </a:lnTo>
                  <a:lnTo>
                    <a:pt x="20" y="45"/>
                  </a:lnTo>
                  <a:lnTo>
                    <a:pt x="23" y="42"/>
                  </a:lnTo>
                  <a:lnTo>
                    <a:pt x="22" y="37"/>
                  </a:lnTo>
                  <a:lnTo>
                    <a:pt x="28" y="31"/>
                  </a:lnTo>
                  <a:lnTo>
                    <a:pt x="28" y="25"/>
                  </a:lnTo>
                  <a:lnTo>
                    <a:pt x="32" y="23"/>
                  </a:lnTo>
                  <a:lnTo>
                    <a:pt x="33" y="17"/>
                  </a:lnTo>
                  <a:lnTo>
                    <a:pt x="36" y="12"/>
                  </a:lnTo>
                  <a:lnTo>
                    <a:pt x="41" y="14"/>
                  </a:lnTo>
                  <a:lnTo>
                    <a:pt x="43" y="12"/>
                  </a:lnTo>
                  <a:lnTo>
                    <a:pt x="60" y="5"/>
                  </a:lnTo>
                  <a:lnTo>
                    <a:pt x="62" y="0"/>
                  </a:lnTo>
                  <a:lnTo>
                    <a:pt x="68" y="0"/>
                  </a:lnTo>
                  <a:lnTo>
                    <a:pt x="72" y="2"/>
                  </a:lnTo>
                  <a:lnTo>
                    <a:pt x="71" y="5"/>
                  </a:lnTo>
                  <a:lnTo>
                    <a:pt x="65" y="6"/>
                  </a:lnTo>
                  <a:lnTo>
                    <a:pt x="56" y="17"/>
                  </a:lnTo>
                  <a:lnTo>
                    <a:pt x="51" y="32"/>
                  </a:lnTo>
                  <a:lnTo>
                    <a:pt x="54" y="35"/>
                  </a:lnTo>
                  <a:lnTo>
                    <a:pt x="59" y="42"/>
                  </a:lnTo>
                  <a:lnTo>
                    <a:pt x="57" y="47"/>
                  </a:lnTo>
                  <a:lnTo>
                    <a:pt x="62" y="54"/>
                  </a:lnTo>
                  <a:lnTo>
                    <a:pt x="83" y="57"/>
                  </a:lnTo>
                  <a:lnTo>
                    <a:pt x="87" y="61"/>
                  </a:lnTo>
                  <a:lnTo>
                    <a:pt x="99" y="63"/>
                  </a:lnTo>
                  <a:lnTo>
                    <a:pt x="103" y="67"/>
                  </a:lnTo>
                  <a:lnTo>
                    <a:pt x="102" y="77"/>
                  </a:lnTo>
                  <a:lnTo>
                    <a:pt x="101" y="82"/>
                  </a:lnTo>
                  <a:lnTo>
                    <a:pt x="105" y="91"/>
                  </a:lnTo>
                  <a:lnTo>
                    <a:pt x="103" y="97"/>
                  </a:lnTo>
                  <a:lnTo>
                    <a:pt x="107" y="99"/>
                  </a:lnTo>
                  <a:lnTo>
                    <a:pt x="110" y="105"/>
                  </a:lnTo>
                  <a:lnTo>
                    <a:pt x="110" y="114"/>
                  </a:lnTo>
                  <a:lnTo>
                    <a:pt x="104" y="112"/>
                  </a:lnTo>
                  <a:lnTo>
                    <a:pt x="99" y="106"/>
                  </a:lnTo>
                  <a:lnTo>
                    <a:pt x="82" y="108"/>
                  </a:lnTo>
                  <a:lnTo>
                    <a:pt x="81" y="111"/>
                  </a:lnTo>
                  <a:lnTo>
                    <a:pt x="89" y="117"/>
                  </a:lnTo>
                  <a:lnTo>
                    <a:pt x="87" y="122"/>
                  </a:lnTo>
                  <a:lnTo>
                    <a:pt x="82" y="121"/>
                  </a:lnTo>
                  <a:lnTo>
                    <a:pt x="83" y="132"/>
                  </a:lnTo>
                  <a:lnTo>
                    <a:pt x="88" y="136"/>
                  </a:lnTo>
                  <a:lnTo>
                    <a:pt x="82" y="16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39" name="Freeform 210"/>
            <p:cNvSpPr>
              <a:spLocks/>
            </p:cNvSpPr>
            <p:nvPr/>
          </p:nvSpPr>
          <p:spPr bwMode="gray">
            <a:xfrm>
              <a:off x="1832" y="2815"/>
              <a:ext cx="475" cy="533"/>
            </a:xfrm>
            <a:custGeom>
              <a:avLst/>
              <a:gdLst>
                <a:gd name="T0" fmla="*/ 2147483647 w 364"/>
                <a:gd name="T1" fmla="*/ 2147483647 h 409"/>
                <a:gd name="T2" fmla="*/ 2147483647 w 364"/>
                <a:gd name="T3" fmla="*/ 2147483647 h 409"/>
                <a:gd name="T4" fmla="*/ 2147483647 w 364"/>
                <a:gd name="T5" fmla="*/ 2147483647 h 409"/>
                <a:gd name="T6" fmla="*/ 2147483647 w 364"/>
                <a:gd name="T7" fmla="*/ 2147483647 h 409"/>
                <a:gd name="T8" fmla="*/ 2147483647 w 364"/>
                <a:gd name="T9" fmla="*/ 2147483647 h 409"/>
                <a:gd name="T10" fmla="*/ 2147483647 w 364"/>
                <a:gd name="T11" fmla="*/ 2147483647 h 409"/>
                <a:gd name="T12" fmla="*/ 2147483647 w 364"/>
                <a:gd name="T13" fmla="*/ 2147483647 h 409"/>
                <a:gd name="T14" fmla="*/ 2147483647 w 364"/>
                <a:gd name="T15" fmla="*/ 2147483647 h 409"/>
                <a:gd name="T16" fmla="*/ 2147483647 w 364"/>
                <a:gd name="T17" fmla="*/ 2147483647 h 409"/>
                <a:gd name="T18" fmla="*/ 2147483647 w 364"/>
                <a:gd name="T19" fmla="*/ 2147483647 h 409"/>
                <a:gd name="T20" fmla="*/ 2147483647 w 364"/>
                <a:gd name="T21" fmla="*/ 2147483647 h 409"/>
                <a:gd name="T22" fmla="*/ 2147483647 w 364"/>
                <a:gd name="T23" fmla="*/ 2147483647 h 409"/>
                <a:gd name="T24" fmla="*/ 2147483647 w 364"/>
                <a:gd name="T25" fmla="*/ 2147483647 h 409"/>
                <a:gd name="T26" fmla="*/ 2147483647 w 364"/>
                <a:gd name="T27" fmla="*/ 2147483647 h 409"/>
                <a:gd name="T28" fmla="*/ 2147483647 w 364"/>
                <a:gd name="T29" fmla="*/ 2147483647 h 409"/>
                <a:gd name="T30" fmla="*/ 2147483647 w 364"/>
                <a:gd name="T31" fmla="*/ 2147483647 h 409"/>
                <a:gd name="T32" fmla="*/ 2147483647 w 364"/>
                <a:gd name="T33" fmla="*/ 2147483647 h 409"/>
                <a:gd name="T34" fmla="*/ 2147483647 w 364"/>
                <a:gd name="T35" fmla="*/ 2147483647 h 409"/>
                <a:gd name="T36" fmla="*/ 2147483647 w 364"/>
                <a:gd name="T37" fmla="*/ 2147483647 h 409"/>
                <a:gd name="T38" fmla="*/ 2147483647 w 364"/>
                <a:gd name="T39" fmla="*/ 2147483647 h 409"/>
                <a:gd name="T40" fmla="*/ 2147483647 w 364"/>
                <a:gd name="T41" fmla="*/ 2147483647 h 409"/>
                <a:gd name="T42" fmla="*/ 2147483647 w 364"/>
                <a:gd name="T43" fmla="*/ 2147483647 h 409"/>
                <a:gd name="T44" fmla="*/ 2147483647 w 364"/>
                <a:gd name="T45" fmla="*/ 2147483647 h 409"/>
                <a:gd name="T46" fmla="*/ 2147483647 w 364"/>
                <a:gd name="T47" fmla="*/ 2147483647 h 409"/>
                <a:gd name="T48" fmla="*/ 2147483647 w 364"/>
                <a:gd name="T49" fmla="*/ 2147483647 h 409"/>
                <a:gd name="T50" fmla="*/ 2147483647 w 364"/>
                <a:gd name="T51" fmla="*/ 2147483647 h 409"/>
                <a:gd name="T52" fmla="*/ 2147483647 w 364"/>
                <a:gd name="T53" fmla="*/ 2147483647 h 409"/>
                <a:gd name="T54" fmla="*/ 2147483647 w 364"/>
                <a:gd name="T55" fmla="*/ 2147483647 h 409"/>
                <a:gd name="T56" fmla="*/ 2147483647 w 364"/>
                <a:gd name="T57" fmla="*/ 2147483647 h 409"/>
                <a:gd name="T58" fmla="*/ 2147483647 w 364"/>
                <a:gd name="T59" fmla="*/ 2147483647 h 409"/>
                <a:gd name="T60" fmla="*/ 2147483647 w 364"/>
                <a:gd name="T61" fmla="*/ 2147483647 h 409"/>
                <a:gd name="T62" fmla="*/ 2147483647 w 364"/>
                <a:gd name="T63" fmla="*/ 2147483647 h 409"/>
                <a:gd name="T64" fmla="*/ 2147483647 w 364"/>
                <a:gd name="T65" fmla="*/ 2147483647 h 409"/>
                <a:gd name="T66" fmla="*/ 2147483647 w 364"/>
                <a:gd name="T67" fmla="*/ 2147483647 h 409"/>
                <a:gd name="T68" fmla="*/ 2147483647 w 364"/>
                <a:gd name="T69" fmla="*/ 2147483647 h 409"/>
                <a:gd name="T70" fmla="*/ 2147483647 w 364"/>
                <a:gd name="T71" fmla="*/ 2147483647 h 409"/>
                <a:gd name="T72" fmla="*/ 2147483647 w 364"/>
                <a:gd name="T73" fmla="*/ 2147483647 h 409"/>
                <a:gd name="T74" fmla="*/ 2147483647 w 364"/>
                <a:gd name="T75" fmla="*/ 2147483647 h 409"/>
                <a:gd name="T76" fmla="*/ 2147483647 w 364"/>
                <a:gd name="T77" fmla="*/ 2147483647 h 409"/>
                <a:gd name="T78" fmla="*/ 2147483647 w 364"/>
                <a:gd name="T79" fmla="*/ 2147483647 h 409"/>
                <a:gd name="T80" fmla="*/ 2147483647 w 364"/>
                <a:gd name="T81" fmla="*/ 2147483647 h 409"/>
                <a:gd name="T82" fmla="*/ 2147483647 w 364"/>
                <a:gd name="T83" fmla="*/ 2147483647 h 409"/>
                <a:gd name="T84" fmla="*/ 2147483647 w 364"/>
                <a:gd name="T85" fmla="*/ 2147483647 h 409"/>
                <a:gd name="T86" fmla="*/ 2147483647 w 364"/>
                <a:gd name="T87" fmla="*/ 2147483647 h 409"/>
                <a:gd name="T88" fmla="*/ 2147483647 w 364"/>
                <a:gd name="T89" fmla="*/ 2147483647 h 409"/>
                <a:gd name="T90" fmla="*/ 2147483647 w 364"/>
                <a:gd name="T91" fmla="*/ 2147483647 h 409"/>
                <a:gd name="T92" fmla="*/ 2147483647 w 364"/>
                <a:gd name="T93" fmla="*/ 2147483647 h 409"/>
                <a:gd name="T94" fmla="*/ 2147483647 w 364"/>
                <a:gd name="T95" fmla="*/ 2147483647 h 409"/>
                <a:gd name="T96" fmla="*/ 2147483647 w 364"/>
                <a:gd name="T97" fmla="*/ 2147483647 h 409"/>
                <a:gd name="T98" fmla="*/ 2147483647 w 364"/>
                <a:gd name="T99" fmla="*/ 2147483647 h 409"/>
                <a:gd name="T100" fmla="*/ 2147483647 w 364"/>
                <a:gd name="T101" fmla="*/ 2147483647 h 409"/>
                <a:gd name="T102" fmla="*/ 2147483647 w 364"/>
                <a:gd name="T103" fmla="*/ 2147483647 h 409"/>
                <a:gd name="T104" fmla="*/ 2147483647 w 364"/>
                <a:gd name="T105" fmla="*/ 2147483647 h 409"/>
                <a:gd name="T106" fmla="*/ 2147483647 w 364"/>
                <a:gd name="T107" fmla="*/ 2147483647 h 409"/>
                <a:gd name="T108" fmla="*/ 2147483647 w 364"/>
                <a:gd name="T109" fmla="*/ 2147483647 h 409"/>
                <a:gd name="T110" fmla="*/ 2147483647 w 364"/>
                <a:gd name="T111" fmla="*/ 2147483647 h 409"/>
                <a:gd name="T112" fmla="*/ 2147483647 w 364"/>
                <a:gd name="T113" fmla="*/ 2147483647 h 409"/>
                <a:gd name="T114" fmla="*/ 2147483647 w 364"/>
                <a:gd name="T115" fmla="*/ 2147483647 h 409"/>
                <a:gd name="T116" fmla="*/ 2147483647 w 364"/>
                <a:gd name="T117" fmla="*/ 2147483647 h 409"/>
                <a:gd name="T118" fmla="*/ 2147483647 w 364"/>
                <a:gd name="T119" fmla="*/ 2147483647 h 409"/>
                <a:gd name="T120" fmla="*/ 2147483647 w 364"/>
                <a:gd name="T121" fmla="*/ 2147483647 h 409"/>
                <a:gd name="T122" fmla="*/ 2147483647 w 364"/>
                <a:gd name="T123" fmla="*/ 2147483647 h 409"/>
                <a:gd name="T124" fmla="*/ 2147483647 w 364"/>
                <a:gd name="T125" fmla="*/ 0 h 4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4"/>
                <a:gd name="T190" fmla="*/ 0 h 409"/>
                <a:gd name="T191" fmla="*/ 364 w 364"/>
                <a:gd name="T192" fmla="*/ 409 h 4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4" h="409">
                  <a:moveTo>
                    <a:pt x="121" y="0"/>
                  </a:moveTo>
                  <a:lnTo>
                    <a:pt x="125" y="1"/>
                  </a:lnTo>
                  <a:lnTo>
                    <a:pt x="132" y="7"/>
                  </a:lnTo>
                  <a:lnTo>
                    <a:pt x="132" y="14"/>
                  </a:lnTo>
                  <a:lnTo>
                    <a:pt x="130" y="22"/>
                  </a:lnTo>
                  <a:lnTo>
                    <a:pt x="130" y="33"/>
                  </a:lnTo>
                  <a:lnTo>
                    <a:pt x="136" y="38"/>
                  </a:lnTo>
                  <a:lnTo>
                    <a:pt x="143" y="40"/>
                  </a:lnTo>
                  <a:lnTo>
                    <a:pt x="148" y="40"/>
                  </a:lnTo>
                  <a:lnTo>
                    <a:pt x="151" y="35"/>
                  </a:lnTo>
                  <a:lnTo>
                    <a:pt x="156" y="34"/>
                  </a:lnTo>
                  <a:lnTo>
                    <a:pt x="157" y="30"/>
                  </a:lnTo>
                  <a:lnTo>
                    <a:pt x="165" y="31"/>
                  </a:lnTo>
                  <a:lnTo>
                    <a:pt x="167" y="27"/>
                  </a:lnTo>
                  <a:lnTo>
                    <a:pt x="169" y="27"/>
                  </a:lnTo>
                  <a:lnTo>
                    <a:pt x="171" y="29"/>
                  </a:lnTo>
                  <a:lnTo>
                    <a:pt x="180" y="29"/>
                  </a:lnTo>
                  <a:lnTo>
                    <a:pt x="185" y="30"/>
                  </a:lnTo>
                  <a:lnTo>
                    <a:pt x="196" y="32"/>
                  </a:lnTo>
                  <a:lnTo>
                    <a:pt x="200" y="26"/>
                  </a:lnTo>
                  <a:lnTo>
                    <a:pt x="205" y="16"/>
                  </a:lnTo>
                  <a:lnTo>
                    <a:pt x="207" y="8"/>
                  </a:lnTo>
                  <a:lnTo>
                    <a:pt x="209" y="9"/>
                  </a:lnTo>
                  <a:lnTo>
                    <a:pt x="212" y="17"/>
                  </a:lnTo>
                  <a:lnTo>
                    <a:pt x="215" y="27"/>
                  </a:lnTo>
                  <a:lnTo>
                    <a:pt x="225" y="35"/>
                  </a:lnTo>
                  <a:lnTo>
                    <a:pt x="223" y="43"/>
                  </a:lnTo>
                  <a:lnTo>
                    <a:pt x="219" y="45"/>
                  </a:lnTo>
                  <a:lnTo>
                    <a:pt x="216" y="48"/>
                  </a:lnTo>
                  <a:lnTo>
                    <a:pt x="219" y="50"/>
                  </a:lnTo>
                  <a:lnTo>
                    <a:pt x="225" y="50"/>
                  </a:lnTo>
                  <a:lnTo>
                    <a:pt x="228" y="53"/>
                  </a:lnTo>
                  <a:lnTo>
                    <a:pt x="231" y="54"/>
                  </a:lnTo>
                  <a:lnTo>
                    <a:pt x="236" y="56"/>
                  </a:lnTo>
                  <a:lnTo>
                    <a:pt x="233" y="63"/>
                  </a:lnTo>
                  <a:lnTo>
                    <a:pt x="225" y="68"/>
                  </a:lnTo>
                  <a:lnTo>
                    <a:pt x="225" y="70"/>
                  </a:lnTo>
                  <a:lnTo>
                    <a:pt x="230" y="70"/>
                  </a:lnTo>
                  <a:lnTo>
                    <a:pt x="238" y="63"/>
                  </a:lnTo>
                  <a:lnTo>
                    <a:pt x="240" y="58"/>
                  </a:lnTo>
                  <a:lnTo>
                    <a:pt x="250" y="59"/>
                  </a:lnTo>
                  <a:lnTo>
                    <a:pt x="260" y="65"/>
                  </a:lnTo>
                  <a:lnTo>
                    <a:pt x="269" y="65"/>
                  </a:lnTo>
                  <a:lnTo>
                    <a:pt x="274" y="70"/>
                  </a:lnTo>
                  <a:lnTo>
                    <a:pt x="270" y="78"/>
                  </a:lnTo>
                  <a:lnTo>
                    <a:pt x="273" y="83"/>
                  </a:lnTo>
                  <a:lnTo>
                    <a:pt x="278" y="77"/>
                  </a:lnTo>
                  <a:lnTo>
                    <a:pt x="283" y="76"/>
                  </a:lnTo>
                  <a:lnTo>
                    <a:pt x="299" y="81"/>
                  </a:lnTo>
                  <a:lnTo>
                    <a:pt x="309" y="80"/>
                  </a:lnTo>
                  <a:lnTo>
                    <a:pt x="317" y="86"/>
                  </a:lnTo>
                  <a:lnTo>
                    <a:pt x="327" y="88"/>
                  </a:lnTo>
                  <a:lnTo>
                    <a:pt x="341" y="100"/>
                  </a:lnTo>
                  <a:lnTo>
                    <a:pt x="361" y="106"/>
                  </a:lnTo>
                  <a:lnTo>
                    <a:pt x="364" y="114"/>
                  </a:lnTo>
                  <a:lnTo>
                    <a:pt x="364" y="140"/>
                  </a:lnTo>
                  <a:lnTo>
                    <a:pt x="358" y="148"/>
                  </a:lnTo>
                  <a:lnTo>
                    <a:pt x="356" y="153"/>
                  </a:lnTo>
                  <a:lnTo>
                    <a:pt x="353" y="158"/>
                  </a:lnTo>
                  <a:lnTo>
                    <a:pt x="346" y="161"/>
                  </a:lnTo>
                  <a:lnTo>
                    <a:pt x="343" y="163"/>
                  </a:lnTo>
                  <a:lnTo>
                    <a:pt x="341" y="171"/>
                  </a:lnTo>
                  <a:lnTo>
                    <a:pt x="337" y="178"/>
                  </a:lnTo>
                  <a:lnTo>
                    <a:pt x="328" y="184"/>
                  </a:lnTo>
                  <a:lnTo>
                    <a:pt x="326" y="187"/>
                  </a:lnTo>
                  <a:lnTo>
                    <a:pt x="324" y="203"/>
                  </a:lnTo>
                  <a:lnTo>
                    <a:pt x="327" y="212"/>
                  </a:lnTo>
                  <a:lnTo>
                    <a:pt x="324" y="220"/>
                  </a:lnTo>
                  <a:lnTo>
                    <a:pt x="326" y="232"/>
                  </a:lnTo>
                  <a:lnTo>
                    <a:pt x="319" y="235"/>
                  </a:lnTo>
                  <a:lnTo>
                    <a:pt x="317" y="247"/>
                  </a:lnTo>
                  <a:lnTo>
                    <a:pt x="316" y="254"/>
                  </a:lnTo>
                  <a:lnTo>
                    <a:pt x="314" y="256"/>
                  </a:lnTo>
                  <a:lnTo>
                    <a:pt x="313" y="263"/>
                  </a:lnTo>
                  <a:lnTo>
                    <a:pt x="308" y="271"/>
                  </a:lnTo>
                  <a:lnTo>
                    <a:pt x="307" y="283"/>
                  </a:lnTo>
                  <a:lnTo>
                    <a:pt x="300" y="285"/>
                  </a:lnTo>
                  <a:lnTo>
                    <a:pt x="299" y="290"/>
                  </a:lnTo>
                  <a:lnTo>
                    <a:pt x="293" y="292"/>
                  </a:lnTo>
                  <a:lnTo>
                    <a:pt x="289" y="291"/>
                  </a:lnTo>
                  <a:lnTo>
                    <a:pt x="285" y="293"/>
                  </a:lnTo>
                  <a:lnTo>
                    <a:pt x="278" y="294"/>
                  </a:lnTo>
                  <a:lnTo>
                    <a:pt x="272" y="294"/>
                  </a:lnTo>
                  <a:lnTo>
                    <a:pt x="268" y="300"/>
                  </a:lnTo>
                  <a:lnTo>
                    <a:pt x="264" y="301"/>
                  </a:lnTo>
                  <a:lnTo>
                    <a:pt x="256" y="300"/>
                  </a:lnTo>
                  <a:lnTo>
                    <a:pt x="249" y="307"/>
                  </a:lnTo>
                  <a:lnTo>
                    <a:pt x="249" y="310"/>
                  </a:lnTo>
                  <a:lnTo>
                    <a:pt x="246" y="311"/>
                  </a:lnTo>
                  <a:lnTo>
                    <a:pt x="242" y="316"/>
                  </a:lnTo>
                  <a:lnTo>
                    <a:pt x="237" y="318"/>
                  </a:lnTo>
                  <a:lnTo>
                    <a:pt x="235" y="332"/>
                  </a:lnTo>
                  <a:lnTo>
                    <a:pt x="237" y="338"/>
                  </a:lnTo>
                  <a:lnTo>
                    <a:pt x="235" y="349"/>
                  </a:lnTo>
                  <a:lnTo>
                    <a:pt x="228" y="358"/>
                  </a:lnTo>
                  <a:lnTo>
                    <a:pt x="224" y="359"/>
                  </a:lnTo>
                  <a:lnTo>
                    <a:pt x="221" y="365"/>
                  </a:lnTo>
                  <a:lnTo>
                    <a:pt x="220" y="372"/>
                  </a:lnTo>
                  <a:lnTo>
                    <a:pt x="212" y="386"/>
                  </a:lnTo>
                  <a:lnTo>
                    <a:pt x="206" y="393"/>
                  </a:lnTo>
                  <a:lnTo>
                    <a:pt x="206" y="390"/>
                  </a:lnTo>
                  <a:lnTo>
                    <a:pt x="211" y="385"/>
                  </a:lnTo>
                  <a:lnTo>
                    <a:pt x="212" y="380"/>
                  </a:lnTo>
                  <a:lnTo>
                    <a:pt x="216" y="373"/>
                  </a:lnTo>
                  <a:lnTo>
                    <a:pt x="213" y="372"/>
                  </a:lnTo>
                  <a:lnTo>
                    <a:pt x="206" y="380"/>
                  </a:lnTo>
                  <a:lnTo>
                    <a:pt x="204" y="385"/>
                  </a:lnTo>
                  <a:lnTo>
                    <a:pt x="200" y="391"/>
                  </a:lnTo>
                  <a:lnTo>
                    <a:pt x="203" y="395"/>
                  </a:lnTo>
                  <a:lnTo>
                    <a:pt x="203" y="399"/>
                  </a:lnTo>
                  <a:lnTo>
                    <a:pt x="193" y="409"/>
                  </a:lnTo>
                  <a:lnTo>
                    <a:pt x="192" y="404"/>
                  </a:lnTo>
                  <a:lnTo>
                    <a:pt x="186" y="398"/>
                  </a:lnTo>
                  <a:lnTo>
                    <a:pt x="183" y="393"/>
                  </a:lnTo>
                  <a:lnTo>
                    <a:pt x="177" y="390"/>
                  </a:lnTo>
                  <a:lnTo>
                    <a:pt x="175" y="384"/>
                  </a:lnTo>
                  <a:lnTo>
                    <a:pt x="171" y="382"/>
                  </a:lnTo>
                  <a:lnTo>
                    <a:pt x="160" y="381"/>
                  </a:lnTo>
                  <a:lnTo>
                    <a:pt x="157" y="375"/>
                  </a:lnTo>
                  <a:lnTo>
                    <a:pt x="152" y="372"/>
                  </a:lnTo>
                  <a:lnTo>
                    <a:pt x="158" y="365"/>
                  </a:lnTo>
                  <a:lnTo>
                    <a:pt x="160" y="362"/>
                  </a:lnTo>
                  <a:lnTo>
                    <a:pt x="168" y="353"/>
                  </a:lnTo>
                  <a:lnTo>
                    <a:pt x="174" y="348"/>
                  </a:lnTo>
                  <a:lnTo>
                    <a:pt x="185" y="337"/>
                  </a:lnTo>
                  <a:lnTo>
                    <a:pt x="187" y="334"/>
                  </a:lnTo>
                  <a:lnTo>
                    <a:pt x="182" y="321"/>
                  </a:lnTo>
                  <a:lnTo>
                    <a:pt x="178" y="321"/>
                  </a:lnTo>
                  <a:lnTo>
                    <a:pt x="179" y="314"/>
                  </a:lnTo>
                  <a:lnTo>
                    <a:pt x="181" y="310"/>
                  </a:lnTo>
                  <a:lnTo>
                    <a:pt x="181" y="301"/>
                  </a:lnTo>
                  <a:lnTo>
                    <a:pt x="175" y="299"/>
                  </a:lnTo>
                  <a:lnTo>
                    <a:pt x="170" y="301"/>
                  </a:lnTo>
                  <a:lnTo>
                    <a:pt x="169" y="291"/>
                  </a:lnTo>
                  <a:lnTo>
                    <a:pt x="157" y="285"/>
                  </a:lnTo>
                  <a:lnTo>
                    <a:pt x="150" y="282"/>
                  </a:lnTo>
                  <a:lnTo>
                    <a:pt x="149" y="257"/>
                  </a:lnTo>
                  <a:lnTo>
                    <a:pt x="149" y="244"/>
                  </a:lnTo>
                  <a:lnTo>
                    <a:pt x="145" y="238"/>
                  </a:lnTo>
                  <a:lnTo>
                    <a:pt x="146" y="230"/>
                  </a:lnTo>
                  <a:lnTo>
                    <a:pt x="142" y="227"/>
                  </a:lnTo>
                  <a:lnTo>
                    <a:pt x="142" y="219"/>
                  </a:lnTo>
                  <a:lnTo>
                    <a:pt x="122" y="216"/>
                  </a:lnTo>
                  <a:lnTo>
                    <a:pt x="121" y="191"/>
                  </a:lnTo>
                  <a:lnTo>
                    <a:pt x="112" y="189"/>
                  </a:lnTo>
                  <a:lnTo>
                    <a:pt x="93" y="177"/>
                  </a:lnTo>
                  <a:lnTo>
                    <a:pt x="86" y="176"/>
                  </a:lnTo>
                  <a:lnTo>
                    <a:pt x="81" y="173"/>
                  </a:lnTo>
                  <a:lnTo>
                    <a:pt x="81" y="156"/>
                  </a:lnTo>
                  <a:lnTo>
                    <a:pt x="73" y="151"/>
                  </a:lnTo>
                  <a:lnTo>
                    <a:pt x="63" y="154"/>
                  </a:lnTo>
                  <a:lnTo>
                    <a:pt x="58" y="164"/>
                  </a:lnTo>
                  <a:lnTo>
                    <a:pt x="41" y="167"/>
                  </a:lnTo>
                  <a:lnTo>
                    <a:pt x="31" y="164"/>
                  </a:lnTo>
                  <a:lnTo>
                    <a:pt x="31" y="152"/>
                  </a:lnTo>
                  <a:lnTo>
                    <a:pt x="28" y="149"/>
                  </a:lnTo>
                  <a:lnTo>
                    <a:pt x="11" y="151"/>
                  </a:lnTo>
                  <a:lnTo>
                    <a:pt x="6" y="145"/>
                  </a:lnTo>
                  <a:lnTo>
                    <a:pt x="5" y="139"/>
                  </a:lnTo>
                  <a:lnTo>
                    <a:pt x="0" y="126"/>
                  </a:lnTo>
                  <a:lnTo>
                    <a:pt x="5" y="118"/>
                  </a:lnTo>
                  <a:lnTo>
                    <a:pt x="3" y="109"/>
                  </a:lnTo>
                  <a:lnTo>
                    <a:pt x="17" y="101"/>
                  </a:lnTo>
                  <a:lnTo>
                    <a:pt x="29" y="97"/>
                  </a:lnTo>
                  <a:lnTo>
                    <a:pt x="36" y="96"/>
                  </a:lnTo>
                  <a:lnTo>
                    <a:pt x="36" y="89"/>
                  </a:lnTo>
                  <a:lnTo>
                    <a:pt x="42" y="63"/>
                  </a:lnTo>
                  <a:lnTo>
                    <a:pt x="37" y="59"/>
                  </a:lnTo>
                  <a:lnTo>
                    <a:pt x="36" y="48"/>
                  </a:lnTo>
                  <a:lnTo>
                    <a:pt x="41" y="49"/>
                  </a:lnTo>
                  <a:lnTo>
                    <a:pt x="43" y="44"/>
                  </a:lnTo>
                  <a:lnTo>
                    <a:pt x="35" y="38"/>
                  </a:lnTo>
                  <a:lnTo>
                    <a:pt x="36" y="35"/>
                  </a:lnTo>
                  <a:lnTo>
                    <a:pt x="53" y="33"/>
                  </a:lnTo>
                  <a:lnTo>
                    <a:pt x="58" y="39"/>
                  </a:lnTo>
                  <a:lnTo>
                    <a:pt x="64" y="41"/>
                  </a:lnTo>
                  <a:lnTo>
                    <a:pt x="73" y="45"/>
                  </a:lnTo>
                  <a:lnTo>
                    <a:pt x="80" y="43"/>
                  </a:lnTo>
                  <a:lnTo>
                    <a:pt x="97" y="34"/>
                  </a:lnTo>
                  <a:lnTo>
                    <a:pt x="98" y="30"/>
                  </a:lnTo>
                  <a:lnTo>
                    <a:pt x="96" y="27"/>
                  </a:lnTo>
                  <a:lnTo>
                    <a:pt x="90" y="28"/>
                  </a:lnTo>
                  <a:lnTo>
                    <a:pt x="90" y="16"/>
                  </a:lnTo>
                  <a:lnTo>
                    <a:pt x="87" y="14"/>
                  </a:lnTo>
                  <a:lnTo>
                    <a:pt x="88" y="9"/>
                  </a:lnTo>
                  <a:lnTo>
                    <a:pt x="94" y="8"/>
                  </a:lnTo>
                  <a:lnTo>
                    <a:pt x="105" y="15"/>
                  </a:lnTo>
                  <a:lnTo>
                    <a:pt x="119" y="9"/>
                  </a:lnTo>
                  <a:lnTo>
                    <a:pt x="12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0" name="Freeform 211"/>
            <p:cNvSpPr>
              <a:spLocks/>
            </p:cNvSpPr>
            <p:nvPr/>
          </p:nvSpPr>
          <p:spPr bwMode="gray">
            <a:xfrm>
              <a:off x="1878" y="3722"/>
              <a:ext cx="25" cy="12"/>
            </a:xfrm>
            <a:custGeom>
              <a:avLst/>
              <a:gdLst>
                <a:gd name="T0" fmla="*/ 2147483647 w 19"/>
                <a:gd name="T1" fmla="*/ 2147483647 h 9"/>
                <a:gd name="T2" fmla="*/ 2147483647 w 19"/>
                <a:gd name="T3" fmla="*/ 2147483647 h 9"/>
                <a:gd name="T4" fmla="*/ 2147483647 w 19"/>
                <a:gd name="T5" fmla="*/ 2147483647 h 9"/>
                <a:gd name="T6" fmla="*/ 2147483647 w 19"/>
                <a:gd name="T7" fmla="*/ 2147483647 h 9"/>
                <a:gd name="T8" fmla="*/ 0 w 19"/>
                <a:gd name="T9" fmla="*/ 2147483647 h 9"/>
                <a:gd name="T10" fmla="*/ 2147483647 w 19"/>
                <a:gd name="T11" fmla="*/ 2147483647 h 9"/>
                <a:gd name="T12" fmla="*/ 2147483647 w 19"/>
                <a:gd name="T13" fmla="*/ 0 h 9"/>
                <a:gd name="T14" fmla="*/ 2147483647 w 19"/>
                <a:gd name="T15" fmla="*/ 2147483647 h 9"/>
                <a:gd name="T16" fmla="*/ 2147483647 w 19"/>
                <a:gd name="T17" fmla="*/ 2147483647 h 9"/>
                <a:gd name="T18" fmla="*/ 2147483647 w 19"/>
                <a:gd name="T19" fmla="*/ 2147483647 h 9"/>
                <a:gd name="T20" fmla="*/ 2147483647 w 19"/>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9"/>
                <a:gd name="T35" fmla="*/ 19 w 1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9">
                  <a:moveTo>
                    <a:pt x="15" y="9"/>
                  </a:moveTo>
                  <a:lnTo>
                    <a:pt x="13" y="6"/>
                  </a:lnTo>
                  <a:lnTo>
                    <a:pt x="9" y="4"/>
                  </a:lnTo>
                  <a:lnTo>
                    <a:pt x="3" y="4"/>
                  </a:lnTo>
                  <a:lnTo>
                    <a:pt x="0" y="3"/>
                  </a:lnTo>
                  <a:lnTo>
                    <a:pt x="1" y="1"/>
                  </a:lnTo>
                  <a:lnTo>
                    <a:pt x="8" y="0"/>
                  </a:lnTo>
                  <a:lnTo>
                    <a:pt x="15" y="1"/>
                  </a:lnTo>
                  <a:lnTo>
                    <a:pt x="19" y="6"/>
                  </a:lnTo>
                  <a:lnTo>
                    <a:pt x="18" y="9"/>
                  </a:lnTo>
                  <a:lnTo>
                    <a:pt x="15"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1" name="Freeform 212"/>
            <p:cNvSpPr>
              <a:spLocks/>
            </p:cNvSpPr>
            <p:nvPr/>
          </p:nvSpPr>
          <p:spPr bwMode="gray">
            <a:xfrm>
              <a:off x="1892" y="3676"/>
              <a:ext cx="45" cy="44"/>
            </a:xfrm>
            <a:custGeom>
              <a:avLst/>
              <a:gdLst>
                <a:gd name="T0" fmla="*/ 0 w 34"/>
                <a:gd name="T1" fmla="*/ 2147483647 h 34"/>
                <a:gd name="T2" fmla="*/ 2147483647 w 34"/>
                <a:gd name="T3" fmla="*/ 2147483647 h 34"/>
                <a:gd name="T4" fmla="*/ 2147483647 w 34"/>
                <a:gd name="T5" fmla="*/ 2147483647 h 34"/>
                <a:gd name="T6" fmla="*/ 2147483647 w 34"/>
                <a:gd name="T7" fmla="*/ 2147483647 h 34"/>
                <a:gd name="T8" fmla="*/ 2147483647 w 34"/>
                <a:gd name="T9" fmla="*/ 2147483647 h 34"/>
                <a:gd name="T10" fmla="*/ 0 w 34"/>
                <a:gd name="T11" fmla="*/ 0 h 34"/>
                <a:gd name="T12" fmla="*/ 2147483647 w 34"/>
                <a:gd name="T13" fmla="*/ 2147483647 h 34"/>
                <a:gd name="T14" fmla="*/ 2147483647 w 34"/>
                <a:gd name="T15" fmla="*/ 2147483647 h 34"/>
                <a:gd name="T16" fmla="*/ 2147483647 w 34"/>
                <a:gd name="T17" fmla="*/ 2147483647 h 34"/>
                <a:gd name="T18" fmla="*/ 2147483647 w 34"/>
                <a:gd name="T19" fmla="*/ 2147483647 h 34"/>
                <a:gd name="T20" fmla="*/ 2147483647 w 34"/>
                <a:gd name="T21" fmla="*/ 2147483647 h 34"/>
                <a:gd name="T22" fmla="*/ 2147483647 w 34"/>
                <a:gd name="T23" fmla="*/ 2147483647 h 34"/>
                <a:gd name="T24" fmla="*/ 2147483647 w 34"/>
                <a:gd name="T25" fmla="*/ 2147483647 h 34"/>
                <a:gd name="T26" fmla="*/ 2147483647 w 34"/>
                <a:gd name="T27" fmla="*/ 2147483647 h 34"/>
                <a:gd name="T28" fmla="*/ 2147483647 w 34"/>
                <a:gd name="T29" fmla="*/ 2147483647 h 34"/>
                <a:gd name="T30" fmla="*/ 2147483647 w 34"/>
                <a:gd name="T31" fmla="*/ 2147483647 h 34"/>
                <a:gd name="T32" fmla="*/ 2147483647 w 34"/>
                <a:gd name="T33" fmla="*/ 2147483647 h 34"/>
                <a:gd name="T34" fmla="*/ 2147483647 w 34"/>
                <a:gd name="T35" fmla="*/ 2147483647 h 34"/>
                <a:gd name="T36" fmla="*/ 0 w 34"/>
                <a:gd name="T37" fmla="*/ 2147483647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4"/>
                <a:gd name="T59" fmla="*/ 34 w 3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4">
                  <a:moveTo>
                    <a:pt x="0" y="32"/>
                  </a:moveTo>
                  <a:lnTo>
                    <a:pt x="1" y="28"/>
                  </a:lnTo>
                  <a:lnTo>
                    <a:pt x="6" y="29"/>
                  </a:lnTo>
                  <a:lnTo>
                    <a:pt x="6" y="27"/>
                  </a:lnTo>
                  <a:lnTo>
                    <a:pt x="1" y="26"/>
                  </a:lnTo>
                  <a:lnTo>
                    <a:pt x="0" y="0"/>
                  </a:lnTo>
                  <a:lnTo>
                    <a:pt x="4" y="3"/>
                  </a:lnTo>
                  <a:lnTo>
                    <a:pt x="9" y="15"/>
                  </a:lnTo>
                  <a:lnTo>
                    <a:pt x="11" y="20"/>
                  </a:lnTo>
                  <a:lnTo>
                    <a:pt x="19" y="26"/>
                  </a:lnTo>
                  <a:lnTo>
                    <a:pt x="24" y="28"/>
                  </a:lnTo>
                  <a:lnTo>
                    <a:pt x="34" y="30"/>
                  </a:lnTo>
                  <a:lnTo>
                    <a:pt x="34" y="32"/>
                  </a:lnTo>
                  <a:lnTo>
                    <a:pt x="31" y="34"/>
                  </a:lnTo>
                  <a:lnTo>
                    <a:pt x="24" y="34"/>
                  </a:lnTo>
                  <a:lnTo>
                    <a:pt x="21" y="34"/>
                  </a:lnTo>
                  <a:lnTo>
                    <a:pt x="13" y="34"/>
                  </a:lnTo>
                  <a:lnTo>
                    <a:pt x="5" y="32"/>
                  </a:lnTo>
                  <a:lnTo>
                    <a:pt x="0" y="3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2" name="Freeform 213"/>
            <p:cNvSpPr>
              <a:spLocks/>
            </p:cNvSpPr>
            <p:nvPr/>
          </p:nvSpPr>
          <p:spPr bwMode="gray">
            <a:xfrm>
              <a:off x="1904" y="3722"/>
              <a:ext cx="9" cy="6"/>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3"/>
                  </a:moveTo>
                  <a:lnTo>
                    <a:pt x="0" y="1"/>
                  </a:lnTo>
                  <a:lnTo>
                    <a:pt x="2" y="0"/>
                  </a:lnTo>
                  <a:lnTo>
                    <a:pt x="7" y="1"/>
                  </a:lnTo>
                  <a:lnTo>
                    <a:pt x="7" y="4"/>
                  </a:lnTo>
                  <a:lnTo>
                    <a:pt x="4"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3" name="Freeform 214"/>
            <p:cNvSpPr>
              <a:spLocks/>
            </p:cNvSpPr>
            <p:nvPr/>
          </p:nvSpPr>
          <p:spPr bwMode="gray">
            <a:xfrm>
              <a:off x="1903" y="3736"/>
              <a:ext cx="9" cy="3"/>
            </a:xfrm>
            <a:custGeom>
              <a:avLst/>
              <a:gdLst>
                <a:gd name="T0" fmla="*/ 0 w 7"/>
                <a:gd name="T1" fmla="*/ 2147483646 h 3"/>
                <a:gd name="T2" fmla="*/ 2147483647 w 7"/>
                <a:gd name="T3" fmla="*/ 0 h 3"/>
                <a:gd name="T4" fmla="*/ 2147483647 w 7"/>
                <a:gd name="T5" fmla="*/ 2147483646 h 3"/>
                <a:gd name="T6" fmla="*/ 2147483647 w 7"/>
                <a:gd name="T7" fmla="*/ 2147483646 h 3"/>
                <a:gd name="T8" fmla="*/ 2147483647 w 7"/>
                <a:gd name="T9" fmla="*/ 2147483646 h 3"/>
                <a:gd name="T10" fmla="*/ 0 w 7"/>
                <a:gd name="T11" fmla="*/ 2147483646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4" y="0"/>
                  </a:lnTo>
                  <a:lnTo>
                    <a:pt x="7" y="1"/>
                  </a:lnTo>
                  <a:lnTo>
                    <a:pt x="7" y="3"/>
                  </a:lnTo>
                  <a:lnTo>
                    <a:pt x="2"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4" name="Freeform 215"/>
            <p:cNvSpPr>
              <a:spLocks/>
            </p:cNvSpPr>
            <p:nvPr/>
          </p:nvSpPr>
          <p:spPr bwMode="gray">
            <a:xfrm>
              <a:off x="1942" y="3715"/>
              <a:ext cx="10" cy="5"/>
            </a:xfrm>
            <a:custGeom>
              <a:avLst/>
              <a:gdLst>
                <a:gd name="T0" fmla="*/ 2147483647 w 8"/>
                <a:gd name="T1" fmla="*/ 2147483647 h 4"/>
                <a:gd name="T2" fmla="*/ 0 w 8"/>
                <a:gd name="T3" fmla="*/ 2147483647 h 4"/>
                <a:gd name="T4" fmla="*/ 0 w 8"/>
                <a:gd name="T5" fmla="*/ 2147483647 h 4"/>
                <a:gd name="T6" fmla="*/ 2147483647 w 8"/>
                <a:gd name="T7" fmla="*/ 2147483647 h 4"/>
                <a:gd name="T8" fmla="*/ 2147483647 w 8"/>
                <a:gd name="T9" fmla="*/ 0 h 4"/>
                <a:gd name="T10" fmla="*/ 2147483647 w 8"/>
                <a:gd name="T11" fmla="*/ 2147483647 h 4"/>
                <a:gd name="T12" fmla="*/ 2147483647 w 8"/>
                <a:gd name="T13" fmla="*/ 2147483647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8" y="2"/>
                  </a:moveTo>
                  <a:lnTo>
                    <a:pt x="0" y="4"/>
                  </a:lnTo>
                  <a:lnTo>
                    <a:pt x="0" y="2"/>
                  </a:lnTo>
                  <a:lnTo>
                    <a:pt x="5" y="1"/>
                  </a:lnTo>
                  <a:lnTo>
                    <a:pt x="6" y="0"/>
                  </a:lnTo>
                  <a:lnTo>
                    <a:pt x="8" y="1"/>
                  </a:lnTo>
                  <a:lnTo>
                    <a:pt x="8"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5" name="Freeform 216"/>
            <p:cNvSpPr>
              <a:spLocks/>
            </p:cNvSpPr>
            <p:nvPr/>
          </p:nvSpPr>
          <p:spPr bwMode="gray">
            <a:xfrm>
              <a:off x="1988" y="3652"/>
              <a:ext cx="19" cy="17"/>
            </a:xfrm>
            <a:custGeom>
              <a:avLst/>
              <a:gdLst>
                <a:gd name="T0" fmla="*/ 2147483647 w 15"/>
                <a:gd name="T1" fmla="*/ 2147483647 h 13"/>
                <a:gd name="T2" fmla="*/ 0 w 15"/>
                <a:gd name="T3" fmla="*/ 2147483647 h 13"/>
                <a:gd name="T4" fmla="*/ 2147483647 w 15"/>
                <a:gd name="T5" fmla="*/ 2147483647 h 13"/>
                <a:gd name="T6" fmla="*/ 2147483647 w 15"/>
                <a:gd name="T7" fmla="*/ 2147483647 h 13"/>
                <a:gd name="T8" fmla="*/ 2147483647 w 15"/>
                <a:gd name="T9" fmla="*/ 2147483647 h 13"/>
                <a:gd name="T10" fmla="*/ 2147483647 w 15"/>
                <a:gd name="T11" fmla="*/ 0 h 13"/>
                <a:gd name="T12" fmla="*/ 2147483647 w 15"/>
                <a:gd name="T13" fmla="*/ 2147483647 h 13"/>
                <a:gd name="T14" fmla="*/ 2147483647 w 15"/>
                <a:gd name="T15" fmla="*/ 2147483647 h 13"/>
                <a:gd name="T16" fmla="*/ 2147483647 w 15"/>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5" y="13"/>
                  </a:moveTo>
                  <a:lnTo>
                    <a:pt x="0" y="11"/>
                  </a:lnTo>
                  <a:lnTo>
                    <a:pt x="3" y="8"/>
                  </a:lnTo>
                  <a:lnTo>
                    <a:pt x="6" y="7"/>
                  </a:lnTo>
                  <a:lnTo>
                    <a:pt x="6" y="3"/>
                  </a:lnTo>
                  <a:lnTo>
                    <a:pt x="14" y="0"/>
                  </a:lnTo>
                  <a:lnTo>
                    <a:pt x="15" y="5"/>
                  </a:lnTo>
                  <a:lnTo>
                    <a:pt x="9" y="7"/>
                  </a:lnTo>
                  <a:lnTo>
                    <a:pt x="5" y="1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6" name="Freeform 217"/>
            <p:cNvSpPr>
              <a:spLocks/>
            </p:cNvSpPr>
            <p:nvPr/>
          </p:nvSpPr>
          <p:spPr bwMode="gray">
            <a:xfrm>
              <a:off x="2004" y="3655"/>
              <a:ext cx="19" cy="15"/>
            </a:xfrm>
            <a:custGeom>
              <a:avLst/>
              <a:gdLst>
                <a:gd name="T0" fmla="*/ 2147483647 w 14"/>
                <a:gd name="T1" fmla="*/ 2147483647 h 12"/>
                <a:gd name="T2" fmla="*/ 0 w 14"/>
                <a:gd name="T3" fmla="*/ 2147483647 h 12"/>
                <a:gd name="T4" fmla="*/ 2147483647 w 14"/>
                <a:gd name="T5" fmla="*/ 2147483647 h 12"/>
                <a:gd name="T6" fmla="*/ 2147483647 w 14"/>
                <a:gd name="T7" fmla="*/ 2147483647 h 12"/>
                <a:gd name="T8" fmla="*/ 2147483647 w 14"/>
                <a:gd name="T9" fmla="*/ 0 h 12"/>
                <a:gd name="T10" fmla="*/ 2147483647 w 14"/>
                <a:gd name="T11" fmla="*/ 0 h 12"/>
                <a:gd name="T12" fmla="*/ 2147483647 w 14"/>
                <a:gd name="T13" fmla="*/ 2147483647 h 12"/>
                <a:gd name="T14" fmla="*/ 2147483647 w 14"/>
                <a:gd name="T15" fmla="*/ 2147483647 h 12"/>
                <a:gd name="T16" fmla="*/ 2147483647 w 14"/>
                <a:gd name="T17" fmla="*/ 2147483647 h 12"/>
                <a:gd name="T18" fmla="*/ 2147483647 w 14"/>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2" y="12"/>
                  </a:moveTo>
                  <a:lnTo>
                    <a:pt x="0" y="10"/>
                  </a:lnTo>
                  <a:lnTo>
                    <a:pt x="3" y="5"/>
                  </a:lnTo>
                  <a:lnTo>
                    <a:pt x="8" y="3"/>
                  </a:lnTo>
                  <a:lnTo>
                    <a:pt x="8" y="0"/>
                  </a:lnTo>
                  <a:lnTo>
                    <a:pt x="11" y="0"/>
                  </a:lnTo>
                  <a:lnTo>
                    <a:pt x="14" y="3"/>
                  </a:lnTo>
                  <a:lnTo>
                    <a:pt x="8" y="5"/>
                  </a:lnTo>
                  <a:lnTo>
                    <a:pt x="8" y="9"/>
                  </a:lnTo>
                  <a:lnTo>
                    <a:pt x="2" y="1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7" name="Freeform 218"/>
            <p:cNvSpPr>
              <a:spLocks/>
            </p:cNvSpPr>
            <p:nvPr/>
          </p:nvSpPr>
          <p:spPr bwMode="gray">
            <a:xfrm>
              <a:off x="1871" y="3676"/>
              <a:ext cx="23" cy="33"/>
            </a:xfrm>
            <a:custGeom>
              <a:avLst/>
              <a:gdLst>
                <a:gd name="T0" fmla="*/ 2147483647 w 17"/>
                <a:gd name="T1" fmla="*/ 0 h 26"/>
                <a:gd name="T2" fmla="*/ 2147483647 w 17"/>
                <a:gd name="T3" fmla="*/ 2147483647 h 26"/>
                <a:gd name="T4" fmla="*/ 2147483647 w 17"/>
                <a:gd name="T5" fmla="*/ 2147483647 h 26"/>
                <a:gd name="T6" fmla="*/ 2147483647 w 17"/>
                <a:gd name="T7" fmla="*/ 2147483647 h 26"/>
                <a:gd name="T8" fmla="*/ 2147483647 w 17"/>
                <a:gd name="T9" fmla="*/ 2147483647 h 26"/>
                <a:gd name="T10" fmla="*/ 2147483647 w 17"/>
                <a:gd name="T11" fmla="*/ 2147483647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2147483647 w 17"/>
                <a:gd name="T21" fmla="*/ 2147483647 h 26"/>
                <a:gd name="T22" fmla="*/ 0 w 17"/>
                <a:gd name="T23" fmla="*/ 2147483647 h 26"/>
                <a:gd name="T24" fmla="*/ 2147483647 w 17"/>
                <a:gd name="T25" fmla="*/ 2147483647 h 26"/>
                <a:gd name="T26" fmla="*/ 2147483647 w 17"/>
                <a:gd name="T27" fmla="*/ 0 h 26"/>
                <a:gd name="T28" fmla="*/ 2147483647 w 17"/>
                <a:gd name="T29" fmla="*/ 2147483647 h 26"/>
                <a:gd name="T30" fmla="*/ 2147483647 w 17"/>
                <a:gd name="T31" fmla="*/ 0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6"/>
                <a:gd name="T50" fmla="*/ 17 w 17"/>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6">
                  <a:moveTo>
                    <a:pt x="16" y="0"/>
                  </a:moveTo>
                  <a:lnTo>
                    <a:pt x="17" y="26"/>
                  </a:lnTo>
                  <a:lnTo>
                    <a:pt x="12" y="25"/>
                  </a:lnTo>
                  <a:lnTo>
                    <a:pt x="6" y="22"/>
                  </a:lnTo>
                  <a:lnTo>
                    <a:pt x="3" y="18"/>
                  </a:lnTo>
                  <a:lnTo>
                    <a:pt x="8" y="15"/>
                  </a:lnTo>
                  <a:lnTo>
                    <a:pt x="11" y="12"/>
                  </a:lnTo>
                  <a:lnTo>
                    <a:pt x="7" y="10"/>
                  </a:lnTo>
                  <a:lnTo>
                    <a:pt x="4" y="11"/>
                  </a:lnTo>
                  <a:lnTo>
                    <a:pt x="1" y="13"/>
                  </a:lnTo>
                  <a:lnTo>
                    <a:pt x="1" y="9"/>
                  </a:lnTo>
                  <a:lnTo>
                    <a:pt x="0" y="6"/>
                  </a:lnTo>
                  <a:lnTo>
                    <a:pt x="6" y="2"/>
                  </a:lnTo>
                  <a:lnTo>
                    <a:pt x="9" y="0"/>
                  </a:lnTo>
                  <a:lnTo>
                    <a:pt x="13" y="1"/>
                  </a:lnTo>
                  <a:lnTo>
                    <a:pt x="1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8" name="Freeform 219"/>
            <p:cNvSpPr>
              <a:spLocks/>
            </p:cNvSpPr>
            <p:nvPr/>
          </p:nvSpPr>
          <p:spPr bwMode="gray">
            <a:xfrm>
              <a:off x="1857" y="3709"/>
              <a:ext cx="37" cy="8"/>
            </a:xfrm>
            <a:custGeom>
              <a:avLst/>
              <a:gdLst>
                <a:gd name="T0" fmla="*/ 2147483647 w 28"/>
                <a:gd name="T1" fmla="*/ 2147483647 h 6"/>
                <a:gd name="T2" fmla="*/ 2147483647 w 28"/>
                <a:gd name="T3" fmla="*/ 2147483647 h 6"/>
                <a:gd name="T4" fmla="*/ 2147483647 w 28"/>
                <a:gd name="T5" fmla="*/ 2147483647 h 6"/>
                <a:gd name="T6" fmla="*/ 2147483647 w 28"/>
                <a:gd name="T7" fmla="*/ 2147483647 h 6"/>
                <a:gd name="T8" fmla="*/ 0 w 28"/>
                <a:gd name="T9" fmla="*/ 2147483647 h 6"/>
                <a:gd name="T10" fmla="*/ 0 w 28"/>
                <a:gd name="T11" fmla="*/ 2147483647 h 6"/>
                <a:gd name="T12" fmla="*/ 2147483647 w 28"/>
                <a:gd name="T13" fmla="*/ 2147483647 h 6"/>
                <a:gd name="T14" fmla="*/ 2147483647 w 28"/>
                <a:gd name="T15" fmla="*/ 0 h 6"/>
                <a:gd name="T16" fmla="*/ 2147483647 w 28"/>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6"/>
                <a:gd name="T29" fmla="*/ 28 w 2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6">
                  <a:moveTo>
                    <a:pt x="28" y="2"/>
                  </a:moveTo>
                  <a:lnTo>
                    <a:pt x="27" y="6"/>
                  </a:lnTo>
                  <a:lnTo>
                    <a:pt x="10" y="6"/>
                  </a:lnTo>
                  <a:lnTo>
                    <a:pt x="3" y="4"/>
                  </a:lnTo>
                  <a:lnTo>
                    <a:pt x="0" y="4"/>
                  </a:lnTo>
                  <a:lnTo>
                    <a:pt x="0" y="2"/>
                  </a:lnTo>
                  <a:lnTo>
                    <a:pt x="9" y="1"/>
                  </a:lnTo>
                  <a:lnTo>
                    <a:pt x="15" y="0"/>
                  </a:lnTo>
                  <a:lnTo>
                    <a:pt x="28"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49" name="Freeform 220"/>
            <p:cNvSpPr>
              <a:spLocks/>
            </p:cNvSpPr>
            <p:nvPr/>
          </p:nvSpPr>
          <p:spPr bwMode="gray">
            <a:xfrm>
              <a:off x="1870" y="3698"/>
              <a:ext cx="4" cy="9"/>
            </a:xfrm>
            <a:custGeom>
              <a:avLst/>
              <a:gdLst>
                <a:gd name="T0" fmla="*/ 2147483647 w 3"/>
                <a:gd name="T1" fmla="*/ 0 h 7"/>
                <a:gd name="T2" fmla="*/ 2147483647 w 3"/>
                <a:gd name="T3" fmla="*/ 2147483647 h 7"/>
                <a:gd name="T4" fmla="*/ 2147483647 w 3"/>
                <a:gd name="T5" fmla="*/ 2147483647 h 7"/>
                <a:gd name="T6" fmla="*/ 2147483647 w 3"/>
                <a:gd name="T7" fmla="*/ 2147483647 h 7"/>
                <a:gd name="T8" fmla="*/ 0 w 3"/>
                <a:gd name="T9" fmla="*/ 2147483647 h 7"/>
                <a:gd name="T10" fmla="*/ 2147483647 w 3"/>
                <a:gd name="T11" fmla="*/ 0 h 7"/>
                <a:gd name="T12" fmla="*/ 0 60000 65536"/>
                <a:gd name="T13" fmla="*/ 0 60000 65536"/>
                <a:gd name="T14" fmla="*/ 0 60000 65536"/>
                <a:gd name="T15" fmla="*/ 0 60000 65536"/>
                <a:gd name="T16" fmla="*/ 0 60000 65536"/>
                <a:gd name="T17" fmla="*/ 0 60000 65536"/>
                <a:gd name="T18" fmla="*/ 0 w 3"/>
                <a:gd name="T19" fmla="*/ 0 h 7"/>
                <a:gd name="T20" fmla="*/ 3 w 3"/>
                <a:gd name="T21" fmla="*/ 7 h 7"/>
              </a:gdLst>
              <a:ahLst/>
              <a:cxnLst>
                <a:cxn ang="T12">
                  <a:pos x="T0" y="T1"/>
                </a:cxn>
                <a:cxn ang="T13">
                  <a:pos x="T2" y="T3"/>
                </a:cxn>
                <a:cxn ang="T14">
                  <a:pos x="T4" y="T5"/>
                </a:cxn>
                <a:cxn ang="T15">
                  <a:pos x="T6" y="T7"/>
                </a:cxn>
                <a:cxn ang="T16">
                  <a:pos x="T8" y="T9"/>
                </a:cxn>
                <a:cxn ang="T17">
                  <a:pos x="T10" y="T11"/>
                </a:cxn>
              </a:cxnLst>
              <a:rect l="T18" t="T19" r="T20" b="T21"/>
              <a:pathLst>
                <a:path w="3" h="7">
                  <a:moveTo>
                    <a:pt x="1" y="0"/>
                  </a:moveTo>
                  <a:lnTo>
                    <a:pt x="3" y="2"/>
                  </a:lnTo>
                  <a:lnTo>
                    <a:pt x="3" y="7"/>
                  </a:lnTo>
                  <a:lnTo>
                    <a:pt x="1" y="7"/>
                  </a:lnTo>
                  <a:lnTo>
                    <a:pt x="0" y="4"/>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0" name="Freeform 221"/>
            <p:cNvSpPr>
              <a:spLocks/>
            </p:cNvSpPr>
            <p:nvPr/>
          </p:nvSpPr>
          <p:spPr bwMode="gray">
            <a:xfrm>
              <a:off x="1865" y="3700"/>
              <a:ext cx="3" cy="8"/>
            </a:xfrm>
            <a:custGeom>
              <a:avLst/>
              <a:gdLst>
                <a:gd name="T0" fmla="*/ 2147483647 w 2"/>
                <a:gd name="T1" fmla="*/ 0 h 6"/>
                <a:gd name="T2" fmla="*/ 2147483647 w 2"/>
                <a:gd name="T3" fmla="*/ 2147483647 h 6"/>
                <a:gd name="T4" fmla="*/ 2147483647 w 2"/>
                <a:gd name="T5" fmla="*/ 2147483647 h 6"/>
                <a:gd name="T6" fmla="*/ 0 w 2"/>
                <a:gd name="T7" fmla="*/ 2147483647 h 6"/>
                <a:gd name="T8" fmla="*/ 0 w 2"/>
                <a:gd name="T9" fmla="*/ 0 h 6"/>
                <a:gd name="T10" fmla="*/ 2147483647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2" y="3"/>
                  </a:lnTo>
                  <a:lnTo>
                    <a:pt x="2" y="5"/>
                  </a:lnTo>
                  <a:lnTo>
                    <a:pt x="0" y="6"/>
                  </a:lnTo>
                  <a:lnTo>
                    <a:pt x="0"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1" name="Freeform 222"/>
            <p:cNvSpPr>
              <a:spLocks/>
            </p:cNvSpPr>
            <p:nvPr/>
          </p:nvSpPr>
          <p:spPr bwMode="gray">
            <a:xfrm>
              <a:off x="1858" y="3700"/>
              <a:ext cx="4" cy="7"/>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3" y="3"/>
                  </a:lnTo>
                  <a:lnTo>
                    <a:pt x="2" y="5"/>
                  </a:lnTo>
                  <a:lnTo>
                    <a:pt x="0" y="4"/>
                  </a:lnTo>
                  <a:lnTo>
                    <a:pt x="1" y="3"/>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2" name="Freeform 223"/>
            <p:cNvSpPr>
              <a:spLocks/>
            </p:cNvSpPr>
            <p:nvPr/>
          </p:nvSpPr>
          <p:spPr bwMode="gray">
            <a:xfrm>
              <a:off x="1853" y="3702"/>
              <a:ext cx="4" cy="5"/>
            </a:xfrm>
            <a:custGeom>
              <a:avLst/>
              <a:gdLst>
                <a:gd name="T0" fmla="*/ 2147483647 w 3"/>
                <a:gd name="T1" fmla="*/ 0 h 4"/>
                <a:gd name="T2" fmla="*/ 2147483647 w 3"/>
                <a:gd name="T3" fmla="*/ 2147483647 h 4"/>
                <a:gd name="T4" fmla="*/ 2147483647 w 3"/>
                <a:gd name="T5" fmla="*/ 2147483647 h 4"/>
                <a:gd name="T6" fmla="*/ 0 w 3"/>
                <a:gd name="T7" fmla="*/ 2147483647 h 4"/>
                <a:gd name="T8" fmla="*/ 0 w 3"/>
                <a:gd name="T9" fmla="*/ 2147483647 h 4"/>
                <a:gd name="T10" fmla="*/ 2147483647 w 3"/>
                <a:gd name="T11" fmla="*/ 0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0"/>
                  </a:moveTo>
                  <a:lnTo>
                    <a:pt x="1" y="2"/>
                  </a:lnTo>
                  <a:lnTo>
                    <a:pt x="2" y="4"/>
                  </a:lnTo>
                  <a:lnTo>
                    <a:pt x="0" y="4"/>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3" name="Freeform 224"/>
            <p:cNvSpPr>
              <a:spLocks/>
            </p:cNvSpPr>
            <p:nvPr/>
          </p:nvSpPr>
          <p:spPr bwMode="gray">
            <a:xfrm>
              <a:off x="1834" y="3694"/>
              <a:ext cx="15" cy="13"/>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0 h 10"/>
                <a:gd name="T12" fmla="*/ 2147483647 w 12"/>
                <a:gd name="T13" fmla="*/ 2147483647 h 10"/>
                <a:gd name="T14" fmla="*/ 2147483647 w 12"/>
                <a:gd name="T15" fmla="*/ 2147483647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12" y="5"/>
                  </a:moveTo>
                  <a:lnTo>
                    <a:pt x="11" y="7"/>
                  </a:lnTo>
                  <a:lnTo>
                    <a:pt x="9" y="10"/>
                  </a:lnTo>
                  <a:lnTo>
                    <a:pt x="4" y="7"/>
                  </a:lnTo>
                  <a:lnTo>
                    <a:pt x="1" y="4"/>
                  </a:lnTo>
                  <a:lnTo>
                    <a:pt x="0" y="0"/>
                  </a:lnTo>
                  <a:lnTo>
                    <a:pt x="7" y="1"/>
                  </a:lnTo>
                  <a:lnTo>
                    <a:pt x="12"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4" name="Freeform 225"/>
            <p:cNvSpPr>
              <a:spLocks/>
            </p:cNvSpPr>
            <p:nvPr/>
          </p:nvSpPr>
          <p:spPr bwMode="gray">
            <a:xfrm>
              <a:off x="1819" y="3678"/>
              <a:ext cx="17" cy="15"/>
            </a:xfrm>
            <a:custGeom>
              <a:avLst/>
              <a:gdLst>
                <a:gd name="T0" fmla="*/ 2147483647 w 13"/>
                <a:gd name="T1" fmla="*/ 2147483647 h 11"/>
                <a:gd name="T2" fmla="*/ 2147483647 w 13"/>
                <a:gd name="T3" fmla="*/ 2147483647 h 11"/>
                <a:gd name="T4" fmla="*/ 0 w 13"/>
                <a:gd name="T5" fmla="*/ 2147483647 h 11"/>
                <a:gd name="T6" fmla="*/ 0 w 13"/>
                <a:gd name="T7" fmla="*/ 0 h 11"/>
                <a:gd name="T8" fmla="*/ 2147483647 w 13"/>
                <a:gd name="T9" fmla="*/ 0 h 11"/>
                <a:gd name="T10" fmla="*/ 2147483647 w 13"/>
                <a:gd name="T11" fmla="*/ 2147483647 h 11"/>
                <a:gd name="T12" fmla="*/ 2147483647 w 13"/>
                <a:gd name="T13" fmla="*/ 2147483647 h 11"/>
                <a:gd name="T14" fmla="*/ 2147483647 w 13"/>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1"/>
                <a:gd name="T26" fmla="*/ 13 w 1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1">
                  <a:moveTo>
                    <a:pt x="10" y="11"/>
                  </a:moveTo>
                  <a:lnTo>
                    <a:pt x="5" y="5"/>
                  </a:lnTo>
                  <a:lnTo>
                    <a:pt x="0" y="2"/>
                  </a:lnTo>
                  <a:lnTo>
                    <a:pt x="0" y="0"/>
                  </a:lnTo>
                  <a:lnTo>
                    <a:pt x="2" y="0"/>
                  </a:lnTo>
                  <a:lnTo>
                    <a:pt x="9" y="6"/>
                  </a:lnTo>
                  <a:lnTo>
                    <a:pt x="13" y="11"/>
                  </a:lnTo>
                  <a:lnTo>
                    <a:pt x="10" y="1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5" name="Freeform 226"/>
            <p:cNvSpPr>
              <a:spLocks/>
            </p:cNvSpPr>
            <p:nvPr/>
          </p:nvSpPr>
          <p:spPr bwMode="gray">
            <a:xfrm>
              <a:off x="1843" y="3678"/>
              <a:ext cx="12" cy="11"/>
            </a:xfrm>
            <a:custGeom>
              <a:avLst/>
              <a:gdLst>
                <a:gd name="T0" fmla="*/ 0 w 9"/>
                <a:gd name="T1" fmla="*/ 2147483647 h 8"/>
                <a:gd name="T2" fmla="*/ 0 w 9"/>
                <a:gd name="T3" fmla="*/ 2147483647 h 8"/>
                <a:gd name="T4" fmla="*/ 2147483647 w 9"/>
                <a:gd name="T5" fmla="*/ 0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8"/>
                  </a:moveTo>
                  <a:lnTo>
                    <a:pt x="0" y="2"/>
                  </a:lnTo>
                  <a:lnTo>
                    <a:pt x="4" y="0"/>
                  </a:lnTo>
                  <a:lnTo>
                    <a:pt x="9" y="1"/>
                  </a:lnTo>
                  <a:lnTo>
                    <a:pt x="8" y="4"/>
                  </a:lnTo>
                  <a:lnTo>
                    <a:pt x="3" y="4"/>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6" name="Freeform 227"/>
            <p:cNvSpPr>
              <a:spLocks/>
            </p:cNvSpPr>
            <p:nvPr/>
          </p:nvSpPr>
          <p:spPr bwMode="gray">
            <a:xfrm>
              <a:off x="1825" y="3659"/>
              <a:ext cx="5" cy="7"/>
            </a:xfrm>
            <a:custGeom>
              <a:avLst/>
              <a:gdLst>
                <a:gd name="T0" fmla="*/ 2147483647 w 4"/>
                <a:gd name="T1" fmla="*/ 0 h 6"/>
                <a:gd name="T2" fmla="*/ 2147483647 w 4"/>
                <a:gd name="T3" fmla="*/ 2147483647 h 6"/>
                <a:gd name="T4" fmla="*/ 2147483647 w 4"/>
                <a:gd name="T5" fmla="*/ 2147483647 h 6"/>
                <a:gd name="T6" fmla="*/ 2147483647 w 4"/>
                <a:gd name="T7" fmla="*/ 2147483647 h 6"/>
                <a:gd name="T8" fmla="*/ 0 w 4"/>
                <a:gd name="T9" fmla="*/ 2147483647 h 6"/>
                <a:gd name="T10" fmla="*/ 0 w 4"/>
                <a:gd name="T11" fmla="*/ 0 h 6"/>
                <a:gd name="T12" fmla="*/ 2147483647 w 4"/>
                <a:gd name="T13" fmla="*/ 0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2" y="0"/>
                  </a:moveTo>
                  <a:lnTo>
                    <a:pt x="2" y="2"/>
                  </a:lnTo>
                  <a:lnTo>
                    <a:pt x="4" y="5"/>
                  </a:lnTo>
                  <a:lnTo>
                    <a:pt x="2" y="6"/>
                  </a:lnTo>
                  <a:lnTo>
                    <a:pt x="0" y="3"/>
                  </a:lnTo>
                  <a:lnTo>
                    <a:pt x="0"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7" name="Freeform 228"/>
            <p:cNvSpPr>
              <a:spLocks/>
            </p:cNvSpPr>
            <p:nvPr/>
          </p:nvSpPr>
          <p:spPr bwMode="gray">
            <a:xfrm>
              <a:off x="1818" y="3666"/>
              <a:ext cx="4" cy="4"/>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1"/>
                  </a:lnTo>
                  <a:lnTo>
                    <a:pt x="1"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8" name="Freeform 229"/>
            <p:cNvSpPr>
              <a:spLocks/>
            </p:cNvSpPr>
            <p:nvPr/>
          </p:nvSpPr>
          <p:spPr bwMode="gray">
            <a:xfrm>
              <a:off x="1826" y="3670"/>
              <a:ext cx="4" cy="6"/>
            </a:xfrm>
            <a:custGeom>
              <a:avLst/>
              <a:gdLst>
                <a:gd name="T0" fmla="*/ 0 w 3"/>
                <a:gd name="T1" fmla="*/ 2147483647 h 4"/>
                <a:gd name="T2" fmla="*/ 2147483647 w 3"/>
                <a:gd name="T3" fmla="*/ 0 h 4"/>
                <a:gd name="T4" fmla="*/ 2147483647 w 3"/>
                <a:gd name="T5" fmla="*/ 2147483647 h 4"/>
                <a:gd name="T6" fmla="*/ 2147483647 w 3"/>
                <a:gd name="T7" fmla="*/ 2147483647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1"/>
                  </a:moveTo>
                  <a:lnTo>
                    <a:pt x="2" y="0"/>
                  </a:lnTo>
                  <a:lnTo>
                    <a:pt x="3" y="3"/>
                  </a:lnTo>
                  <a:lnTo>
                    <a:pt x="1"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59" name="Freeform 230"/>
            <p:cNvSpPr>
              <a:spLocks/>
            </p:cNvSpPr>
            <p:nvPr/>
          </p:nvSpPr>
          <p:spPr bwMode="gray">
            <a:xfrm>
              <a:off x="1813" y="3653"/>
              <a:ext cx="5" cy="8"/>
            </a:xfrm>
            <a:custGeom>
              <a:avLst/>
              <a:gdLst>
                <a:gd name="T0" fmla="*/ 2147483647 w 4"/>
                <a:gd name="T1" fmla="*/ 2147483647 h 6"/>
                <a:gd name="T2" fmla="*/ 0 w 4"/>
                <a:gd name="T3" fmla="*/ 2147483647 h 6"/>
                <a:gd name="T4" fmla="*/ 0 w 4"/>
                <a:gd name="T5" fmla="*/ 0 h 6"/>
                <a:gd name="T6" fmla="*/ 2147483647 w 4"/>
                <a:gd name="T7" fmla="*/ 0 h 6"/>
                <a:gd name="T8" fmla="*/ 2147483647 w 4"/>
                <a:gd name="T9" fmla="*/ 2147483647 h 6"/>
                <a:gd name="T10" fmla="*/ 2147483647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0"/>
                  </a:lnTo>
                  <a:lnTo>
                    <a:pt x="4" y="5"/>
                  </a:lnTo>
                  <a:lnTo>
                    <a:pt x="2"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0" name="Freeform 231"/>
            <p:cNvSpPr>
              <a:spLocks/>
            </p:cNvSpPr>
            <p:nvPr/>
          </p:nvSpPr>
          <p:spPr bwMode="gray">
            <a:xfrm>
              <a:off x="1814" y="3609"/>
              <a:ext cx="8" cy="18"/>
            </a:xfrm>
            <a:custGeom>
              <a:avLst/>
              <a:gdLst>
                <a:gd name="T0" fmla="*/ 2147483647 w 6"/>
                <a:gd name="T1" fmla="*/ 2147483647 h 14"/>
                <a:gd name="T2" fmla="*/ 2147483647 w 6"/>
                <a:gd name="T3" fmla="*/ 2147483647 h 14"/>
                <a:gd name="T4" fmla="*/ 0 w 6"/>
                <a:gd name="T5" fmla="*/ 2147483647 h 14"/>
                <a:gd name="T6" fmla="*/ 0 w 6"/>
                <a:gd name="T7" fmla="*/ 2147483647 h 14"/>
                <a:gd name="T8" fmla="*/ 2147483647 w 6"/>
                <a:gd name="T9" fmla="*/ 2147483647 h 14"/>
                <a:gd name="T10" fmla="*/ 2147483647 w 6"/>
                <a:gd name="T11" fmla="*/ 0 h 14"/>
                <a:gd name="T12" fmla="*/ 2147483647 w 6"/>
                <a:gd name="T13" fmla="*/ 0 h 14"/>
                <a:gd name="T14" fmla="*/ 2147483647 w 6"/>
                <a:gd name="T15" fmla="*/ 2147483647 h 14"/>
                <a:gd name="T16" fmla="*/ 2147483647 w 6"/>
                <a:gd name="T17" fmla="*/ 2147483647 h 14"/>
                <a:gd name="T18" fmla="*/ 2147483647 w 6"/>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
                <a:gd name="T32" fmla="*/ 6 w 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
                  <a:moveTo>
                    <a:pt x="6" y="14"/>
                  </a:moveTo>
                  <a:lnTo>
                    <a:pt x="3" y="12"/>
                  </a:lnTo>
                  <a:lnTo>
                    <a:pt x="0" y="8"/>
                  </a:lnTo>
                  <a:lnTo>
                    <a:pt x="0" y="6"/>
                  </a:lnTo>
                  <a:lnTo>
                    <a:pt x="2" y="4"/>
                  </a:lnTo>
                  <a:lnTo>
                    <a:pt x="3" y="0"/>
                  </a:lnTo>
                  <a:lnTo>
                    <a:pt x="5" y="0"/>
                  </a:lnTo>
                  <a:lnTo>
                    <a:pt x="5" y="4"/>
                  </a:lnTo>
                  <a:lnTo>
                    <a:pt x="5" y="10"/>
                  </a:lnTo>
                  <a:lnTo>
                    <a:pt x="6" y="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1" name="Freeform 232"/>
            <p:cNvSpPr>
              <a:spLocks/>
            </p:cNvSpPr>
            <p:nvPr/>
          </p:nvSpPr>
          <p:spPr bwMode="gray">
            <a:xfrm>
              <a:off x="1818" y="3646"/>
              <a:ext cx="4" cy="9"/>
            </a:xfrm>
            <a:custGeom>
              <a:avLst/>
              <a:gdLst>
                <a:gd name="T0" fmla="*/ 0 w 3"/>
                <a:gd name="T1" fmla="*/ 2147483647 h 7"/>
                <a:gd name="T2" fmla="*/ 0 w 3"/>
                <a:gd name="T3" fmla="*/ 0 h 7"/>
                <a:gd name="T4" fmla="*/ 2147483647 w 3"/>
                <a:gd name="T5" fmla="*/ 0 h 7"/>
                <a:gd name="T6" fmla="*/ 2147483647 w 3"/>
                <a:gd name="T7" fmla="*/ 2147483647 h 7"/>
                <a:gd name="T8" fmla="*/ 0 w 3"/>
                <a:gd name="T9" fmla="*/ 2147483647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4"/>
                  </a:moveTo>
                  <a:lnTo>
                    <a:pt x="0" y="0"/>
                  </a:lnTo>
                  <a:lnTo>
                    <a:pt x="3" y="0"/>
                  </a:lnTo>
                  <a:lnTo>
                    <a:pt x="2" y="7"/>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2" name="Freeform 233"/>
            <p:cNvSpPr>
              <a:spLocks/>
            </p:cNvSpPr>
            <p:nvPr/>
          </p:nvSpPr>
          <p:spPr bwMode="gray">
            <a:xfrm>
              <a:off x="1817" y="3634"/>
              <a:ext cx="5" cy="6"/>
            </a:xfrm>
            <a:custGeom>
              <a:avLst/>
              <a:gdLst>
                <a:gd name="T0" fmla="*/ 2147483647 w 4"/>
                <a:gd name="T1" fmla="*/ 2147483647 h 5"/>
                <a:gd name="T2" fmla="*/ 2147483647 w 4"/>
                <a:gd name="T3" fmla="*/ 2147483647 h 5"/>
                <a:gd name="T4" fmla="*/ 0 w 4"/>
                <a:gd name="T5" fmla="*/ 2147483647 h 5"/>
                <a:gd name="T6" fmla="*/ 2147483647 w 4"/>
                <a:gd name="T7" fmla="*/ 0 h 5"/>
                <a:gd name="T8" fmla="*/ 2147483647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2" y="4"/>
                  </a:moveTo>
                  <a:lnTo>
                    <a:pt x="1" y="5"/>
                  </a:lnTo>
                  <a:lnTo>
                    <a:pt x="0" y="3"/>
                  </a:lnTo>
                  <a:lnTo>
                    <a:pt x="4" y="0"/>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3" name="Freeform 234"/>
            <p:cNvSpPr>
              <a:spLocks/>
            </p:cNvSpPr>
            <p:nvPr/>
          </p:nvSpPr>
          <p:spPr bwMode="gray">
            <a:xfrm>
              <a:off x="1811" y="3638"/>
              <a:ext cx="3" cy="5"/>
            </a:xfrm>
            <a:custGeom>
              <a:avLst/>
              <a:gdLst>
                <a:gd name="T0" fmla="*/ 0 w 2"/>
                <a:gd name="T1" fmla="*/ 2147483647 h 4"/>
                <a:gd name="T2" fmla="*/ 2147483647 w 2"/>
                <a:gd name="T3" fmla="*/ 0 h 4"/>
                <a:gd name="T4" fmla="*/ 2147483647 w 2"/>
                <a:gd name="T5" fmla="*/ 2147483647 h 4"/>
                <a:gd name="T6" fmla="*/ 0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2"/>
                  </a:lnTo>
                  <a:lnTo>
                    <a:pt x="0"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4" name="Freeform 235"/>
            <p:cNvSpPr>
              <a:spLocks/>
            </p:cNvSpPr>
            <p:nvPr/>
          </p:nvSpPr>
          <p:spPr bwMode="gray">
            <a:xfrm>
              <a:off x="1813" y="3630"/>
              <a:ext cx="6" cy="5"/>
            </a:xfrm>
            <a:custGeom>
              <a:avLst/>
              <a:gdLst>
                <a:gd name="T0" fmla="*/ 2147483647 w 5"/>
                <a:gd name="T1" fmla="*/ 2147483647 h 4"/>
                <a:gd name="T2" fmla="*/ 0 w 5"/>
                <a:gd name="T3" fmla="*/ 2147483647 h 4"/>
                <a:gd name="T4" fmla="*/ 0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3"/>
                  </a:lnTo>
                  <a:lnTo>
                    <a:pt x="0" y="1"/>
                  </a:lnTo>
                  <a:lnTo>
                    <a:pt x="4" y="0"/>
                  </a:lnTo>
                  <a:lnTo>
                    <a:pt x="5" y="2"/>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5" name="Freeform 236"/>
            <p:cNvSpPr>
              <a:spLocks/>
            </p:cNvSpPr>
            <p:nvPr/>
          </p:nvSpPr>
          <p:spPr bwMode="gray">
            <a:xfrm>
              <a:off x="1818" y="3592"/>
              <a:ext cx="3" cy="7"/>
            </a:xfrm>
            <a:custGeom>
              <a:avLst/>
              <a:gdLst>
                <a:gd name="T0" fmla="*/ 0 w 2"/>
                <a:gd name="T1" fmla="*/ 2147483647 h 5"/>
                <a:gd name="T2" fmla="*/ 0 w 2"/>
                <a:gd name="T3" fmla="*/ 0 h 5"/>
                <a:gd name="T4" fmla="*/ 2147483647 w 2"/>
                <a:gd name="T5" fmla="*/ 2147483647 h 5"/>
                <a:gd name="T6" fmla="*/ 2147483647 w 2"/>
                <a:gd name="T7" fmla="*/ 2147483647 h 5"/>
                <a:gd name="T8" fmla="*/ 0 w 2"/>
                <a:gd name="T9" fmla="*/ 2147483647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5"/>
                  </a:moveTo>
                  <a:lnTo>
                    <a:pt x="0" y="0"/>
                  </a:lnTo>
                  <a:lnTo>
                    <a:pt x="2" y="3"/>
                  </a:lnTo>
                  <a:lnTo>
                    <a:pt x="2" y="5"/>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6" name="Freeform 237"/>
            <p:cNvSpPr>
              <a:spLocks/>
            </p:cNvSpPr>
            <p:nvPr/>
          </p:nvSpPr>
          <p:spPr bwMode="gray">
            <a:xfrm>
              <a:off x="1809" y="3618"/>
              <a:ext cx="4" cy="7"/>
            </a:xfrm>
            <a:custGeom>
              <a:avLst/>
              <a:gdLst>
                <a:gd name="T0" fmla="*/ 2147483647 w 3"/>
                <a:gd name="T1" fmla="*/ 0 h 5"/>
                <a:gd name="T2" fmla="*/ 2147483647 w 3"/>
                <a:gd name="T3" fmla="*/ 2147483647 h 5"/>
                <a:gd name="T4" fmla="*/ 2147483647 w 3"/>
                <a:gd name="T5" fmla="*/ 2147483647 h 5"/>
                <a:gd name="T6" fmla="*/ 0 w 3"/>
                <a:gd name="T7" fmla="*/ 2147483647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1" y="0"/>
                  </a:moveTo>
                  <a:lnTo>
                    <a:pt x="3" y="4"/>
                  </a:lnTo>
                  <a:lnTo>
                    <a:pt x="1" y="5"/>
                  </a:lnTo>
                  <a:lnTo>
                    <a:pt x="0" y="4"/>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7" name="Freeform 238"/>
            <p:cNvSpPr>
              <a:spLocks/>
            </p:cNvSpPr>
            <p:nvPr/>
          </p:nvSpPr>
          <p:spPr bwMode="gray">
            <a:xfrm>
              <a:off x="1811" y="3596"/>
              <a:ext cx="3" cy="5"/>
            </a:xfrm>
            <a:custGeom>
              <a:avLst/>
              <a:gdLst>
                <a:gd name="T0" fmla="*/ 0 w 2"/>
                <a:gd name="T1" fmla="*/ 2147483647 h 4"/>
                <a:gd name="T2" fmla="*/ 2147483647 w 2"/>
                <a:gd name="T3" fmla="*/ 0 h 4"/>
                <a:gd name="T4" fmla="*/ 2147483647 w 2"/>
                <a:gd name="T5" fmla="*/ 2147483647 h 4"/>
                <a:gd name="T6" fmla="*/ 2147483647 w 2"/>
                <a:gd name="T7" fmla="*/ 2147483647 h 4"/>
                <a:gd name="T8" fmla="*/ 0 w 2"/>
                <a:gd name="T9" fmla="*/ 2147483647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1"/>
                  </a:moveTo>
                  <a:lnTo>
                    <a:pt x="1" y="0"/>
                  </a:lnTo>
                  <a:lnTo>
                    <a:pt x="2" y="1"/>
                  </a:lnTo>
                  <a:lnTo>
                    <a:pt x="1"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8" name="Freeform 239"/>
            <p:cNvSpPr>
              <a:spLocks/>
            </p:cNvSpPr>
            <p:nvPr/>
          </p:nvSpPr>
          <p:spPr bwMode="gray">
            <a:xfrm>
              <a:off x="1821" y="3549"/>
              <a:ext cx="6" cy="7"/>
            </a:xfrm>
            <a:custGeom>
              <a:avLst/>
              <a:gdLst>
                <a:gd name="T0" fmla="*/ 0 w 5"/>
                <a:gd name="T1" fmla="*/ 2147483647 h 5"/>
                <a:gd name="T2" fmla="*/ 2147483647 w 5"/>
                <a:gd name="T3" fmla="*/ 2147483647 h 5"/>
                <a:gd name="T4" fmla="*/ 2147483647 w 5"/>
                <a:gd name="T5" fmla="*/ 0 h 5"/>
                <a:gd name="T6" fmla="*/ 2147483647 w 5"/>
                <a:gd name="T7" fmla="*/ 2147483647 h 5"/>
                <a:gd name="T8" fmla="*/ 2147483647 w 5"/>
                <a:gd name="T9" fmla="*/ 2147483647 h 5"/>
                <a:gd name="T10" fmla="*/ 0 w 5"/>
                <a:gd name="T11" fmla="*/ 2147483647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5"/>
                  </a:moveTo>
                  <a:lnTo>
                    <a:pt x="1" y="2"/>
                  </a:lnTo>
                  <a:lnTo>
                    <a:pt x="3" y="0"/>
                  </a:lnTo>
                  <a:lnTo>
                    <a:pt x="5" y="4"/>
                  </a:lnTo>
                  <a:lnTo>
                    <a:pt x="3" y="5"/>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69" name="Freeform 240"/>
            <p:cNvSpPr>
              <a:spLocks/>
            </p:cNvSpPr>
            <p:nvPr/>
          </p:nvSpPr>
          <p:spPr bwMode="gray">
            <a:xfrm>
              <a:off x="1826" y="3543"/>
              <a:ext cx="5" cy="7"/>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4"/>
                  </a:moveTo>
                  <a:lnTo>
                    <a:pt x="1" y="0"/>
                  </a:lnTo>
                  <a:lnTo>
                    <a:pt x="4" y="1"/>
                  </a:lnTo>
                  <a:lnTo>
                    <a:pt x="4" y="5"/>
                  </a:lnTo>
                  <a:lnTo>
                    <a:pt x="3" y="6"/>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0" name="Freeform 241"/>
            <p:cNvSpPr>
              <a:spLocks/>
            </p:cNvSpPr>
            <p:nvPr/>
          </p:nvSpPr>
          <p:spPr bwMode="gray">
            <a:xfrm>
              <a:off x="1835" y="3537"/>
              <a:ext cx="4" cy="7"/>
            </a:xfrm>
            <a:custGeom>
              <a:avLst/>
              <a:gdLst>
                <a:gd name="T0" fmla="*/ 2147483647 w 3"/>
                <a:gd name="T1" fmla="*/ 2147483647 h 5"/>
                <a:gd name="T2" fmla="*/ 0 w 3"/>
                <a:gd name="T3" fmla="*/ 2147483647 h 5"/>
                <a:gd name="T4" fmla="*/ 2147483647 w 3"/>
                <a:gd name="T5" fmla="*/ 0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1" y="5"/>
                  </a:moveTo>
                  <a:lnTo>
                    <a:pt x="0" y="2"/>
                  </a:lnTo>
                  <a:lnTo>
                    <a:pt x="1" y="0"/>
                  </a:lnTo>
                  <a:lnTo>
                    <a:pt x="3" y="2"/>
                  </a:lnTo>
                  <a:lnTo>
                    <a:pt x="2" y="3"/>
                  </a:lnTo>
                  <a:lnTo>
                    <a:pt x="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1" name="Freeform 242"/>
            <p:cNvSpPr>
              <a:spLocks/>
            </p:cNvSpPr>
            <p:nvPr/>
          </p:nvSpPr>
          <p:spPr bwMode="gray">
            <a:xfrm>
              <a:off x="1826" y="3489"/>
              <a:ext cx="10" cy="26"/>
            </a:xfrm>
            <a:custGeom>
              <a:avLst/>
              <a:gdLst>
                <a:gd name="T0" fmla="*/ 2147483647 w 8"/>
                <a:gd name="T1" fmla="*/ 2147483647 h 20"/>
                <a:gd name="T2" fmla="*/ 2147483647 w 8"/>
                <a:gd name="T3" fmla="*/ 2147483647 h 20"/>
                <a:gd name="T4" fmla="*/ 2147483647 w 8"/>
                <a:gd name="T5" fmla="*/ 0 h 20"/>
                <a:gd name="T6" fmla="*/ 2147483647 w 8"/>
                <a:gd name="T7" fmla="*/ 2147483647 h 20"/>
                <a:gd name="T8" fmla="*/ 2147483647 w 8"/>
                <a:gd name="T9" fmla="*/ 2147483647 h 20"/>
                <a:gd name="T10" fmla="*/ 2147483647 w 8"/>
                <a:gd name="T11" fmla="*/ 2147483647 h 20"/>
                <a:gd name="T12" fmla="*/ 2147483647 w 8"/>
                <a:gd name="T13" fmla="*/ 2147483647 h 20"/>
                <a:gd name="T14" fmla="*/ 0 w 8"/>
                <a:gd name="T15" fmla="*/ 2147483647 h 20"/>
                <a:gd name="T16" fmla="*/ 2147483647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1" y="4"/>
                  </a:moveTo>
                  <a:lnTo>
                    <a:pt x="1" y="1"/>
                  </a:lnTo>
                  <a:lnTo>
                    <a:pt x="3" y="0"/>
                  </a:lnTo>
                  <a:lnTo>
                    <a:pt x="8" y="3"/>
                  </a:lnTo>
                  <a:lnTo>
                    <a:pt x="8" y="10"/>
                  </a:lnTo>
                  <a:lnTo>
                    <a:pt x="4" y="17"/>
                  </a:lnTo>
                  <a:lnTo>
                    <a:pt x="4" y="20"/>
                  </a:lnTo>
                  <a:lnTo>
                    <a:pt x="0" y="19"/>
                  </a:lnTo>
                  <a:lnTo>
                    <a:pt x="1"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2" name="Freeform 243"/>
            <p:cNvSpPr>
              <a:spLocks/>
            </p:cNvSpPr>
            <p:nvPr/>
          </p:nvSpPr>
          <p:spPr bwMode="gray">
            <a:xfrm>
              <a:off x="1968" y="3143"/>
              <a:ext cx="100" cy="114"/>
            </a:xfrm>
            <a:custGeom>
              <a:avLst/>
              <a:gdLst>
                <a:gd name="T0" fmla="*/ 0 w 77"/>
                <a:gd name="T1" fmla="*/ 2147483647 h 88"/>
                <a:gd name="T2" fmla="*/ 2147483647 w 77"/>
                <a:gd name="T3" fmla="*/ 2147483647 h 88"/>
                <a:gd name="T4" fmla="*/ 2147483647 w 77"/>
                <a:gd name="T5" fmla="*/ 2147483647 h 88"/>
                <a:gd name="T6" fmla="*/ 2147483647 w 77"/>
                <a:gd name="T7" fmla="*/ 2147483647 h 88"/>
                <a:gd name="T8" fmla="*/ 2147483647 w 77"/>
                <a:gd name="T9" fmla="*/ 2147483647 h 88"/>
                <a:gd name="T10" fmla="*/ 2147483647 w 77"/>
                <a:gd name="T11" fmla="*/ 0 h 88"/>
                <a:gd name="T12" fmla="*/ 2147483647 w 77"/>
                <a:gd name="T13" fmla="*/ 2147483647 h 88"/>
                <a:gd name="T14" fmla="*/ 2147483647 w 77"/>
                <a:gd name="T15" fmla="*/ 2147483647 h 88"/>
                <a:gd name="T16" fmla="*/ 2147483647 w 77"/>
                <a:gd name="T17" fmla="*/ 2147483647 h 88"/>
                <a:gd name="T18" fmla="*/ 2147483647 w 77"/>
                <a:gd name="T19" fmla="*/ 2147483647 h 88"/>
                <a:gd name="T20" fmla="*/ 2147483647 w 77"/>
                <a:gd name="T21" fmla="*/ 2147483647 h 88"/>
                <a:gd name="T22" fmla="*/ 2147483647 w 77"/>
                <a:gd name="T23" fmla="*/ 2147483647 h 88"/>
                <a:gd name="T24" fmla="*/ 2147483647 w 77"/>
                <a:gd name="T25" fmla="*/ 2147483647 h 88"/>
                <a:gd name="T26" fmla="*/ 2147483647 w 77"/>
                <a:gd name="T27" fmla="*/ 2147483647 h 88"/>
                <a:gd name="T28" fmla="*/ 2147483647 w 77"/>
                <a:gd name="T29" fmla="*/ 2147483647 h 88"/>
                <a:gd name="T30" fmla="*/ 2147483647 w 77"/>
                <a:gd name="T31" fmla="*/ 2147483647 h 88"/>
                <a:gd name="T32" fmla="*/ 2147483647 w 77"/>
                <a:gd name="T33" fmla="*/ 2147483647 h 88"/>
                <a:gd name="T34" fmla="*/ 2147483647 w 77"/>
                <a:gd name="T35" fmla="*/ 2147483647 h 88"/>
                <a:gd name="T36" fmla="*/ 2147483647 w 77"/>
                <a:gd name="T37" fmla="*/ 2147483647 h 88"/>
                <a:gd name="T38" fmla="*/ 2147483647 w 77"/>
                <a:gd name="T39" fmla="*/ 2147483647 h 88"/>
                <a:gd name="T40" fmla="*/ 2147483647 w 77"/>
                <a:gd name="T41" fmla="*/ 2147483647 h 88"/>
                <a:gd name="T42" fmla="*/ 2147483647 w 77"/>
                <a:gd name="T43" fmla="*/ 2147483647 h 88"/>
                <a:gd name="T44" fmla="*/ 2147483647 w 77"/>
                <a:gd name="T45" fmla="*/ 2147483647 h 88"/>
                <a:gd name="T46" fmla="*/ 2147483647 w 77"/>
                <a:gd name="T47" fmla="*/ 2147483647 h 88"/>
                <a:gd name="T48" fmla="*/ 2147483647 w 77"/>
                <a:gd name="T49" fmla="*/ 2147483647 h 88"/>
                <a:gd name="T50" fmla="*/ 2147483647 w 77"/>
                <a:gd name="T51" fmla="*/ 2147483647 h 88"/>
                <a:gd name="T52" fmla="*/ 2147483647 w 77"/>
                <a:gd name="T53" fmla="*/ 2147483647 h 88"/>
                <a:gd name="T54" fmla="*/ 2147483647 w 77"/>
                <a:gd name="T55" fmla="*/ 2147483647 h 88"/>
                <a:gd name="T56" fmla="*/ 2147483647 w 77"/>
                <a:gd name="T57" fmla="*/ 2147483647 h 88"/>
                <a:gd name="T58" fmla="*/ 0 w 77"/>
                <a:gd name="T59" fmla="*/ 2147483647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7"/>
                <a:gd name="T91" fmla="*/ 0 h 88"/>
                <a:gd name="T92" fmla="*/ 77 w 77"/>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7" h="88">
                  <a:moveTo>
                    <a:pt x="0" y="33"/>
                  </a:moveTo>
                  <a:lnTo>
                    <a:pt x="2" y="24"/>
                  </a:lnTo>
                  <a:lnTo>
                    <a:pt x="4" y="11"/>
                  </a:lnTo>
                  <a:lnTo>
                    <a:pt x="6" y="5"/>
                  </a:lnTo>
                  <a:lnTo>
                    <a:pt x="17" y="1"/>
                  </a:lnTo>
                  <a:lnTo>
                    <a:pt x="38" y="0"/>
                  </a:lnTo>
                  <a:lnTo>
                    <a:pt x="45" y="6"/>
                  </a:lnTo>
                  <a:lnTo>
                    <a:pt x="46" y="31"/>
                  </a:lnTo>
                  <a:lnTo>
                    <a:pt x="53" y="34"/>
                  </a:lnTo>
                  <a:lnTo>
                    <a:pt x="65" y="40"/>
                  </a:lnTo>
                  <a:lnTo>
                    <a:pt x="66" y="50"/>
                  </a:lnTo>
                  <a:lnTo>
                    <a:pt x="71" y="48"/>
                  </a:lnTo>
                  <a:lnTo>
                    <a:pt x="77" y="50"/>
                  </a:lnTo>
                  <a:lnTo>
                    <a:pt x="77" y="59"/>
                  </a:lnTo>
                  <a:lnTo>
                    <a:pt x="75" y="63"/>
                  </a:lnTo>
                  <a:lnTo>
                    <a:pt x="74" y="70"/>
                  </a:lnTo>
                  <a:lnTo>
                    <a:pt x="72" y="80"/>
                  </a:lnTo>
                  <a:lnTo>
                    <a:pt x="66" y="86"/>
                  </a:lnTo>
                  <a:lnTo>
                    <a:pt x="53" y="88"/>
                  </a:lnTo>
                  <a:lnTo>
                    <a:pt x="43" y="87"/>
                  </a:lnTo>
                  <a:lnTo>
                    <a:pt x="40" y="86"/>
                  </a:lnTo>
                  <a:lnTo>
                    <a:pt x="49" y="69"/>
                  </a:lnTo>
                  <a:lnTo>
                    <a:pt x="50" y="65"/>
                  </a:lnTo>
                  <a:lnTo>
                    <a:pt x="43" y="59"/>
                  </a:lnTo>
                  <a:lnTo>
                    <a:pt x="30" y="55"/>
                  </a:lnTo>
                  <a:lnTo>
                    <a:pt x="22" y="49"/>
                  </a:lnTo>
                  <a:lnTo>
                    <a:pt x="15" y="50"/>
                  </a:lnTo>
                  <a:lnTo>
                    <a:pt x="10" y="43"/>
                  </a:lnTo>
                  <a:lnTo>
                    <a:pt x="5" y="35"/>
                  </a:lnTo>
                  <a:lnTo>
                    <a:pt x="0" y="3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3" name="Freeform 244"/>
            <p:cNvSpPr>
              <a:spLocks/>
            </p:cNvSpPr>
            <p:nvPr/>
          </p:nvSpPr>
          <p:spPr bwMode="gray">
            <a:xfrm>
              <a:off x="1883" y="3012"/>
              <a:ext cx="144" cy="181"/>
            </a:xfrm>
            <a:custGeom>
              <a:avLst/>
              <a:gdLst>
                <a:gd name="T0" fmla="*/ 2147483647 w 110"/>
                <a:gd name="T1" fmla="*/ 2147483647 h 139"/>
                <a:gd name="T2" fmla="*/ 2147483647 w 110"/>
                <a:gd name="T3" fmla="*/ 2147483647 h 139"/>
                <a:gd name="T4" fmla="*/ 2147483647 w 110"/>
                <a:gd name="T5" fmla="*/ 2147483647 h 139"/>
                <a:gd name="T6" fmla="*/ 2147483647 w 110"/>
                <a:gd name="T7" fmla="*/ 2147483647 h 139"/>
                <a:gd name="T8" fmla="*/ 2147483647 w 110"/>
                <a:gd name="T9" fmla="*/ 2147483647 h 139"/>
                <a:gd name="T10" fmla="*/ 2147483647 w 110"/>
                <a:gd name="T11" fmla="*/ 2147483647 h 139"/>
                <a:gd name="T12" fmla="*/ 2147483647 w 110"/>
                <a:gd name="T13" fmla="*/ 2147483647 h 139"/>
                <a:gd name="T14" fmla="*/ 2147483647 w 110"/>
                <a:gd name="T15" fmla="*/ 2147483647 h 139"/>
                <a:gd name="T16" fmla="*/ 2147483647 w 110"/>
                <a:gd name="T17" fmla="*/ 2147483647 h 139"/>
                <a:gd name="T18" fmla="*/ 2147483647 w 110"/>
                <a:gd name="T19" fmla="*/ 2147483647 h 139"/>
                <a:gd name="T20" fmla="*/ 2147483647 w 110"/>
                <a:gd name="T21" fmla="*/ 2147483647 h 139"/>
                <a:gd name="T22" fmla="*/ 2147483647 w 110"/>
                <a:gd name="T23" fmla="*/ 2147483647 h 139"/>
                <a:gd name="T24" fmla="*/ 2147483647 w 110"/>
                <a:gd name="T25" fmla="*/ 2147483647 h 139"/>
                <a:gd name="T26" fmla="*/ 2147483647 w 110"/>
                <a:gd name="T27" fmla="*/ 2147483647 h 139"/>
                <a:gd name="T28" fmla="*/ 2147483647 w 110"/>
                <a:gd name="T29" fmla="*/ 2147483647 h 139"/>
                <a:gd name="T30" fmla="*/ 0 w 110"/>
                <a:gd name="T31" fmla="*/ 2147483647 h 139"/>
                <a:gd name="T32" fmla="*/ 2147483647 w 110"/>
                <a:gd name="T33" fmla="*/ 2147483647 h 139"/>
                <a:gd name="T34" fmla="*/ 2147483647 w 110"/>
                <a:gd name="T35" fmla="*/ 2147483647 h 139"/>
                <a:gd name="T36" fmla="*/ 2147483647 w 110"/>
                <a:gd name="T37" fmla="*/ 2147483647 h 139"/>
                <a:gd name="T38" fmla="*/ 2147483647 w 110"/>
                <a:gd name="T39" fmla="*/ 2147483647 h 139"/>
                <a:gd name="T40" fmla="*/ 2147483647 w 110"/>
                <a:gd name="T41" fmla="*/ 2147483647 h 139"/>
                <a:gd name="T42" fmla="*/ 2147483647 w 110"/>
                <a:gd name="T43" fmla="*/ 2147483647 h 139"/>
                <a:gd name="T44" fmla="*/ 2147483647 w 110"/>
                <a:gd name="T45" fmla="*/ 2147483647 h 139"/>
                <a:gd name="T46" fmla="*/ 2147483647 w 110"/>
                <a:gd name="T47" fmla="*/ 2147483647 h 139"/>
                <a:gd name="T48" fmla="*/ 2147483647 w 110"/>
                <a:gd name="T49" fmla="*/ 2147483647 h 139"/>
                <a:gd name="T50" fmla="*/ 2147483647 w 110"/>
                <a:gd name="T51" fmla="*/ 0 h 139"/>
                <a:gd name="T52" fmla="*/ 2147483647 w 110"/>
                <a:gd name="T53" fmla="*/ 2147483647 h 139"/>
                <a:gd name="T54" fmla="*/ 2147483647 w 110"/>
                <a:gd name="T55" fmla="*/ 2147483647 h 139"/>
                <a:gd name="T56" fmla="*/ 2147483647 w 110"/>
                <a:gd name="T57" fmla="*/ 2147483647 h 139"/>
                <a:gd name="T58" fmla="*/ 2147483647 w 110"/>
                <a:gd name="T59" fmla="*/ 2147483647 h 139"/>
                <a:gd name="T60" fmla="*/ 2147483647 w 110"/>
                <a:gd name="T61" fmla="*/ 2147483647 h 139"/>
                <a:gd name="T62" fmla="*/ 2147483647 w 110"/>
                <a:gd name="T63" fmla="*/ 2147483647 h 139"/>
                <a:gd name="T64" fmla="*/ 2147483647 w 110"/>
                <a:gd name="T65" fmla="*/ 2147483647 h 139"/>
                <a:gd name="T66" fmla="*/ 2147483647 w 110"/>
                <a:gd name="T67" fmla="*/ 2147483647 h 139"/>
                <a:gd name="T68" fmla="*/ 2147483647 w 110"/>
                <a:gd name="T69" fmla="*/ 2147483647 h 139"/>
                <a:gd name="T70" fmla="*/ 2147483647 w 110"/>
                <a:gd name="T71" fmla="*/ 2147483647 h 139"/>
                <a:gd name="T72" fmla="*/ 2147483647 w 110"/>
                <a:gd name="T73" fmla="*/ 2147483647 h 139"/>
                <a:gd name="T74" fmla="*/ 2147483647 w 110"/>
                <a:gd name="T75" fmla="*/ 2147483647 h 139"/>
                <a:gd name="T76" fmla="*/ 2147483647 w 110"/>
                <a:gd name="T77" fmla="*/ 2147483647 h 139"/>
                <a:gd name="T78" fmla="*/ 2147483647 w 110"/>
                <a:gd name="T79" fmla="*/ 2147483647 h 139"/>
                <a:gd name="T80" fmla="*/ 2147483647 w 110"/>
                <a:gd name="T81" fmla="*/ 2147483647 h 139"/>
                <a:gd name="T82" fmla="*/ 2147483647 w 110"/>
                <a:gd name="T83" fmla="*/ 2147483647 h 139"/>
                <a:gd name="T84" fmla="*/ 2147483647 w 110"/>
                <a:gd name="T85" fmla="*/ 2147483647 h 139"/>
                <a:gd name="T86" fmla="*/ 2147483647 w 110"/>
                <a:gd name="T87" fmla="*/ 2147483647 h 139"/>
                <a:gd name="T88" fmla="*/ 2147483647 w 110"/>
                <a:gd name="T89" fmla="*/ 2147483647 h 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
                <a:gd name="T136" fmla="*/ 0 h 139"/>
                <a:gd name="T137" fmla="*/ 110 w 110"/>
                <a:gd name="T138" fmla="*/ 139 h 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 h="139">
                  <a:moveTo>
                    <a:pt x="65" y="133"/>
                  </a:moveTo>
                  <a:lnTo>
                    <a:pt x="58" y="133"/>
                  </a:lnTo>
                  <a:lnTo>
                    <a:pt x="53" y="131"/>
                  </a:lnTo>
                  <a:lnTo>
                    <a:pt x="50" y="133"/>
                  </a:lnTo>
                  <a:lnTo>
                    <a:pt x="50" y="136"/>
                  </a:lnTo>
                  <a:lnTo>
                    <a:pt x="49" y="139"/>
                  </a:lnTo>
                  <a:lnTo>
                    <a:pt x="44" y="139"/>
                  </a:lnTo>
                  <a:lnTo>
                    <a:pt x="40" y="133"/>
                  </a:lnTo>
                  <a:lnTo>
                    <a:pt x="32" y="129"/>
                  </a:lnTo>
                  <a:lnTo>
                    <a:pt x="28" y="128"/>
                  </a:lnTo>
                  <a:lnTo>
                    <a:pt x="19" y="138"/>
                  </a:lnTo>
                  <a:lnTo>
                    <a:pt x="16" y="135"/>
                  </a:lnTo>
                  <a:lnTo>
                    <a:pt x="10" y="113"/>
                  </a:lnTo>
                  <a:lnTo>
                    <a:pt x="9" y="98"/>
                  </a:lnTo>
                  <a:lnTo>
                    <a:pt x="5" y="86"/>
                  </a:lnTo>
                  <a:lnTo>
                    <a:pt x="0" y="83"/>
                  </a:lnTo>
                  <a:lnTo>
                    <a:pt x="6" y="71"/>
                  </a:lnTo>
                  <a:lnTo>
                    <a:pt x="2" y="51"/>
                  </a:lnTo>
                  <a:lnTo>
                    <a:pt x="8" y="49"/>
                  </a:lnTo>
                  <a:lnTo>
                    <a:pt x="6" y="34"/>
                  </a:lnTo>
                  <a:lnTo>
                    <a:pt x="11" y="32"/>
                  </a:lnTo>
                  <a:lnTo>
                    <a:pt x="10" y="28"/>
                  </a:lnTo>
                  <a:lnTo>
                    <a:pt x="2" y="16"/>
                  </a:lnTo>
                  <a:lnTo>
                    <a:pt x="19" y="13"/>
                  </a:lnTo>
                  <a:lnTo>
                    <a:pt x="24" y="3"/>
                  </a:lnTo>
                  <a:lnTo>
                    <a:pt x="34" y="0"/>
                  </a:lnTo>
                  <a:lnTo>
                    <a:pt x="42" y="5"/>
                  </a:lnTo>
                  <a:lnTo>
                    <a:pt x="42" y="22"/>
                  </a:lnTo>
                  <a:lnTo>
                    <a:pt x="47" y="25"/>
                  </a:lnTo>
                  <a:lnTo>
                    <a:pt x="54" y="26"/>
                  </a:lnTo>
                  <a:lnTo>
                    <a:pt x="73" y="38"/>
                  </a:lnTo>
                  <a:lnTo>
                    <a:pt x="82" y="40"/>
                  </a:lnTo>
                  <a:lnTo>
                    <a:pt x="83" y="65"/>
                  </a:lnTo>
                  <a:lnTo>
                    <a:pt x="103" y="68"/>
                  </a:lnTo>
                  <a:lnTo>
                    <a:pt x="103" y="76"/>
                  </a:lnTo>
                  <a:lnTo>
                    <a:pt x="107" y="79"/>
                  </a:lnTo>
                  <a:lnTo>
                    <a:pt x="106" y="87"/>
                  </a:lnTo>
                  <a:lnTo>
                    <a:pt x="110" y="93"/>
                  </a:lnTo>
                  <a:lnTo>
                    <a:pt x="110" y="106"/>
                  </a:lnTo>
                  <a:lnTo>
                    <a:pt x="103" y="100"/>
                  </a:lnTo>
                  <a:lnTo>
                    <a:pt x="82" y="101"/>
                  </a:lnTo>
                  <a:lnTo>
                    <a:pt x="71" y="105"/>
                  </a:lnTo>
                  <a:lnTo>
                    <a:pt x="69" y="111"/>
                  </a:lnTo>
                  <a:lnTo>
                    <a:pt x="67" y="124"/>
                  </a:lnTo>
                  <a:lnTo>
                    <a:pt x="65" y="13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4" name="Freeform 245"/>
            <p:cNvSpPr>
              <a:spLocks/>
            </p:cNvSpPr>
            <p:nvPr/>
          </p:nvSpPr>
          <p:spPr bwMode="gray">
            <a:xfrm>
              <a:off x="2019" y="3300"/>
              <a:ext cx="65" cy="75"/>
            </a:xfrm>
            <a:custGeom>
              <a:avLst/>
              <a:gdLst>
                <a:gd name="T0" fmla="*/ 2147483647 w 50"/>
                <a:gd name="T1" fmla="*/ 2147483647 h 57"/>
                <a:gd name="T2" fmla="*/ 2147483647 w 50"/>
                <a:gd name="T3" fmla="*/ 2147483647 h 57"/>
                <a:gd name="T4" fmla="*/ 2147483647 w 50"/>
                <a:gd name="T5" fmla="*/ 2147483647 h 57"/>
                <a:gd name="T6" fmla="*/ 2147483647 w 50"/>
                <a:gd name="T7" fmla="*/ 2147483647 h 57"/>
                <a:gd name="T8" fmla="*/ 2147483647 w 50"/>
                <a:gd name="T9" fmla="*/ 2147483647 h 57"/>
                <a:gd name="T10" fmla="*/ 2147483647 w 50"/>
                <a:gd name="T11" fmla="*/ 2147483647 h 57"/>
                <a:gd name="T12" fmla="*/ 2147483647 w 50"/>
                <a:gd name="T13" fmla="*/ 2147483647 h 57"/>
                <a:gd name="T14" fmla="*/ 2147483647 w 50"/>
                <a:gd name="T15" fmla="*/ 2147483647 h 57"/>
                <a:gd name="T16" fmla="*/ 2147483647 w 50"/>
                <a:gd name="T17" fmla="*/ 2147483647 h 57"/>
                <a:gd name="T18" fmla="*/ 2147483647 w 50"/>
                <a:gd name="T19" fmla="*/ 2147483647 h 57"/>
                <a:gd name="T20" fmla="*/ 2147483647 w 50"/>
                <a:gd name="T21" fmla="*/ 2147483647 h 57"/>
                <a:gd name="T22" fmla="*/ 0 w 50"/>
                <a:gd name="T23" fmla="*/ 2147483647 h 57"/>
                <a:gd name="T24" fmla="*/ 2147483647 w 50"/>
                <a:gd name="T25" fmla="*/ 2147483647 h 57"/>
                <a:gd name="T26" fmla="*/ 2147483647 w 50"/>
                <a:gd name="T27" fmla="*/ 2147483647 h 57"/>
                <a:gd name="T28" fmla="*/ 2147483647 w 50"/>
                <a:gd name="T29" fmla="*/ 2147483647 h 57"/>
                <a:gd name="T30" fmla="*/ 2147483647 w 50"/>
                <a:gd name="T31" fmla="*/ 0 h 57"/>
                <a:gd name="T32" fmla="*/ 2147483647 w 50"/>
                <a:gd name="T33" fmla="*/ 2147483647 h 57"/>
                <a:gd name="T34" fmla="*/ 2147483647 w 50"/>
                <a:gd name="T35" fmla="*/ 2147483647 h 57"/>
                <a:gd name="T36" fmla="*/ 2147483647 w 50"/>
                <a:gd name="T37" fmla="*/ 2147483647 h 57"/>
                <a:gd name="T38" fmla="*/ 2147483647 w 50"/>
                <a:gd name="T39" fmla="*/ 2147483647 h 57"/>
                <a:gd name="T40" fmla="*/ 2147483647 w 50"/>
                <a:gd name="T41" fmla="*/ 2147483647 h 57"/>
                <a:gd name="T42" fmla="*/ 2147483647 w 50"/>
                <a:gd name="T43" fmla="*/ 2147483647 h 57"/>
                <a:gd name="T44" fmla="*/ 2147483647 w 50"/>
                <a:gd name="T45" fmla="*/ 2147483647 h 57"/>
                <a:gd name="T46" fmla="*/ 2147483647 w 50"/>
                <a:gd name="T47" fmla="*/ 2147483647 h 57"/>
                <a:gd name="T48" fmla="*/ 2147483647 w 50"/>
                <a:gd name="T49" fmla="*/ 2147483647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57"/>
                <a:gd name="T77" fmla="*/ 50 w 50"/>
                <a:gd name="T78" fmla="*/ 57 h 5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57">
                  <a:moveTo>
                    <a:pt x="50" y="37"/>
                  </a:moveTo>
                  <a:lnTo>
                    <a:pt x="50" y="39"/>
                  </a:lnTo>
                  <a:lnTo>
                    <a:pt x="44" y="47"/>
                  </a:lnTo>
                  <a:lnTo>
                    <a:pt x="44" y="49"/>
                  </a:lnTo>
                  <a:lnTo>
                    <a:pt x="38" y="57"/>
                  </a:lnTo>
                  <a:lnTo>
                    <a:pt x="30" y="57"/>
                  </a:lnTo>
                  <a:lnTo>
                    <a:pt x="23" y="55"/>
                  </a:lnTo>
                  <a:lnTo>
                    <a:pt x="15" y="51"/>
                  </a:lnTo>
                  <a:lnTo>
                    <a:pt x="10" y="52"/>
                  </a:lnTo>
                  <a:lnTo>
                    <a:pt x="5" y="46"/>
                  </a:lnTo>
                  <a:lnTo>
                    <a:pt x="1" y="47"/>
                  </a:lnTo>
                  <a:lnTo>
                    <a:pt x="0" y="39"/>
                  </a:lnTo>
                  <a:lnTo>
                    <a:pt x="4" y="34"/>
                  </a:lnTo>
                  <a:lnTo>
                    <a:pt x="5" y="13"/>
                  </a:lnTo>
                  <a:lnTo>
                    <a:pt x="5" y="8"/>
                  </a:lnTo>
                  <a:lnTo>
                    <a:pt x="9" y="0"/>
                  </a:lnTo>
                  <a:lnTo>
                    <a:pt x="14" y="3"/>
                  </a:lnTo>
                  <a:lnTo>
                    <a:pt x="17" y="9"/>
                  </a:lnTo>
                  <a:lnTo>
                    <a:pt x="28" y="10"/>
                  </a:lnTo>
                  <a:lnTo>
                    <a:pt x="32" y="12"/>
                  </a:lnTo>
                  <a:lnTo>
                    <a:pt x="34" y="18"/>
                  </a:lnTo>
                  <a:lnTo>
                    <a:pt x="40" y="21"/>
                  </a:lnTo>
                  <a:lnTo>
                    <a:pt x="43" y="26"/>
                  </a:lnTo>
                  <a:lnTo>
                    <a:pt x="49" y="32"/>
                  </a:lnTo>
                  <a:lnTo>
                    <a:pt x="50" y="3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5" name="Freeform 246"/>
            <p:cNvSpPr>
              <a:spLocks/>
            </p:cNvSpPr>
            <p:nvPr/>
          </p:nvSpPr>
          <p:spPr bwMode="gray">
            <a:xfrm>
              <a:off x="1746" y="2883"/>
              <a:ext cx="152" cy="249"/>
            </a:xfrm>
            <a:custGeom>
              <a:avLst/>
              <a:gdLst>
                <a:gd name="T0" fmla="*/ 2147483647 w 116"/>
                <a:gd name="T1" fmla="*/ 2147483647 h 191"/>
                <a:gd name="T2" fmla="*/ 2147483647 w 116"/>
                <a:gd name="T3" fmla="*/ 2147483647 h 191"/>
                <a:gd name="T4" fmla="*/ 2147483647 w 116"/>
                <a:gd name="T5" fmla="*/ 2147483647 h 191"/>
                <a:gd name="T6" fmla="*/ 2147483647 w 116"/>
                <a:gd name="T7" fmla="*/ 2147483647 h 191"/>
                <a:gd name="T8" fmla="*/ 2147483647 w 116"/>
                <a:gd name="T9" fmla="*/ 2147483647 h 191"/>
                <a:gd name="T10" fmla="*/ 2147483647 w 116"/>
                <a:gd name="T11" fmla="*/ 0 h 191"/>
                <a:gd name="T12" fmla="*/ 2147483647 w 116"/>
                <a:gd name="T13" fmla="*/ 2147483647 h 191"/>
                <a:gd name="T14" fmla="*/ 2147483647 w 116"/>
                <a:gd name="T15" fmla="*/ 2147483647 h 191"/>
                <a:gd name="T16" fmla="*/ 2147483647 w 116"/>
                <a:gd name="T17" fmla="*/ 2147483647 h 191"/>
                <a:gd name="T18" fmla="*/ 2147483647 w 116"/>
                <a:gd name="T19" fmla="*/ 2147483647 h 191"/>
                <a:gd name="T20" fmla="*/ 2147483647 w 116"/>
                <a:gd name="T21" fmla="*/ 2147483647 h 191"/>
                <a:gd name="T22" fmla="*/ 2147483647 w 116"/>
                <a:gd name="T23" fmla="*/ 2147483647 h 191"/>
                <a:gd name="T24" fmla="*/ 2147483647 w 116"/>
                <a:gd name="T25" fmla="*/ 2147483647 h 191"/>
                <a:gd name="T26" fmla="*/ 2147483647 w 116"/>
                <a:gd name="T27" fmla="*/ 2147483647 h 191"/>
                <a:gd name="T28" fmla="*/ 2147483647 w 116"/>
                <a:gd name="T29" fmla="*/ 2147483647 h 191"/>
                <a:gd name="T30" fmla="*/ 2147483647 w 116"/>
                <a:gd name="T31" fmla="*/ 2147483647 h 191"/>
                <a:gd name="T32" fmla="*/ 2147483647 w 116"/>
                <a:gd name="T33" fmla="*/ 2147483647 h 191"/>
                <a:gd name="T34" fmla="*/ 2147483647 w 116"/>
                <a:gd name="T35" fmla="*/ 2147483647 h 191"/>
                <a:gd name="T36" fmla="*/ 2147483647 w 116"/>
                <a:gd name="T37" fmla="*/ 2147483647 h 191"/>
                <a:gd name="T38" fmla="*/ 2147483647 w 116"/>
                <a:gd name="T39" fmla="*/ 2147483647 h 191"/>
                <a:gd name="T40" fmla="*/ 2147483647 w 116"/>
                <a:gd name="T41" fmla="*/ 2147483647 h 191"/>
                <a:gd name="T42" fmla="*/ 2147483647 w 116"/>
                <a:gd name="T43" fmla="*/ 2147483647 h 191"/>
                <a:gd name="T44" fmla="*/ 2147483647 w 116"/>
                <a:gd name="T45" fmla="*/ 2147483647 h 191"/>
                <a:gd name="T46" fmla="*/ 2147483647 w 116"/>
                <a:gd name="T47" fmla="*/ 2147483647 h 191"/>
                <a:gd name="T48" fmla="*/ 2147483647 w 116"/>
                <a:gd name="T49" fmla="*/ 2147483647 h 191"/>
                <a:gd name="T50" fmla="*/ 2147483647 w 116"/>
                <a:gd name="T51" fmla="*/ 2147483647 h 191"/>
                <a:gd name="T52" fmla="*/ 2147483647 w 116"/>
                <a:gd name="T53" fmla="*/ 2147483647 h 191"/>
                <a:gd name="T54" fmla="*/ 2147483647 w 116"/>
                <a:gd name="T55" fmla="*/ 2147483647 h 191"/>
                <a:gd name="T56" fmla="*/ 0 w 116"/>
                <a:gd name="T57" fmla="*/ 2147483647 h 191"/>
                <a:gd name="T58" fmla="*/ 2147483647 w 116"/>
                <a:gd name="T59" fmla="*/ 2147483647 h 191"/>
                <a:gd name="T60" fmla="*/ 2147483647 w 116"/>
                <a:gd name="T61" fmla="*/ 2147483647 h 191"/>
                <a:gd name="T62" fmla="*/ 2147483647 w 116"/>
                <a:gd name="T63" fmla="*/ 2147483647 h 19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6"/>
                <a:gd name="T97" fmla="*/ 0 h 191"/>
                <a:gd name="T98" fmla="*/ 116 w 116"/>
                <a:gd name="T99" fmla="*/ 191 h 19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6" h="191">
                  <a:moveTo>
                    <a:pt x="4" y="40"/>
                  </a:moveTo>
                  <a:lnTo>
                    <a:pt x="5" y="45"/>
                  </a:lnTo>
                  <a:lnTo>
                    <a:pt x="13" y="45"/>
                  </a:lnTo>
                  <a:lnTo>
                    <a:pt x="17" y="49"/>
                  </a:lnTo>
                  <a:lnTo>
                    <a:pt x="22" y="49"/>
                  </a:lnTo>
                  <a:lnTo>
                    <a:pt x="21" y="43"/>
                  </a:lnTo>
                  <a:lnTo>
                    <a:pt x="33" y="29"/>
                  </a:lnTo>
                  <a:lnTo>
                    <a:pt x="44" y="23"/>
                  </a:lnTo>
                  <a:lnTo>
                    <a:pt x="52" y="13"/>
                  </a:lnTo>
                  <a:lnTo>
                    <a:pt x="53" y="8"/>
                  </a:lnTo>
                  <a:lnTo>
                    <a:pt x="45" y="2"/>
                  </a:lnTo>
                  <a:lnTo>
                    <a:pt x="48" y="0"/>
                  </a:lnTo>
                  <a:lnTo>
                    <a:pt x="56" y="1"/>
                  </a:lnTo>
                  <a:lnTo>
                    <a:pt x="71" y="23"/>
                  </a:lnTo>
                  <a:lnTo>
                    <a:pt x="90" y="22"/>
                  </a:lnTo>
                  <a:lnTo>
                    <a:pt x="99" y="26"/>
                  </a:lnTo>
                  <a:lnTo>
                    <a:pt x="97" y="37"/>
                  </a:lnTo>
                  <a:lnTo>
                    <a:pt x="102" y="37"/>
                  </a:lnTo>
                  <a:lnTo>
                    <a:pt x="102" y="44"/>
                  </a:lnTo>
                  <a:lnTo>
                    <a:pt x="95" y="45"/>
                  </a:lnTo>
                  <a:lnTo>
                    <a:pt x="83" y="49"/>
                  </a:lnTo>
                  <a:lnTo>
                    <a:pt x="69" y="57"/>
                  </a:lnTo>
                  <a:lnTo>
                    <a:pt x="71" y="66"/>
                  </a:lnTo>
                  <a:lnTo>
                    <a:pt x="66" y="74"/>
                  </a:lnTo>
                  <a:lnTo>
                    <a:pt x="71" y="87"/>
                  </a:lnTo>
                  <a:lnTo>
                    <a:pt x="72" y="93"/>
                  </a:lnTo>
                  <a:lnTo>
                    <a:pt x="77" y="99"/>
                  </a:lnTo>
                  <a:lnTo>
                    <a:pt x="94" y="97"/>
                  </a:lnTo>
                  <a:lnTo>
                    <a:pt x="97" y="100"/>
                  </a:lnTo>
                  <a:lnTo>
                    <a:pt x="97" y="112"/>
                  </a:lnTo>
                  <a:lnTo>
                    <a:pt x="107" y="115"/>
                  </a:lnTo>
                  <a:lnTo>
                    <a:pt x="115" y="127"/>
                  </a:lnTo>
                  <a:lnTo>
                    <a:pt x="116" y="131"/>
                  </a:lnTo>
                  <a:lnTo>
                    <a:pt x="111" y="133"/>
                  </a:lnTo>
                  <a:lnTo>
                    <a:pt x="113" y="148"/>
                  </a:lnTo>
                  <a:lnTo>
                    <a:pt x="107" y="150"/>
                  </a:lnTo>
                  <a:lnTo>
                    <a:pt x="111" y="170"/>
                  </a:lnTo>
                  <a:lnTo>
                    <a:pt x="105" y="182"/>
                  </a:lnTo>
                  <a:lnTo>
                    <a:pt x="98" y="191"/>
                  </a:lnTo>
                  <a:lnTo>
                    <a:pt x="84" y="176"/>
                  </a:lnTo>
                  <a:lnTo>
                    <a:pt x="78" y="176"/>
                  </a:lnTo>
                  <a:lnTo>
                    <a:pt x="69" y="164"/>
                  </a:lnTo>
                  <a:lnTo>
                    <a:pt x="62" y="164"/>
                  </a:lnTo>
                  <a:lnTo>
                    <a:pt x="53" y="156"/>
                  </a:lnTo>
                  <a:lnTo>
                    <a:pt x="51" y="154"/>
                  </a:lnTo>
                  <a:lnTo>
                    <a:pt x="44" y="150"/>
                  </a:lnTo>
                  <a:lnTo>
                    <a:pt x="42" y="140"/>
                  </a:lnTo>
                  <a:lnTo>
                    <a:pt x="43" y="135"/>
                  </a:lnTo>
                  <a:lnTo>
                    <a:pt x="37" y="128"/>
                  </a:lnTo>
                  <a:lnTo>
                    <a:pt x="36" y="124"/>
                  </a:lnTo>
                  <a:lnTo>
                    <a:pt x="32" y="119"/>
                  </a:lnTo>
                  <a:lnTo>
                    <a:pt x="31" y="115"/>
                  </a:lnTo>
                  <a:lnTo>
                    <a:pt x="26" y="104"/>
                  </a:lnTo>
                  <a:lnTo>
                    <a:pt x="22" y="88"/>
                  </a:lnTo>
                  <a:lnTo>
                    <a:pt x="16" y="81"/>
                  </a:lnTo>
                  <a:lnTo>
                    <a:pt x="10" y="67"/>
                  </a:lnTo>
                  <a:lnTo>
                    <a:pt x="4" y="66"/>
                  </a:lnTo>
                  <a:lnTo>
                    <a:pt x="0" y="60"/>
                  </a:lnTo>
                  <a:lnTo>
                    <a:pt x="3" y="58"/>
                  </a:lnTo>
                  <a:lnTo>
                    <a:pt x="3" y="56"/>
                  </a:lnTo>
                  <a:lnTo>
                    <a:pt x="0" y="54"/>
                  </a:lnTo>
                  <a:lnTo>
                    <a:pt x="1" y="50"/>
                  </a:lnTo>
                  <a:lnTo>
                    <a:pt x="0" y="43"/>
                  </a:lnTo>
                  <a:lnTo>
                    <a:pt x="4" y="4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6" name="Freeform 247"/>
            <p:cNvSpPr>
              <a:spLocks/>
            </p:cNvSpPr>
            <p:nvPr/>
          </p:nvSpPr>
          <p:spPr bwMode="gray">
            <a:xfrm>
              <a:off x="1752" y="2869"/>
              <a:ext cx="63" cy="78"/>
            </a:xfrm>
            <a:custGeom>
              <a:avLst/>
              <a:gdLst>
                <a:gd name="T0" fmla="*/ 2147483647 w 49"/>
                <a:gd name="T1" fmla="*/ 2147483647 h 60"/>
                <a:gd name="T2" fmla="*/ 2147483647 w 49"/>
                <a:gd name="T3" fmla="*/ 2147483647 h 60"/>
                <a:gd name="T4" fmla="*/ 2147483647 w 49"/>
                <a:gd name="T5" fmla="*/ 2147483647 h 60"/>
                <a:gd name="T6" fmla="*/ 2147483647 w 49"/>
                <a:gd name="T7" fmla="*/ 2147483647 h 60"/>
                <a:gd name="T8" fmla="*/ 2147483647 w 49"/>
                <a:gd name="T9" fmla="*/ 2147483647 h 60"/>
                <a:gd name="T10" fmla="*/ 2147483647 w 49"/>
                <a:gd name="T11" fmla="*/ 2147483647 h 60"/>
                <a:gd name="T12" fmla="*/ 2147483647 w 49"/>
                <a:gd name="T13" fmla="*/ 2147483647 h 60"/>
                <a:gd name="T14" fmla="*/ 2147483647 w 49"/>
                <a:gd name="T15" fmla="*/ 2147483647 h 60"/>
                <a:gd name="T16" fmla="*/ 2147483647 w 49"/>
                <a:gd name="T17" fmla="*/ 2147483647 h 60"/>
                <a:gd name="T18" fmla="*/ 2147483647 w 49"/>
                <a:gd name="T19" fmla="*/ 2147483647 h 60"/>
                <a:gd name="T20" fmla="*/ 0 w 49"/>
                <a:gd name="T21" fmla="*/ 2147483647 h 60"/>
                <a:gd name="T22" fmla="*/ 0 w 49"/>
                <a:gd name="T23" fmla="*/ 2147483647 h 60"/>
                <a:gd name="T24" fmla="*/ 2147483647 w 49"/>
                <a:gd name="T25" fmla="*/ 2147483647 h 60"/>
                <a:gd name="T26" fmla="*/ 2147483647 w 49"/>
                <a:gd name="T27" fmla="*/ 2147483647 h 60"/>
                <a:gd name="T28" fmla="*/ 2147483647 w 49"/>
                <a:gd name="T29" fmla="*/ 2147483647 h 60"/>
                <a:gd name="T30" fmla="*/ 2147483647 w 49"/>
                <a:gd name="T31" fmla="*/ 2147483647 h 60"/>
                <a:gd name="T32" fmla="*/ 2147483647 w 49"/>
                <a:gd name="T33" fmla="*/ 2147483647 h 60"/>
                <a:gd name="T34" fmla="*/ 2147483647 w 49"/>
                <a:gd name="T35" fmla="*/ 2147483647 h 60"/>
                <a:gd name="T36" fmla="*/ 0 w 49"/>
                <a:gd name="T37" fmla="*/ 2147483647 h 60"/>
                <a:gd name="T38" fmla="*/ 0 w 49"/>
                <a:gd name="T39" fmla="*/ 2147483647 h 60"/>
                <a:gd name="T40" fmla="*/ 2147483647 w 49"/>
                <a:gd name="T41" fmla="*/ 2147483647 h 60"/>
                <a:gd name="T42" fmla="*/ 2147483647 w 49"/>
                <a:gd name="T43" fmla="*/ 2147483647 h 60"/>
                <a:gd name="T44" fmla="*/ 2147483647 w 49"/>
                <a:gd name="T45" fmla="*/ 2147483647 h 60"/>
                <a:gd name="T46" fmla="*/ 2147483647 w 49"/>
                <a:gd name="T47" fmla="*/ 0 h 60"/>
                <a:gd name="T48" fmla="*/ 2147483647 w 49"/>
                <a:gd name="T49" fmla="*/ 0 h 60"/>
                <a:gd name="T50" fmla="*/ 2147483647 w 49"/>
                <a:gd name="T51" fmla="*/ 2147483647 h 60"/>
                <a:gd name="T52" fmla="*/ 2147483647 w 49"/>
                <a:gd name="T53" fmla="*/ 2147483647 h 60"/>
                <a:gd name="T54" fmla="*/ 2147483647 w 49"/>
                <a:gd name="T55" fmla="*/ 2147483647 h 60"/>
                <a:gd name="T56" fmla="*/ 2147483647 w 49"/>
                <a:gd name="T57" fmla="*/ 2147483647 h 60"/>
                <a:gd name="T58" fmla="*/ 2147483647 w 49"/>
                <a:gd name="T59" fmla="*/ 2147483647 h 60"/>
                <a:gd name="T60" fmla="*/ 2147483647 w 49"/>
                <a:gd name="T61" fmla="*/ 2147483647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
                <a:gd name="T94" fmla="*/ 0 h 60"/>
                <a:gd name="T95" fmla="*/ 49 w 49"/>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 h="60">
                  <a:moveTo>
                    <a:pt x="41" y="13"/>
                  </a:moveTo>
                  <a:lnTo>
                    <a:pt x="49" y="19"/>
                  </a:lnTo>
                  <a:lnTo>
                    <a:pt x="48" y="24"/>
                  </a:lnTo>
                  <a:lnTo>
                    <a:pt x="40" y="34"/>
                  </a:lnTo>
                  <a:lnTo>
                    <a:pt x="29" y="40"/>
                  </a:lnTo>
                  <a:lnTo>
                    <a:pt x="17" y="54"/>
                  </a:lnTo>
                  <a:lnTo>
                    <a:pt x="18" y="60"/>
                  </a:lnTo>
                  <a:lnTo>
                    <a:pt x="13" y="60"/>
                  </a:lnTo>
                  <a:lnTo>
                    <a:pt x="9" y="56"/>
                  </a:lnTo>
                  <a:lnTo>
                    <a:pt x="1" y="56"/>
                  </a:lnTo>
                  <a:lnTo>
                    <a:pt x="0" y="51"/>
                  </a:lnTo>
                  <a:lnTo>
                    <a:pt x="0" y="48"/>
                  </a:lnTo>
                  <a:lnTo>
                    <a:pt x="5" y="47"/>
                  </a:lnTo>
                  <a:lnTo>
                    <a:pt x="10" y="46"/>
                  </a:lnTo>
                  <a:lnTo>
                    <a:pt x="11" y="41"/>
                  </a:lnTo>
                  <a:lnTo>
                    <a:pt x="9" y="35"/>
                  </a:lnTo>
                  <a:lnTo>
                    <a:pt x="7" y="39"/>
                  </a:lnTo>
                  <a:lnTo>
                    <a:pt x="3" y="37"/>
                  </a:lnTo>
                  <a:lnTo>
                    <a:pt x="0" y="33"/>
                  </a:lnTo>
                  <a:lnTo>
                    <a:pt x="0" y="19"/>
                  </a:lnTo>
                  <a:lnTo>
                    <a:pt x="5" y="15"/>
                  </a:lnTo>
                  <a:lnTo>
                    <a:pt x="5" y="3"/>
                  </a:lnTo>
                  <a:lnTo>
                    <a:pt x="9" y="1"/>
                  </a:lnTo>
                  <a:lnTo>
                    <a:pt x="13" y="0"/>
                  </a:lnTo>
                  <a:lnTo>
                    <a:pt x="16" y="0"/>
                  </a:lnTo>
                  <a:lnTo>
                    <a:pt x="23" y="5"/>
                  </a:lnTo>
                  <a:lnTo>
                    <a:pt x="23" y="10"/>
                  </a:lnTo>
                  <a:lnTo>
                    <a:pt x="26" y="12"/>
                  </a:lnTo>
                  <a:lnTo>
                    <a:pt x="29" y="11"/>
                  </a:lnTo>
                  <a:lnTo>
                    <a:pt x="36" y="11"/>
                  </a:lnTo>
                  <a:lnTo>
                    <a:pt x="41" y="1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7" name="Freeform 248"/>
            <p:cNvSpPr>
              <a:spLocks/>
            </p:cNvSpPr>
            <p:nvPr/>
          </p:nvSpPr>
          <p:spPr bwMode="gray">
            <a:xfrm>
              <a:off x="1628" y="2881"/>
              <a:ext cx="7" cy="17"/>
            </a:xfrm>
            <a:custGeom>
              <a:avLst/>
              <a:gdLst>
                <a:gd name="T0" fmla="*/ 0 w 6"/>
                <a:gd name="T1" fmla="*/ 2147483647 h 13"/>
                <a:gd name="T2" fmla="*/ 2147483647 w 6"/>
                <a:gd name="T3" fmla="*/ 0 h 13"/>
                <a:gd name="T4" fmla="*/ 2147483647 w 6"/>
                <a:gd name="T5" fmla="*/ 2147483647 h 13"/>
                <a:gd name="T6" fmla="*/ 2147483647 w 6"/>
                <a:gd name="T7" fmla="*/ 2147483647 h 13"/>
                <a:gd name="T8" fmla="*/ 0 w 6"/>
                <a:gd name="T9" fmla="*/ 2147483647 h 13"/>
                <a:gd name="T10" fmla="*/ 2147483647 w 6"/>
                <a:gd name="T11" fmla="*/ 2147483647 h 13"/>
                <a:gd name="T12" fmla="*/ 0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0" y="2"/>
                  </a:moveTo>
                  <a:lnTo>
                    <a:pt x="1" y="0"/>
                  </a:lnTo>
                  <a:lnTo>
                    <a:pt x="6" y="3"/>
                  </a:lnTo>
                  <a:lnTo>
                    <a:pt x="6" y="9"/>
                  </a:lnTo>
                  <a:lnTo>
                    <a:pt x="0" y="13"/>
                  </a:lnTo>
                  <a:lnTo>
                    <a:pt x="2" y="6"/>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8" name="Freeform 249"/>
            <p:cNvSpPr>
              <a:spLocks/>
            </p:cNvSpPr>
            <p:nvPr/>
          </p:nvSpPr>
          <p:spPr bwMode="gray">
            <a:xfrm>
              <a:off x="1639" y="2887"/>
              <a:ext cx="7" cy="4"/>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2"/>
                  </a:moveTo>
                  <a:lnTo>
                    <a:pt x="3" y="0"/>
                  </a:lnTo>
                  <a:lnTo>
                    <a:pt x="5" y="2"/>
                  </a:lnTo>
                  <a:lnTo>
                    <a:pt x="1"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79" name="Freeform 250"/>
            <p:cNvSpPr>
              <a:spLocks/>
            </p:cNvSpPr>
            <p:nvPr/>
          </p:nvSpPr>
          <p:spPr bwMode="gray">
            <a:xfrm>
              <a:off x="1810" y="3122"/>
              <a:ext cx="102" cy="576"/>
            </a:xfrm>
            <a:custGeom>
              <a:avLst/>
              <a:gdLst>
                <a:gd name="T0" fmla="*/ 2147483647 w 78"/>
                <a:gd name="T1" fmla="*/ 2147483647 h 442"/>
                <a:gd name="T2" fmla="*/ 2147483647 w 78"/>
                <a:gd name="T3" fmla="*/ 2147483647 h 442"/>
                <a:gd name="T4" fmla="*/ 2147483647 w 78"/>
                <a:gd name="T5" fmla="*/ 2147483647 h 442"/>
                <a:gd name="T6" fmla="*/ 2147483647 w 78"/>
                <a:gd name="T7" fmla="*/ 2147483647 h 442"/>
                <a:gd name="T8" fmla="*/ 2147483647 w 78"/>
                <a:gd name="T9" fmla="*/ 2147483647 h 442"/>
                <a:gd name="T10" fmla="*/ 2147483647 w 78"/>
                <a:gd name="T11" fmla="*/ 2147483647 h 442"/>
                <a:gd name="T12" fmla="*/ 2147483647 w 78"/>
                <a:gd name="T13" fmla="*/ 2147483647 h 442"/>
                <a:gd name="T14" fmla="*/ 2147483647 w 78"/>
                <a:gd name="T15" fmla="*/ 2147483647 h 442"/>
                <a:gd name="T16" fmla="*/ 2147483647 w 78"/>
                <a:gd name="T17" fmla="*/ 2147483647 h 442"/>
                <a:gd name="T18" fmla="*/ 2147483647 w 78"/>
                <a:gd name="T19" fmla="*/ 2147483647 h 442"/>
                <a:gd name="T20" fmla="*/ 2147483647 w 78"/>
                <a:gd name="T21" fmla="*/ 2147483647 h 442"/>
                <a:gd name="T22" fmla="*/ 2147483647 w 78"/>
                <a:gd name="T23" fmla="*/ 2147483647 h 442"/>
                <a:gd name="T24" fmla="*/ 2147483647 w 78"/>
                <a:gd name="T25" fmla="*/ 2147483647 h 442"/>
                <a:gd name="T26" fmla="*/ 2147483647 w 78"/>
                <a:gd name="T27" fmla="*/ 2147483647 h 442"/>
                <a:gd name="T28" fmla="*/ 2147483647 w 78"/>
                <a:gd name="T29" fmla="*/ 2147483647 h 442"/>
                <a:gd name="T30" fmla="*/ 2147483647 w 78"/>
                <a:gd name="T31" fmla="*/ 2147483647 h 442"/>
                <a:gd name="T32" fmla="*/ 0 w 78"/>
                <a:gd name="T33" fmla="*/ 2147483647 h 442"/>
                <a:gd name="T34" fmla="*/ 2147483647 w 78"/>
                <a:gd name="T35" fmla="*/ 2147483647 h 442"/>
                <a:gd name="T36" fmla="*/ 2147483647 w 78"/>
                <a:gd name="T37" fmla="*/ 2147483647 h 442"/>
                <a:gd name="T38" fmla="*/ 2147483647 w 78"/>
                <a:gd name="T39" fmla="*/ 2147483647 h 442"/>
                <a:gd name="T40" fmla="*/ 2147483647 w 78"/>
                <a:gd name="T41" fmla="*/ 2147483647 h 442"/>
                <a:gd name="T42" fmla="*/ 2147483647 w 78"/>
                <a:gd name="T43" fmla="*/ 2147483647 h 442"/>
                <a:gd name="T44" fmla="*/ 2147483647 w 78"/>
                <a:gd name="T45" fmla="*/ 2147483647 h 442"/>
                <a:gd name="T46" fmla="*/ 2147483647 w 78"/>
                <a:gd name="T47" fmla="*/ 2147483647 h 442"/>
                <a:gd name="T48" fmla="*/ 2147483647 w 78"/>
                <a:gd name="T49" fmla="*/ 2147483647 h 442"/>
                <a:gd name="T50" fmla="*/ 2147483647 w 78"/>
                <a:gd name="T51" fmla="*/ 2147483647 h 442"/>
                <a:gd name="T52" fmla="*/ 2147483647 w 78"/>
                <a:gd name="T53" fmla="*/ 2147483647 h 442"/>
                <a:gd name="T54" fmla="*/ 2147483647 w 78"/>
                <a:gd name="T55" fmla="*/ 2147483647 h 442"/>
                <a:gd name="T56" fmla="*/ 2147483647 w 78"/>
                <a:gd name="T57" fmla="*/ 2147483647 h 442"/>
                <a:gd name="T58" fmla="*/ 2147483647 w 78"/>
                <a:gd name="T59" fmla="*/ 2147483647 h 442"/>
                <a:gd name="T60" fmla="*/ 2147483647 w 78"/>
                <a:gd name="T61" fmla="*/ 2147483647 h 442"/>
                <a:gd name="T62" fmla="*/ 2147483647 w 78"/>
                <a:gd name="T63" fmla="*/ 2147483647 h 442"/>
                <a:gd name="T64" fmla="*/ 2147483647 w 78"/>
                <a:gd name="T65" fmla="*/ 2147483647 h 442"/>
                <a:gd name="T66" fmla="*/ 2147483647 w 78"/>
                <a:gd name="T67" fmla="*/ 2147483647 h 442"/>
                <a:gd name="T68" fmla="*/ 2147483647 w 78"/>
                <a:gd name="T69" fmla="*/ 2147483647 h 442"/>
                <a:gd name="T70" fmla="*/ 2147483647 w 78"/>
                <a:gd name="T71" fmla="*/ 2147483647 h 442"/>
                <a:gd name="T72" fmla="*/ 2147483647 w 78"/>
                <a:gd name="T73" fmla="*/ 2147483647 h 442"/>
                <a:gd name="T74" fmla="*/ 2147483647 w 78"/>
                <a:gd name="T75" fmla="*/ 2147483647 h 442"/>
                <a:gd name="T76" fmla="*/ 2147483647 w 78"/>
                <a:gd name="T77" fmla="*/ 2147483647 h 442"/>
                <a:gd name="T78" fmla="*/ 2147483647 w 78"/>
                <a:gd name="T79" fmla="*/ 2147483647 h 442"/>
                <a:gd name="T80" fmla="*/ 2147483647 w 78"/>
                <a:gd name="T81" fmla="*/ 2147483647 h 442"/>
                <a:gd name="T82" fmla="*/ 2147483647 w 78"/>
                <a:gd name="T83" fmla="*/ 2147483647 h 442"/>
                <a:gd name="T84" fmla="*/ 2147483647 w 78"/>
                <a:gd name="T85" fmla="*/ 2147483647 h 442"/>
                <a:gd name="T86" fmla="*/ 2147483647 w 78"/>
                <a:gd name="T87" fmla="*/ 2147483647 h 442"/>
                <a:gd name="T88" fmla="*/ 2147483647 w 78"/>
                <a:gd name="T89" fmla="*/ 2147483647 h 442"/>
                <a:gd name="T90" fmla="*/ 2147483647 w 78"/>
                <a:gd name="T91" fmla="*/ 2147483647 h 442"/>
                <a:gd name="T92" fmla="*/ 2147483647 w 78"/>
                <a:gd name="T93" fmla="*/ 2147483647 h 442"/>
                <a:gd name="T94" fmla="*/ 2147483647 w 78"/>
                <a:gd name="T95" fmla="*/ 2147483647 h 4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442"/>
                <a:gd name="T146" fmla="*/ 78 w 78"/>
                <a:gd name="T147" fmla="*/ 442 h 4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442">
                  <a:moveTo>
                    <a:pt x="56" y="419"/>
                  </a:moveTo>
                  <a:lnTo>
                    <a:pt x="55" y="423"/>
                  </a:lnTo>
                  <a:lnTo>
                    <a:pt x="52" y="425"/>
                  </a:lnTo>
                  <a:lnTo>
                    <a:pt x="47" y="425"/>
                  </a:lnTo>
                  <a:lnTo>
                    <a:pt x="43" y="428"/>
                  </a:lnTo>
                  <a:lnTo>
                    <a:pt x="45" y="432"/>
                  </a:lnTo>
                  <a:lnTo>
                    <a:pt x="42" y="436"/>
                  </a:lnTo>
                  <a:lnTo>
                    <a:pt x="42" y="442"/>
                  </a:lnTo>
                  <a:lnTo>
                    <a:pt x="34" y="442"/>
                  </a:lnTo>
                  <a:lnTo>
                    <a:pt x="29" y="439"/>
                  </a:lnTo>
                  <a:lnTo>
                    <a:pt x="29" y="436"/>
                  </a:lnTo>
                  <a:lnTo>
                    <a:pt x="37" y="436"/>
                  </a:lnTo>
                  <a:lnTo>
                    <a:pt x="38" y="433"/>
                  </a:lnTo>
                  <a:lnTo>
                    <a:pt x="38" y="428"/>
                  </a:lnTo>
                  <a:lnTo>
                    <a:pt x="33" y="424"/>
                  </a:lnTo>
                  <a:lnTo>
                    <a:pt x="26" y="425"/>
                  </a:lnTo>
                  <a:lnTo>
                    <a:pt x="22" y="430"/>
                  </a:lnTo>
                  <a:lnTo>
                    <a:pt x="19" y="430"/>
                  </a:lnTo>
                  <a:lnTo>
                    <a:pt x="18" y="421"/>
                  </a:lnTo>
                  <a:lnTo>
                    <a:pt x="26" y="419"/>
                  </a:lnTo>
                  <a:lnTo>
                    <a:pt x="25" y="415"/>
                  </a:lnTo>
                  <a:lnTo>
                    <a:pt x="23" y="415"/>
                  </a:lnTo>
                  <a:lnTo>
                    <a:pt x="21" y="417"/>
                  </a:lnTo>
                  <a:lnTo>
                    <a:pt x="17" y="415"/>
                  </a:lnTo>
                  <a:lnTo>
                    <a:pt x="17" y="408"/>
                  </a:lnTo>
                  <a:lnTo>
                    <a:pt x="13" y="404"/>
                  </a:lnTo>
                  <a:lnTo>
                    <a:pt x="16" y="402"/>
                  </a:lnTo>
                  <a:lnTo>
                    <a:pt x="14" y="397"/>
                  </a:lnTo>
                  <a:lnTo>
                    <a:pt x="10" y="396"/>
                  </a:lnTo>
                  <a:lnTo>
                    <a:pt x="12" y="392"/>
                  </a:lnTo>
                  <a:lnTo>
                    <a:pt x="10" y="383"/>
                  </a:lnTo>
                  <a:lnTo>
                    <a:pt x="11" y="376"/>
                  </a:lnTo>
                  <a:lnTo>
                    <a:pt x="12" y="370"/>
                  </a:lnTo>
                  <a:lnTo>
                    <a:pt x="10" y="366"/>
                  </a:lnTo>
                  <a:lnTo>
                    <a:pt x="10" y="365"/>
                  </a:lnTo>
                  <a:lnTo>
                    <a:pt x="11" y="364"/>
                  </a:lnTo>
                  <a:lnTo>
                    <a:pt x="12" y="364"/>
                  </a:lnTo>
                  <a:lnTo>
                    <a:pt x="14" y="366"/>
                  </a:lnTo>
                  <a:lnTo>
                    <a:pt x="15" y="368"/>
                  </a:lnTo>
                  <a:lnTo>
                    <a:pt x="18" y="366"/>
                  </a:lnTo>
                  <a:lnTo>
                    <a:pt x="18" y="361"/>
                  </a:lnTo>
                  <a:lnTo>
                    <a:pt x="16" y="358"/>
                  </a:lnTo>
                  <a:lnTo>
                    <a:pt x="13" y="361"/>
                  </a:lnTo>
                  <a:lnTo>
                    <a:pt x="10" y="361"/>
                  </a:lnTo>
                  <a:lnTo>
                    <a:pt x="8" y="360"/>
                  </a:lnTo>
                  <a:lnTo>
                    <a:pt x="10" y="357"/>
                  </a:lnTo>
                  <a:lnTo>
                    <a:pt x="13" y="353"/>
                  </a:lnTo>
                  <a:lnTo>
                    <a:pt x="12" y="350"/>
                  </a:lnTo>
                  <a:lnTo>
                    <a:pt x="7" y="349"/>
                  </a:lnTo>
                  <a:lnTo>
                    <a:pt x="6" y="347"/>
                  </a:lnTo>
                  <a:lnTo>
                    <a:pt x="0" y="348"/>
                  </a:lnTo>
                  <a:lnTo>
                    <a:pt x="0" y="346"/>
                  </a:lnTo>
                  <a:lnTo>
                    <a:pt x="5" y="341"/>
                  </a:lnTo>
                  <a:lnTo>
                    <a:pt x="6" y="336"/>
                  </a:lnTo>
                  <a:lnTo>
                    <a:pt x="12" y="337"/>
                  </a:lnTo>
                  <a:lnTo>
                    <a:pt x="12" y="343"/>
                  </a:lnTo>
                  <a:lnTo>
                    <a:pt x="13" y="347"/>
                  </a:lnTo>
                  <a:lnTo>
                    <a:pt x="16" y="346"/>
                  </a:lnTo>
                  <a:lnTo>
                    <a:pt x="18" y="340"/>
                  </a:lnTo>
                  <a:lnTo>
                    <a:pt x="18" y="334"/>
                  </a:lnTo>
                  <a:lnTo>
                    <a:pt x="20" y="332"/>
                  </a:lnTo>
                  <a:lnTo>
                    <a:pt x="23" y="330"/>
                  </a:lnTo>
                  <a:lnTo>
                    <a:pt x="23" y="325"/>
                  </a:lnTo>
                  <a:lnTo>
                    <a:pt x="27" y="322"/>
                  </a:lnTo>
                  <a:lnTo>
                    <a:pt x="26" y="319"/>
                  </a:lnTo>
                  <a:lnTo>
                    <a:pt x="23" y="317"/>
                  </a:lnTo>
                  <a:lnTo>
                    <a:pt x="21" y="311"/>
                  </a:lnTo>
                  <a:lnTo>
                    <a:pt x="26" y="303"/>
                  </a:lnTo>
                  <a:lnTo>
                    <a:pt x="25" y="293"/>
                  </a:lnTo>
                  <a:lnTo>
                    <a:pt x="28" y="289"/>
                  </a:lnTo>
                  <a:lnTo>
                    <a:pt x="26" y="283"/>
                  </a:lnTo>
                  <a:lnTo>
                    <a:pt x="27" y="280"/>
                  </a:lnTo>
                  <a:lnTo>
                    <a:pt x="24" y="279"/>
                  </a:lnTo>
                  <a:lnTo>
                    <a:pt x="20" y="282"/>
                  </a:lnTo>
                  <a:lnTo>
                    <a:pt x="14" y="274"/>
                  </a:lnTo>
                  <a:lnTo>
                    <a:pt x="16" y="267"/>
                  </a:lnTo>
                  <a:lnTo>
                    <a:pt x="17" y="257"/>
                  </a:lnTo>
                  <a:lnTo>
                    <a:pt x="21" y="252"/>
                  </a:lnTo>
                  <a:lnTo>
                    <a:pt x="21" y="242"/>
                  </a:lnTo>
                  <a:lnTo>
                    <a:pt x="18" y="231"/>
                  </a:lnTo>
                  <a:lnTo>
                    <a:pt x="18" y="220"/>
                  </a:lnTo>
                  <a:lnTo>
                    <a:pt x="21" y="217"/>
                  </a:lnTo>
                  <a:lnTo>
                    <a:pt x="22" y="209"/>
                  </a:lnTo>
                  <a:lnTo>
                    <a:pt x="26" y="203"/>
                  </a:lnTo>
                  <a:lnTo>
                    <a:pt x="29" y="196"/>
                  </a:lnTo>
                  <a:lnTo>
                    <a:pt x="31" y="188"/>
                  </a:lnTo>
                  <a:lnTo>
                    <a:pt x="34" y="178"/>
                  </a:lnTo>
                  <a:lnTo>
                    <a:pt x="39" y="170"/>
                  </a:lnTo>
                  <a:lnTo>
                    <a:pt x="39" y="153"/>
                  </a:lnTo>
                  <a:lnTo>
                    <a:pt x="36" y="138"/>
                  </a:lnTo>
                  <a:lnTo>
                    <a:pt x="40" y="134"/>
                  </a:lnTo>
                  <a:lnTo>
                    <a:pt x="39" y="124"/>
                  </a:lnTo>
                  <a:lnTo>
                    <a:pt x="38" y="121"/>
                  </a:lnTo>
                  <a:lnTo>
                    <a:pt x="45" y="92"/>
                  </a:lnTo>
                  <a:lnTo>
                    <a:pt x="47" y="82"/>
                  </a:lnTo>
                  <a:lnTo>
                    <a:pt x="46" y="57"/>
                  </a:lnTo>
                  <a:lnTo>
                    <a:pt x="49" y="54"/>
                  </a:lnTo>
                  <a:lnTo>
                    <a:pt x="51" y="27"/>
                  </a:lnTo>
                  <a:lnTo>
                    <a:pt x="49" y="24"/>
                  </a:lnTo>
                  <a:lnTo>
                    <a:pt x="49" y="8"/>
                  </a:lnTo>
                  <a:lnTo>
                    <a:pt x="56" y="0"/>
                  </a:lnTo>
                  <a:lnTo>
                    <a:pt x="61" y="2"/>
                  </a:lnTo>
                  <a:lnTo>
                    <a:pt x="65" y="14"/>
                  </a:lnTo>
                  <a:lnTo>
                    <a:pt x="66" y="29"/>
                  </a:lnTo>
                  <a:lnTo>
                    <a:pt x="72" y="52"/>
                  </a:lnTo>
                  <a:lnTo>
                    <a:pt x="75" y="54"/>
                  </a:lnTo>
                  <a:lnTo>
                    <a:pt x="78" y="62"/>
                  </a:lnTo>
                  <a:lnTo>
                    <a:pt x="76" y="69"/>
                  </a:lnTo>
                  <a:lnTo>
                    <a:pt x="71" y="71"/>
                  </a:lnTo>
                  <a:lnTo>
                    <a:pt x="67" y="74"/>
                  </a:lnTo>
                  <a:lnTo>
                    <a:pt x="67" y="96"/>
                  </a:lnTo>
                  <a:lnTo>
                    <a:pt x="68" y="101"/>
                  </a:lnTo>
                  <a:lnTo>
                    <a:pt x="60" y="110"/>
                  </a:lnTo>
                  <a:lnTo>
                    <a:pt x="52" y="127"/>
                  </a:lnTo>
                  <a:lnTo>
                    <a:pt x="51" y="134"/>
                  </a:lnTo>
                  <a:lnTo>
                    <a:pt x="48" y="152"/>
                  </a:lnTo>
                  <a:lnTo>
                    <a:pt x="52" y="172"/>
                  </a:lnTo>
                  <a:lnTo>
                    <a:pt x="52" y="188"/>
                  </a:lnTo>
                  <a:lnTo>
                    <a:pt x="45" y="197"/>
                  </a:lnTo>
                  <a:lnTo>
                    <a:pt x="46" y="207"/>
                  </a:lnTo>
                  <a:lnTo>
                    <a:pt x="41" y="221"/>
                  </a:lnTo>
                  <a:lnTo>
                    <a:pt x="42" y="240"/>
                  </a:lnTo>
                  <a:lnTo>
                    <a:pt x="38" y="249"/>
                  </a:lnTo>
                  <a:lnTo>
                    <a:pt x="33" y="267"/>
                  </a:lnTo>
                  <a:lnTo>
                    <a:pt x="35" y="289"/>
                  </a:lnTo>
                  <a:lnTo>
                    <a:pt x="32" y="293"/>
                  </a:lnTo>
                  <a:lnTo>
                    <a:pt x="33" y="304"/>
                  </a:lnTo>
                  <a:lnTo>
                    <a:pt x="37" y="319"/>
                  </a:lnTo>
                  <a:lnTo>
                    <a:pt x="32" y="323"/>
                  </a:lnTo>
                  <a:lnTo>
                    <a:pt x="34" y="328"/>
                  </a:lnTo>
                  <a:lnTo>
                    <a:pt x="35" y="328"/>
                  </a:lnTo>
                  <a:lnTo>
                    <a:pt x="37" y="348"/>
                  </a:lnTo>
                  <a:lnTo>
                    <a:pt x="33" y="353"/>
                  </a:lnTo>
                  <a:lnTo>
                    <a:pt x="34" y="357"/>
                  </a:lnTo>
                  <a:lnTo>
                    <a:pt x="28" y="360"/>
                  </a:lnTo>
                  <a:lnTo>
                    <a:pt x="29" y="371"/>
                  </a:lnTo>
                  <a:lnTo>
                    <a:pt x="19" y="381"/>
                  </a:lnTo>
                  <a:lnTo>
                    <a:pt x="17" y="388"/>
                  </a:lnTo>
                  <a:lnTo>
                    <a:pt x="21" y="399"/>
                  </a:lnTo>
                  <a:lnTo>
                    <a:pt x="25" y="399"/>
                  </a:lnTo>
                  <a:lnTo>
                    <a:pt x="28" y="401"/>
                  </a:lnTo>
                  <a:lnTo>
                    <a:pt x="29" y="412"/>
                  </a:lnTo>
                  <a:lnTo>
                    <a:pt x="35" y="417"/>
                  </a:lnTo>
                  <a:lnTo>
                    <a:pt x="55" y="417"/>
                  </a:lnTo>
                  <a:lnTo>
                    <a:pt x="56" y="41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0" name="Freeform 251"/>
            <p:cNvSpPr>
              <a:spLocks/>
            </p:cNvSpPr>
            <p:nvPr/>
          </p:nvSpPr>
          <p:spPr bwMode="gray">
            <a:xfrm>
              <a:off x="1832" y="3179"/>
              <a:ext cx="244" cy="491"/>
            </a:xfrm>
            <a:custGeom>
              <a:avLst/>
              <a:gdLst>
                <a:gd name="T0" fmla="*/ 2147483647 w 187"/>
                <a:gd name="T1" fmla="*/ 2147483647 h 377"/>
                <a:gd name="T2" fmla="*/ 2147483647 w 187"/>
                <a:gd name="T3" fmla="*/ 2147483647 h 377"/>
                <a:gd name="T4" fmla="*/ 2147483647 w 187"/>
                <a:gd name="T5" fmla="*/ 2147483647 h 377"/>
                <a:gd name="T6" fmla="*/ 2147483647 w 187"/>
                <a:gd name="T7" fmla="*/ 2147483647 h 377"/>
                <a:gd name="T8" fmla="*/ 2147483647 w 187"/>
                <a:gd name="T9" fmla="*/ 2147483647 h 377"/>
                <a:gd name="T10" fmla="*/ 2147483647 w 187"/>
                <a:gd name="T11" fmla="*/ 2147483647 h 377"/>
                <a:gd name="T12" fmla="*/ 2147483647 w 187"/>
                <a:gd name="T13" fmla="*/ 2147483647 h 377"/>
                <a:gd name="T14" fmla="*/ 2147483647 w 187"/>
                <a:gd name="T15" fmla="*/ 2147483647 h 377"/>
                <a:gd name="T16" fmla="*/ 2147483647 w 187"/>
                <a:gd name="T17" fmla="*/ 2147483647 h 377"/>
                <a:gd name="T18" fmla="*/ 2147483647 w 187"/>
                <a:gd name="T19" fmla="*/ 2147483647 h 377"/>
                <a:gd name="T20" fmla="*/ 2147483647 w 187"/>
                <a:gd name="T21" fmla="*/ 2147483647 h 377"/>
                <a:gd name="T22" fmla="*/ 2147483647 w 187"/>
                <a:gd name="T23" fmla="*/ 2147483647 h 377"/>
                <a:gd name="T24" fmla="*/ 2147483647 w 187"/>
                <a:gd name="T25" fmla="*/ 2147483647 h 377"/>
                <a:gd name="T26" fmla="*/ 2147483647 w 187"/>
                <a:gd name="T27" fmla="*/ 2147483647 h 377"/>
                <a:gd name="T28" fmla="*/ 2147483647 w 187"/>
                <a:gd name="T29" fmla="*/ 2147483647 h 377"/>
                <a:gd name="T30" fmla="*/ 2147483647 w 187"/>
                <a:gd name="T31" fmla="*/ 2147483647 h 377"/>
                <a:gd name="T32" fmla="*/ 2147483647 w 187"/>
                <a:gd name="T33" fmla="*/ 2147483647 h 377"/>
                <a:gd name="T34" fmla="*/ 2147483647 w 187"/>
                <a:gd name="T35" fmla="*/ 2147483647 h 377"/>
                <a:gd name="T36" fmla="*/ 2147483647 w 187"/>
                <a:gd name="T37" fmla="*/ 2147483647 h 377"/>
                <a:gd name="T38" fmla="*/ 2147483647 w 187"/>
                <a:gd name="T39" fmla="*/ 2147483647 h 377"/>
                <a:gd name="T40" fmla="*/ 2147483647 w 187"/>
                <a:gd name="T41" fmla="*/ 2147483647 h 377"/>
                <a:gd name="T42" fmla="*/ 2147483647 w 187"/>
                <a:gd name="T43" fmla="*/ 2147483647 h 377"/>
                <a:gd name="T44" fmla="*/ 2147483647 w 187"/>
                <a:gd name="T45" fmla="*/ 2147483647 h 377"/>
                <a:gd name="T46" fmla="*/ 2147483647 w 187"/>
                <a:gd name="T47" fmla="*/ 2147483647 h 377"/>
                <a:gd name="T48" fmla="*/ 2147483647 w 187"/>
                <a:gd name="T49" fmla="*/ 2147483647 h 377"/>
                <a:gd name="T50" fmla="*/ 2147483647 w 187"/>
                <a:gd name="T51" fmla="*/ 2147483647 h 377"/>
                <a:gd name="T52" fmla="*/ 2147483647 w 187"/>
                <a:gd name="T53" fmla="*/ 2147483647 h 377"/>
                <a:gd name="T54" fmla="*/ 2147483647 w 187"/>
                <a:gd name="T55" fmla="*/ 2147483647 h 377"/>
                <a:gd name="T56" fmla="*/ 2147483647 w 187"/>
                <a:gd name="T57" fmla="*/ 2147483647 h 377"/>
                <a:gd name="T58" fmla="*/ 2147483647 w 187"/>
                <a:gd name="T59" fmla="*/ 2147483647 h 377"/>
                <a:gd name="T60" fmla="*/ 2147483647 w 187"/>
                <a:gd name="T61" fmla="*/ 2147483647 h 377"/>
                <a:gd name="T62" fmla="*/ 2147483647 w 187"/>
                <a:gd name="T63" fmla="*/ 2147483647 h 377"/>
                <a:gd name="T64" fmla="*/ 2147483647 w 187"/>
                <a:gd name="T65" fmla="*/ 2147483647 h 377"/>
                <a:gd name="T66" fmla="*/ 2147483647 w 187"/>
                <a:gd name="T67" fmla="*/ 2147483647 h 377"/>
                <a:gd name="T68" fmla="*/ 2147483647 w 187"/>
                <a:gd name="T69" fmla="*/ 2147483647 h 377"/>
                <a:gd name="T70" fmla="*/ 2147483647 w 187"/>
                <a:gd name="T71" fmla="*/ 2147483647 h 377"/>
                <a:gd name="T72" fmla="*/ 2147483647 w 187"/>
                <a:gd name="T73" fmla="*/ 2147483647 h 377"/>
                <a:gd name="T74" fmla="*/ 2147483647 w 187"/>
                <a:gd name="T75" fmla="*/ 2147483647 h 377"/>
                <a:gd name="T76" fmla="*/ 2147483647 w 187"/>
                <a:gd name="T77" fmla="*/ 2147483647 h 377"/>
                <a:gd name="T78" fmla="*/ 2147483647 w 187"/>
                <a:gd name="T79" fmla="*/ 2147483647 h 377"/>
                <a:gd name="T80" fmla="*/ 2147483647 w 187"/>
                <a:gd name="T81" fmla="*/ 2147483647 h 377"/>
                <a:gd name="T82" fmla="*/ 2147483647 w 187"/>
                <a:gd name="T83" fmla="*/ 2147483647 h 377"/>
                <a:gd name="T84" fmla="*/ 2147483647 w 187"/>
                <a:gd name="T85" fmla="*/ 2147483647 h 377"/>
                <a:gd name="T86" fmla="*/ 2147483647 w 187"/>
                <a:gd name="T87" fmla="*/ 2147483647 h 377"/>
                <a:gd name="T88" fmla="*/ 2147483647 w 187"/>
                <a:gd name="T89" fmla="*/ 2147483647 h 377"/>
                <a:gd name="T90" fmla="*/ 2147483647 w 187"/>
                <a:gd name="T91" fmla="*/ 2147483647 h 3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7"/>
                <a:gd name="T139" fmla="*/ 0 h 377"/>
                <a:gd name="T140" fmla="*/ 187 w 187"/>
                <a:gd name="T141" fmla="*/ 377 h 3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7" h="377">
                  <a:moveTo>
                    <a:pt x="39" y="375"/>
                  </a:moveTo>
                  <a:lnTo>
                    <a:pt x="38" y="373"/>
                  </a:lnTo>
                  <a:lnTo>
                    <a:pt x="17" y="372"/>
                  </a:lnTo>
                  <a:lnTo>
                    <a:pt x="12" y="368"/>
                  </a:lnTo>
                  <a:lnTo>
                    <a:pt x="11" y="357"/>
                  </a:lnTo>
                  <a:lnTo>
                    <a:pt x="8" y="355"/>
                  </a:lnTo>
                  <a:lnTo>
                    <a:pt x="3" y="355"/>
                  </a:lnTo>
                  <a:lnTo>
                    <a:pt x="0" y="344"/>
                  </a:lnTo>
                  <a:lnTo>
                    <a:pt x="2" y="337"/>
                  </a:lnTo>
                  <a:lnTo>
                    <a:pt x="12" y="327"/>
                  </a:lnTo>
                  <a:lnTo>
                    <a:pt x="11" y="316"/>
                  </a:lnTo>
                  <a:lnTo>
                    <a:pt x="17" y="312"/>
                  </a:lnTo>
                  <a:lnTo>
                    <a:pt x="16" y="308"/>
                  </a:lnTo>
                  <a:lnTo>
                    <a:pt x="20" y="304"/>
                  </a:lnTo>
                  <a:lnTo>
                    <a:pt x="18" y="284"/>
                  </a:lnTo>
                  <a:lnTo>
                    <a:pt x="17" y="284"/>
                  </a:lnTo>
                  <a:lnTo>
                    <a:pt x="15" y="279"/>
                  </a:lnTo>
                  <a:lnTo>
                    <a:pt x="20" y="275"/>
                  </a:lnTo>
                  <a:lnTo>
                    <a:pt x="16" y="260"/>
                  </a:lnTo>
                  <a:lnTo>
                    <a:pt x="15" y="249"/>
                  </a:lnTo>
                  <a:lnTo>
                    <a:pt x="17" y="245"/>
                  </a:lnTo>
                  <a:lnTo>
                    <a:pt x="16" y="223"/>
                  </a:lnTo>
                  <a:lnTo>
                    <a:pt x="21" y="205"/>
                  </a:lnTo>
                  <a:lnTo>
                    <a:pt x="25" y="196"/>
                  </a:lnTo>
                  <a:lnTo>
                    <a:pt x="24" y="177"/>
                  </a:lnTo>
                  <a:lnTo>
                    <a:pt x="29" y="163"/>
                  </a:lnTo>
                  <a:lnTo>
                    <a:pt x="28" y="153"/>
                  </a:lnTo>
                  <a:lnTo>
                    <a:pt x="34" y="143"/>
                  </a:lnTo>
                  <a:lnTo>
                    <a:pt x="35" y="128"/>
                  </a:lnTo>
                  <a:lnTo>
                    <a:pt x="31" y="108"/>
                  </a:lnTo>
                  <a:lnTo>
                    <a:pt x="34" y="90"/>
                  </a:lnTo>
                  <a:lnTo>
                    <a:pt x="35" y="83"/>
                  </a:lnTo>
                  <a:lnTo>
                    <a:pt x="43" y="66"/>
                  </a:lnTo>
                  <a:lnTo>
                    <a:pt x="51" y="57"/>
                  </a:lnTo>
                  <a:lnTo>
                    <a:pt x="50" y="52"/>
                  </a:lnTo>
                  <a:lnTo>
                    <a:pt x="49" y="30"/>
                  </a:lnTo>
                  <a:lnTo>
                    <a:pt x="54" y="27"/>
                  </a:lnTo>
                  <a:lnTo>
                    <a:pt x="59" y="25"/>
                  </a:lnTo>
                  <a:lnTo>
                    <a:pt x="61" y="18"/>
                  </a:lnTo>
                  <a:lnTo>
                    <a:pt x="58" y="10"/>
                  </a:lnTo>
                  <a:lnTo>
                    <a:pt x="67" y="0"/>
                  </a:lnTo>
                  <a:lnTo>
                    <a:pt x="71" y="1"/>
                  </a:lnTo>
                  <a:lnTo>
                    <a:pt x="79" y="5"/>
                  </a:lnTo>
                  <a:lnTo>
                    <a:pt x="83" y="11"/>
                  </a:lnTo>
                  <a:lnTo>
                    <a:pt x="88" y="11"/>
                  </a:lnTo>
                  <a:lnTo>
                    <a:pt x="89" y="8"/>
                  </a:lnTo>
                  <a:lnTo>
                    <a:pt x="89" y="5"/>
                  </a:lnTo>
                  <a:lnTo>
                    <a:pt x="92" y="3"/>
                  </a:lnTo>
                  <a:lnTo>
                    <a:pt x="97" y="5"/>
                  </a:lnTo>
                  <a:lnTo>
                    <a:pt x="104" y="5"/>
                  </a:lnTo>
                  <a:lnTo>
                    <a:pt x="109" y="7"/>
                  </a:lnTo>
                  <a:lnTo>
                    <a:pt x="114" y="15"/>
                  </a:lnTo>
                  <a:lnTo>
                    <a:pt x="119" y="22"/>
                  </a:lnTo>
                  <a:lnTo>
                    <a:pt x="126" y="21"/>
                  </a:lnTo>
                  <a:lnTo>
                    <a:pt x="134" y="27"/>
                  </a:lnTo>
                  <a:lnTo>
                    <a:pt x="147" y="31"/>
                  </a:lnTo>
                  <a:lnTo>
                    <a:pt x="154" y="37"/>
                  </a:lnTo>
                  <a:lnTo>
                    <a:pt x="153" y="41"/>
                  </a:lnTo>
                  <a:lnTo>
                    <a:pt x="144" y="58"/>
                  </a:lnTo>
                  <a:lnTo>
                    <a:pt x="147" y="59"/>
                  </a:lnTo>
                  <a:lnTo>
                    <a:pt x="157" y="60"/>
                  </a:lnTo>
                  <a:lnTo>
                    <a:pt x="170" y="58"/>
                  </a:lnTo>
                  <a:lnTo>
                    <a:pt x="176" y="52"/>
                  </a:lnTo>
                  <a:lnTo>
                    <a:pt x="178" y="42"/>
                  </a:lnTo>
                  <a:lnTo>
                    <a:pt x="182" y="42"/>
                  </a:lnTo>
                  <a:lnTo>
                    <a:pt x="187" y="55"/>
                  </a:lnTo>
                  <a:lnTo>
                    <a:pt x="185" y="58"/>
                  </a:lnTo>
                  <a:lnTo>
                    <a:pt x="174" y="69"/>
                  </a:lnTo>
                  <a:lnTo>
                    <a:pt x="168" y="74"/>
                  </a:lnTo>
                  <a:lnTo>
                    <a:pt x="160" y="83"/>
                  </a:lnTo>
                  <a:lnTo>
                    <a:pt x="158" y="86"/>
                  </a:lnTo>
                  <a:lnTo>
                    <a:pt x="152" y="93"/>
                  </a:lnTo>
                  <a:lnTo>
                    <a:pt x="148" y="101"/>
                  </a:lnTo>
                  <a:lnTo>
                    <a:pt x="148" y="106"/>
                  </a:lnTo>
                  <a:lnTo>
                    <a:pt x="147" y="127"/>
                  </a:lnTo>
                  <a:lnTo>
                    <a:pt x="143" y="132"/>
                  </a:lnTo>
                  <a:lnTo>
                    <a:pt x="144" y="140"/>
                  </a:lnTo>
                  <a:lnTo>
                    <a:pt x="144" y="143"/>
                  </a:lnTo>
                  <a:lnTo>
                    <a:pt x="148" y="148"/>
                  </a:lnTo>
                  <a:lnTo>
                    <a:pt x="152" y="148"/>
                  </a:lnTo>
                  <a:lnTo>
                    <a:pt x="157" y="156"/>
                  </a:lnTo>
                  <a:lnTo>
                    <a:pt x="154" y="163"/>
                  </a:lnTo>
                  <a:lnTo>
                    <a:pt x="154" y="166"/>
                  </a:lnTo>
                  <a:lnTo>
                    <a:pt x="160" y="171"/>
                  </a:lnTo>
                  <a:lnTo>
                    <a:pt x="155" y="180"/>
                  </a:lnTo>
                  <a:lnTo>
                    <a:pt x="149" y="190"/>
                  </a:lnTo>
                  <a:lnTo>
                    <a:pt x="146" y="190"/>
                  </a:lnTo>
                  <a:lnTo>
                    <a:pt x="140" y="196"/>
                  </a:lnTo>
                  <a:lnTo>
                    <a:pt x="131" y="197"/>
                  </a:lnTo>
                  <a:lnTo>
                    <a:pt x="123" y="201"/>
                  </a:lnTo>
                  <a:lnTo>
                    <a:pt x="112" y="201"/>
                  </a:lnTo>
                  <a:lnTo>
                    <a:pt x="111" y="206"/>
                  </a:lnTo>
                  <a:lnTo>
                    <a:pt x="106" y="210"/>
                  </a:lnTo>
                  <a:lnTo>
                    <a:pt x="106" y="226"/>
                  </a:lnTo>
                  <a:lnTo>
                    <a:pt x="102" y="228"/>
                  </a:lnTo>
                  <a:lnTo>
                    <a:pt x="95" y="229"/>
                  </a:lnTo>
                  <a:lnTo>
                    <a:pt x="85" y="223"/>
                  </a:lnTo>
                  <a:lnTo>
                    <a:pt x="83" y="223"/>
                  </a:lnTo>
                  <a:lnTo>
                    <a:pt x="80" y="226"/>
                  </a:lnTo>
                  <a:lnTo>
                    <a:pt x="82" y="242"/>
                  </a:lnTo>
                  <a:lnTo>
                    <a:pt x="85" y="246"/>
                  </a:lnTo>
                  <a:lnTo>
                    <a:pt x="89" y="243"/>
                  </a:lnTo>
                  <a:lnTo>
                    <a:pt x="92" y="243"/>
                  </a:lnTo>
                  <a:lnTo>
                    <a:pt x="93" y="251"/>
                  </a:lnTo>
                  <a:lnTo>
                    <a:pt x="90" y="251"/>
                  </a:lnTo>
                  <a:lnTo>
                    <a:pt x="85" y="250"/>
                  </a:lnTo>
                  <a:lnTo>
                    <a:pt x="84" y="253"/>
                  </a:lnTo>
                  <a:lnTo>
                    <a:pt x="87" y="256"/>
                  </a:lnTo>
                  <a:lnTo>
                    <a:pt x="78" y="263"/>
                  </a:lnTo>
                  <a:lnTo>
                    <a:pt x="79" y="271"/>
                  </a:lnTo>
                  <a:lnTo>
                    <a:pt x="78" y="276"/>
                  </a:lnTo>
                  <a:lnTo>
                    <a:pt x="78" y="280"/>
                  </a:lnTo>
                  <a:lnTo>
                    <a:pt x="75" y="282"/>
                  </a:lnTo>
                  <a:lnTo>
                    <a:pt x="66" y="283"/>
                  </a:lnTo>
                  <a:lnTo>
                    <a:pt x="64" y="286"/>
                  </a:lnTo>
                  <a:lnTo>
                    <a:pt x="61" y="287"/>
                  </a:lnTo>
                  <a:lnTo>
                    <a:pt x="58" y="291"/>
                  </a:lnTo>
                  <a:lnTo>
                    <a:pt x="57" y="295"/>
                  </a:lnTo>
                  <a:lnTo>
                    <a:pt x="61" y="305"/>
                  </a:lnTo>
                  <a:lnTo>
                    <a:pt x="65" y="307"/>
                  </a:lnTo>
                  <a:lnTo>
                    <a:pt x="74" y="307"/>
                  </a:lnTo>
                  <a:lnTo>
                    <a:pt x="75" y="317"/>
                  </a:lnTo>
                  <a:lnTo>
                    <a:pt x="73" y="319"/>
                  </a:lnTo>
                  <a:lnTo>
                    <a:pt x="70" y="321"/>
                  </a:lnTo>
                  <a:lnTo>
                    <a:pt x="65" y="325"/>
                  </a:lnTo>
                  <a:lnTo>
                    <a:pt x="61" y="331"/>
                  </a:lnTo>
                  <a:lnTo>
                    <a:pt x="56" y="333"/>
                  </a:lnTo>
                  <a:lnTo>
                    <a:pt x="56" y="343"/>
                  </a:lnTo>
                  <a:lnTo>
                    <a:pt x="53" y="346"/>
                  </a:lnTo>
                  <a:lnTo>
                    <a:pt x="49" y="345"/>
                  </a:lnTo>
                  <a:lnTo>
                    <a:pt x="48" y="349"/>
                  </a:lnTo>
                  <a:lnTo>
                    <a:pt x="44" y="353"/>
                  </a:lnTo>
                  <a:lnTo>
                    <a:pt x="45" y="359"/>
                  </a:lnTo>
                  <a:lnTo>
                    <a:pt x="42" y="364"/>
                  </a:lnTo>
                  <a:lnTo>
                    <a:pt x="43" y="367"/>
                  </a:lnTo>
                  <a:lnTo>
                    <a:pt x="46" y="371"/>
                  </a:lnTo>
                  <a:lnTo>
                    <a:pt x="48" y="374"/>
                  </a:lnTo>
                  <a:lnTo>
                    <a:pt x="47" y="377"/>
                  </a:lnTo>
                  <a:lnTo>
                    <a:pt x="39" y="37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1" name="Freeform 252"/>
            <p:cNvSpPr>
              <a:spLocks/>
            </p:cNvSpPr>
            <p:nvPr/>
          </p:nvSpPr>
          <p:spPr bwMode="gray">
            <a:xfrm>
              <a:off x="2269" y="3702"/>
              <a:ext cx="29" cy="18"/>
            </a:xfrm>
            <a:custGeom>
              <a:avLst/>
              <a:gdLst>
                <a:gd name="T0" fmla="*/ 0 w 22"/>
                <a:gd name="T1" fmla="*/ 2147483647 h 14"/>
                <a:gd name="T2" fmla="*/ 2147483647 w 22"/>
                <a:gd name="T3" fmla="*/ 0 h 14"/>
                <a:gd name="T4" fmla="*/ 2147483647 w 22"/>
                <a:gd name="T5" fmla="*/ 2147483647 h 14"/>
                <a:gd name="T6" fmla="*/ 2147483647 w 22"/>
                <a:gd name="T7" fmla="*/ 2147483647 h 14"/>
                <a:gd name="T8" fmla="*/ 2147483647 w 22"/>
                <a:gd name="T9" fmla="*/ 2147483647 h 14"/>
                <a:gd name="T10" fmla="*/ 2147483647 w 22"/>
                <a:gd name="T11" fmla="*/ 2147483647 h 14"/>
                <a:gd name="T12" fmla="*/ 2147483647 w 22"/>
                <a:gd name="T13" fmla="*/ 2147483647 h 14"/>
                <a:gd name="T14" fmla="*/ 0 w 22"/>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4"/>
                <a:gd name="T26" fmla="*/ 22 w 22"/>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4">
                  <a:moveTo>
                    <a:pt x="0" y="3"/>
                  </a:moveTo>
                  <a:lnTo>
                    <a:pt x="1" y="0"/>
                  </a:lnTo>
                  <a:lnTo>
                    <a:pt x="11" y="2"/>
                  </a:lnTo>
                  <a:lnTo>
                    <a:pt x="19" y="8"/>
                  </a:lnTo>
                  <a:lnTo>
                    <a:pt x="22" y="14"/>
                  </a:lnTo>
                  <a:lnTo>
                    <a:pt x="15" y="13"/>
                  </a:lnTo>
                  <a:lnTo>
                    <a:pt x="8"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2" name="Freeform 253"/>
            <p:cNvSpPr>
              <a:spLocks/>
            </p:cNvSpPr>
            <p:nvPr/>
          </p:nvSpPr>
          <p:spPr bwMode="gray">
            <a:xfrm>
              <a:off x="2383" y="3752"/>
              <a:ext cx="5" cy="7"/>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2" y="0"/>
                  </a:lnTo>
                  <a:lnTo>
                    <a:pt x="4" y="1"/>
                  </a:lnTo>
                  <a:lnTo>
                    <a:pt x="4" y="4"/>
                  </a:lnTo>
                  <a:lnTo>
                    <a:pt x="2" y="5"/>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3" name="Freeform 254"/>
            <p:cNvSpPr>
              <a:spLocks/>
            </p:cNvSpPr>
            <p:nvPr/>
          </p:nvSpPr>
          <p:spPr bwMode="gray">
            <a:xfrm>
              <a:off x="2389" y="3745"/>
              <a:ext cx="5" cy="4"/>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2"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4" name="Freeform 255"/>
            <p:cNvSpPr>
              <a:spLocks/>
            </p:cNvSpPr>
            <p:nvPr/>
          </p:nvSpPr>
          <p:spPr bwMode="gray">
            <a:xfrm>
              <a:off x="2393" y="3752"/>
              <a:ext cx="7" cy="6"/>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2" y="0"/>
                  </a:lnTo>
                  <a:lnTo>
                    <a:pt x="5" y="1"/>
                  </a:lnTo>
                  <a:lnTo>
                    <a:pt x="3"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5" name="Freeform 256"/>
            <p:cNvSpPr>
              <a:spLocks/>
            </p:cNvSpPr>
            <p:nvPr/>
          </p:nvSpPr>
          <p:spPr bwMode="gray">
            <a:xfrm>
              <a:off x="2403" y="3765"/>
              <a:ext cx="6" cy="6"/>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2"/>
                  </a:moveTo>
                  <a:lnTo>
                    <a:pt x="2" y="0"/>
                  </a:lnTo>
                  <a:lnTo>
                    <a:pt x="4" y="2"/>
                  </a:lnTo>
                  <a:lnTo>
                    <a:pt x="1"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6" name="Freeform 257"/>
            <p:cNvSpPr>
              <a:spLocks/>
            </p:cNvSpPr>
            <p:nvPr/>
          </p:nvSpPr>
          <p:spPr bwMode="gray">
            <a:xfrm>
              <a:off x="2405" y="3780"/>
              <a:ext cx="4" cy="2"/>
            </a:xfrm>
            <a:custGeom>
              <a:avLst/>
              <a:gdLst>
                <a:gd name="T0" fmla="*/ 2147483647 w 3"/>
                <a:gd name="T1" fmla="*/ 0 h 2"/>
                <a:gd name="T2" fmla="*/ 2147483647 w 3"/>
                <a:gd name="T3" fmla="*/ 0 h 2"/>
                <a:gd name="T4" fmla="*/ 2147483647 w 3"/>
                <a:gd name="T5" fmla="*/ 2147483646 h 2"/>
                <a:gd name="T6" fmla="*/ 0 w 3"/>
                <a:gd name="T7" fmla="*/ 2147483646 h 2"/>
                <a:gd name="T8" fmla="*/ 2147483647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0"/>
                  </a:moveTo>
                  <a:lnTo>
                    <a:pt x="3" y="0"/>
                  </a:lnTo>
                  <a:lnTo>
                    <a:pt x="3" y="1"/>
                  </a:lnTo>
                  <a:lnTo>
                    <a:pt x="0" y="2"/>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7" name="Freeform 258"/>
            <p:cNvSpPr>
              <a:spLocks/>
            </p:cNvSpPr>
            <p:nvPr/>
          </p:nvSpPr>
          <p:spPr bwMode="gray">
            <a:xfrm>
              <a:off x="2406" y="3790"/>
              <a:ext cx="5" cy="4"/>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8" name="Freeform 259"/>
            <p:cNvSpPr>
              <a:spLocks/>
            </p:cNvSpPr>
            <p:nvPr/>
          </p:nvSpPr>
          <p:spPr bwMode="gray">
            <a:xfrm>
              <a:off x="2405" y="3805"/>
              <a:ext cx="4" cy="3"/>
            </a:xfrm>
            <a:custGeom>
              <a:avLst/>
              <a:gdLst>
                <a:gd name="T0" fmla="*/ 0 w 3"/>
                <a:gd name="T1" fmla="*/ 2147483646 h 3"/>
                <a:gd name="T2" fmla="*/ 2147483647 w 3"/>
                <a:gd name="T3" fmla="*/ 0 h 3"/>
                <a:gd name="T4" fmla="*/ 2147483647 w 3"/>
                <a:gd name="T5" fmla="*/ 2147483646 h 3"/>
                <a:gd name="T6" fmla="*/ 2147483647 w 3"/>
                <a:gd name="T7" fmla="*/ 2147483646 h 3"/>
                <a:gd name="T8" fmla="*/ 0 w 3"/>
                <a:gd name="T9" fmla="*/ 2147483646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89" name="Freeform 260"/>
            <p:cNvSpPr>
              <a:spLocks/>
            </p:cNvSpPr>
            <p:nvPr/>
          </p:nvSpPr>
          <p:spPr bwMode="gray">
            <a:xfrm>
              <a:off x="2397" y="3812"/>
              <a:ext cx="5" cy="3"/>
            </a:xfrm>
            <a:custGeom>
              <a:avLst/>
              <a:gdLst>
                <a:gd name="T0" fmla="*/ 0 w 4"/>
                <a:gd name="T1" fmla="*/ 2147483647 h 2"/>
                <a:gd name="T2" fmla="*/ 0 w 4"/>
                <a:gd name="T3" fmla="*/ 0 h 2"/>
                <a:gd name="T4" fmla="*/ 2147483647 w 4"/>
                <a:gd name="T5" fmla="*/ 0 h 2"/>
                <a:gd name="T6" fmla="*/ 2147483647 w 4"/>
                <a:gd name="T7" fmla="*/ 2147483647 h 2"/>
                <a:gd name="T8" fmla="*/ 2147483647 w 4"/>
                <a:gd name="T9" fmla="*/ 2147483647 h 2"/>
                <a:gd name="T10" fmla="*/ 0 w 4"/>
                <a:gd name="T11" fmla="*/ 2147483647 h 2"/>
                <a:gd name="T12" fmla="*/ 0 60000 65536"/>
                <a:gd name="T13" fmla="*/ 0 60000 65536"/>
                <a:gd name="T14" fmla="*/ 0 60000 65536"/>
                <a:gd name="T15" fmla="*/ 0 60000 65536"/>
                <a:gd name="T16" fmla="*/ 0 60000 65536"/>
                <a:gd name="T17" fmla="*/ 0 60000 65536"/>
                <a:gd name="T18" fmla="*/ 0 w 4"/>
                <a:gd name="T19" fmla="*/ 0 h 2"/>
                <a:gd name="T20" fmla="*/ 4 w 4"/>
                <a:gd name="T21" fmla="*/ 2 h 2"/>
              </a:gdLst>
              <a:ahLst/>
              <a:cxnLst>
                <a:cxn ang="T12">
                  <a:pos x="T0" y="T1"/>
                </a:cxn>
                <a:cxn ang="T13">
                  <a:pos x="T2" y="T3"/>
                </a:cxn>
                <a:cxn ang="T14">
                  <a:pos x="T4" y="T5"/>
                </a:cxn>
                <a:cxn ang="T15">
                  <a:pos x="T6" y="T7"/>
                </a:cxn>
                <a:cxn ang="T16">
                  <a:pos x="T8" y="T9"/>
                </a:cxn>
                <a:cxn ang="T17">
                  <a:pos x="T10" y="T11"/>
                </a:cxn>
              </a:cxnLst>
              <a:rect l="T18" t="T19" r="T20" b="T21"/>
              <a:pathLst>
                <a:path w="4" h="2">
                  <a:moveTo>
                    <a:pt x="0" y="2"/>
                  </a:moveTo>
                  <a:lnTo>
                    <a:pt x="0" y="0"/>
                  </a:lnTo>
                  <a:lnTo>
                    <a:pt x="3" y="0"/>
                  </a:lnTo>
                  <a:lnTo>
                    <a:pt x="4" y="1"/>
                  </a:lnTo>
                  <a:lnTo>
                    <a:pt x="1"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0" name="Freeform 262"/>
            <p:cNvSpPr>
              <a:spLocks/>
            </p:cNvSpPr>
            <p:nvPr/>
          </p:nvSpPr>
          <p:spPr bwMode="gray">
            <a:xfrm>
              <a:off x="2437" y="1700"/>
              <a:ext cx="132" cy="97"/>
            </a:xfrm>
            <a:custGeom>
              <a:avLst/>
              <a:gdLst>
                <a:gd name="T0" fmla="*/ 2147483647 w 101"/>
                <a:gd name="T1" fmla="*/ 0 h 75"/>
                <a:gd name="T2" fmla="*/ 2147483647 w 101"/>
                <a:gd name="T3" fmla="*/ 2147483647 h 75"/>
                <a:gd name="T4" fmla="*/ 2147483647 w 101"/>
                <a:gd name="T5" fmla="*/ 2147483647 h 75"/>
                <a:gd name="T6" fmla="*/ 2147483647 w 101"/>
                <a:gd name="T7" fmla="*/ 2147483647 h 75"/>
                <a:gd name="T8" fmla="*/ 2147483647 w 101"/>
                <a:gd name="T9" fmla="*/ 2147483647 h 75"/>
                <a:gd name="T10" fmla="*/ 2147483647 w 101"/>
                <a:gd name="T11" fmla="*/ 2147483647 h 75"/>
                <a:gd name="T12" fmla="*/ 2147483647 w 101"/>
                <a:gd name="T13" fmla="*/ 2147483647 h 75"/>
                <a:gd name="T14" fmla="*/ 2147483647 w 101"/>
                <a:gd name="T15" fmla="*/ 2147483647 h 75"/>
                <a:gd name="T16" fmla="*/ 2147483647 w 101"/>
                <a:gd name="T17" fmla="*/ 2147483647 h 75"/>
                <a:gd name="T18" fmla="*/ 2147483647 w 101"/>
                <a:gd name="T19" fmla="*/ 2147483647 h 75"/>
                <a:gd name="T20" fmla="*/ 2147483647 w 101"/>
                <a:gd name="T21" fmla="*/ 2147483647 h 75"/>
                <a:gd name="T22" fmla="*/ 2147483647 w 101"/>
                <a:gd name="T23" fmla="*/ 2147483647 h 75"/>
                <a:gd name="T24" fmla="*/ 2147483647 w 101"/>
                <a:gd name="T25" fmla="*/ 2147483647 h 75"/>
                <a:gd name="T26" fmla="*/ 2147483647 w 101"/>
                <a:gd name="T27" fmla="*/ 2147483647 h 75"/>
                <a:gd name="T28" fmla="*/ 2147483647 w 101"/>
                <a:gd name="T29" fmla="*/ 2147483647 h 75"/>
                <a:gd name="T30" fmla="*/ 2147483647 w 101"/>
                <a:gd name="T31" fmla="*/ 2147483647 h 75"/>
                <a:gd name="T32" fmla="*/ 2147483647 w 101"/>
                <a:gd name="T33" fmla="*/ 2147483647 h 75"/>
                <a:gd name="T34" fmla="*/ 2147483647 w 101"/>
                <a:gd name="T35" fmla="*/ 2147483647 h 75"/>
                <a:gd name="T36" fmla="*/ 2147483647 w 101"/>
                <a:gd name="T37" fmla="*/ 2147483647 h 75"/>
                <a:gd name="T38" fmla="*/ 2147483647 w 101"/>
                <a:gd name="T39" fmla="*/ 2147483647 h 75"/>
                <a:gd name="T40" fmla="*/ 0 w 101"/>
                <a:gd name="T41" fmla="*/ 2147483647 h 75"/>
                <a:gd name="T42" fmla="*/ 2147483647 w 101"/>
                <a:gd name="T43" fmla="*/ 2147483647 h 75"/>
                <a:gd name="T44" fmla="*/ 2147483647 w 101"/>
                <a:gd name="T45" fmla="*/ 2147483647 h 75"/>
                <a:gd name="T46" fmla="*/ 2147483647 w 101"/>
                <a:gd name="T47" fmla="*/ 2147483647 h 75"/>
                <a:gd name="T48" fmla="*/ 2147483647 w 101"/>
                <a:gd name="T49" fmla="*/ 2147483647 h 75"/>
                <a:gd name="T50" fmla="*/ 2147483647 w 101"/>
                <a:gd name="T51" fmla="*/ 2147483647 h 75"/>
                <a:gd name="T52" fmla="*/ 2147483647 w 101"/>
                <a:gd name="T53" fmla="*/ 2147483647 h 75"/>
                <a:gd name="T54" fmla="*/ 2147483647 w 101"/>
                <a:gd name="T55" fmla="*/ 2147483647 h 75"/>
                <a:gd name="T56" fmla="*/ 2147483647 w 101"/>
                <a:gd name="T57" fmla="*/ 2147483647 h 75"/>
                <a:gd name="T58" fmla="*/ 2147483647 w 101"/>
                <a:gd name="T59" fmla="*/ 2147483647 h 75"/>
                <a:gd name="T60" fmla="*/ 2147483647 w 101"/>
                <a:gd name="T61" fmla="*/ 2147483647 h 75"/>
                <a:gd name="T62" fmla="*/ 2147483647 w 101"/>
                <a:gd name="T63" fmla="*/ 2147483647 h 75"/>
                <a:gd name="T64" fmla="*/ 2147483647 w 101"/>
                <a:gd name="T65" fmla="*/ 2147483647 h 75"/>
                <a:gd name="T66" fmla="*/ 2147483647 w 101"/>
                <a:gd name="T67" fmla="*/ 2147483647 h 75"/>
                <a:gd name="T68" fmla="*/ 2147483647 w 101"/>
                <a:gd name="T69" fmla="*/ 2147483647 h 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
                <a:gd name="T106" fmla="*/ 0 h 75"/>
                <a:gd name="T107" fmla="*/ 101 w 101"/>
                <a:gd name="T108" fmla="*/ 75 h 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 h="75">
                  <a:moveTo>
                    <a:pt x="74" y="9"/>
                  </a:moveTo>
                  <a:lnTo>
                    <a:pt x="74" y="0"/>
                  </a:lnTo>
                  <a:lnTo>
                    <a:pt x="81" y="0"/>
                  </a:lnTo>
                  <a:lnTo>
                    <a:pt x="83" y="4"/>
                  </a:lnTo>
                  <a:lnTo>
                    <a:pt x="89" y="4"/>
                  </a:lnTo>
                  <a:lnTo>
                    <a:pt x="92" y="3"/>
                  </a:lnTo>
                  <a:lnTo>
                    <a:pt x="93" y="6"/>
                  </a:lnTo>
                  <a:lnTo>
                    <a:pt x="89" y="9"/>
                  </a:lnTo>
                  <a:lnTo>
                    <a:pt x="91" y="13"/>
                  </a:lnTo>
                  <a:lnTo>
                    <a:pt x="90" y="20"/>
                  </a:lnTo>
                  <a:lnTo>
                    <a:pt x="93" y="21"/>
                  </a:lnTo>
                  <a:lnTo>
                    <a:pt x="95" y="25"/>
                  </a:lnTo>
                  <a:lnTo>
                    <a:pt x="99" y="25"/>
                  </a:lnTo>
                  <a:lnTo>
                    <a:pt x="101" y="32"/>
                  </a:lnTo>
                  <a:lnTo>
                    <a:pt x="97" y="43"/>
                  </a:lnTo>
                  <a:lnTo>
                    <a:pt x="89" y="49"/>
                  </a:lnTo>
                  <a:lnTo>
                    <a:pt x="87" y="56"/>
                  </a:lnTo>
                  <a:lnTo>
                    <a:pt x="78" y="56"/>
                  </a:lnTo>
                  <a:lnTo>
                    <a:pt x="72" y="65"/>
                  </a:lnTo>
                  <a:lnTo>
                    <a:pt x="65" y="66"/>
                  </a:lnTo>
                  <a:lnTo>
                    <a:pt x="58" y="74"/>
                  </a:lnTo>
                  <a:lnTo>
                    <a:pt x="41" y="75"/>
                  </a:lnTo>
                  <a:lnTo>
                    <a:pt x="31" y="67"/>
                  </a:lnTo>
                  <a:lnTo>
                    <a:pt x="21" y="65"/>
                  </a:lnTo>
                  <a:lnTo>
                    <a:pt x="16" y="63"/>
                  </a:lnTo>
                  <a:lnTo>
                    <a:pt x="17" y="59"/>
                  </a:lnTo>
                  <a:lnTo>
                    <a:pt x="23" y="59"/>
                  </a:lnTo>
                  <a:lnTo>
                    <a:pt x="24" y="53"/>
                  </a:lnTo>
                  <a:lnTo>
                    <a:pt x="20" y="47"/>
                  </a:lnTo>
                  <a:lnTo>
                    <a:pt x="20" y="44"/>
                  </a:lnTo>
                  <a:lnTo>
                    <a:pt x="16" y="42"/>
                  </a:lnTo>
                  <a:lnTo>
                    <a:pt x="4" y="44"/>
                  </a:lnTo>
                  <a:lnTo>
                    <a:pt x="5" y="39"/>
                  </a:lnTo>
                  <a:lnTo>
                    <a:pt x="12" y="38"/>
                  </a:lnTo>
                  <a:lnTo>
                    <a:pt x="19" y="37"/>
                  </a:lnTo>
                  <a:lnTo>
                    <a:pt x="24" y="38"/>
                  </a:lnTo>
                  <a:lnTo>
                    <a:pt x="26" y="36"/>
                  </a:lnTo>
                  <a:lnTo>
                    <a:pt x="18" y="31"/>
                  </a:lnTo>
                  <a:lnTo>
                    <a:pt x="22" y="29"/>
                  </a:lnTo>
                  <a:lnTo>
                    <a:pt x="20" y="25"/>
                  </a:lnTo>
                  <a:lnTo>
                    <a:pt x="6" y="25"/>
                  </a:lnTo>
                  <a:lnTo>
                    <a:pt x="0" y="26"/>
                  </a:lnTo>
                  <a:lnTo>
                    <a:pt x="0" y="22"/>
                  </a:lnTo>
                  <a:lnTo>
                    <a:pt x="8" y="11"/>
                  </a:lnTo>
                  <a:lnTo>
                    <a:pt x="11" y="12"/>
                  </a:lnTo>
                  <a:lnTo>
                    <a:pt x="13" y="15"/>
                  </a:lnTo>
                  <a:lnTo>
                    <a:pt x="17" y="14"/>
                  </a:lnTo>
                  <a:lnTo>
                    <a:pt x="14" y="9"/>
                  </a:lnTo>
                  <a:lnTo>
                    <a:pt x="11" y="2"/>
                  </a:lnTo>
                  <a:lnTo>
                    <a:pt x="18" y="2"/>
                  </a:lnTo>
                  <a:lnTo>
                    <a:pt x="26" y="10"/>
                  </a:lnTo>
                  <a:lnTo>
                    <a:pt x="25" y="17"/>
                  </a:lnTo>
                  <a:lnTo>
                    <a:pt x="28" y="26"/>
                  </a:lnTo>
                  <a:lnTo>
                    <a:pt x="31" y="29"/>
                  </a:lnTo>
                  <a:lnTo>
                    <a:pt x="33" y="26"/>
                  </a:lnTo>
                  <a:lnTo>
                    <a:pt x="32" y="24"/>
                  </a:lnTo>
                  <a:lnTo>
                    <a:pt x="37" y="22"/>
                  </a:lnTo>
                  <a:lnTo>
                    <a:pt x="39" y="19"/>
                  </a:lnTo>
                  <a:lnTo>
                    <a:pt x="35" y="16"/>
                  </a:lnTo>
                  <a:lnTo>
                    <a:pt x="38" y="14"/>
                  </a:lnTo>
                  <a:lnTo>
                    <a:pt x="41" y="14"/>
                  </a:lnTo>
                  <a:lnTo>
                    <a:pt x="45" y="19"/>
                  </a:lnTo>
                  <a:lnTo>
                    <a:pt x="45" y="13"/>
                  </a:lnTo>
                  <a:lnTo>
                    <a:pt x="53" y="11"/>
                  </a:lnTo>
                  <a:lnTo>
                    <a:pt x="55" y="16"/>
                  </a:lnTo>
                  <a:lnTo>
                    <a:pt x="58" y="15"/>
                  </a:lnTo>
                  <a:lnTo>
                    <a:pt x="57" y="11"/>
                  </a:lnTo>
                  <a:lnTo>
                    <a:pt x="62" y="9"/>
                  </a:lnTo>
                  <a:lnTo>
                    <a:pt x="66" y="13"/>
                  </a:lnTo>
                  <a:lnTo>
                    <a:pt x="74"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1" name="Freeform 263"/>
            <p:cNvSpPr>
              <a:spLocks/>
            </p:cNvSpPr>
            <p:nvPr/>
          </p:nvSpPr>
          <p:spPr bwMode="gray">
            <a:xfrm>
              <a:off x="3303" y="1636"/>
              <a:ext cx="27" cy="18"/>
            </a:xfrm>
            <a:custGeom>
              <a:avLst/>
              <a:gdLst>
                <a:gd name="T0" fmla="*/ 2147483647 w 21"/>
                <a:gd name="T1" fmla="*/ 2147483647 h 14"/>
                <a:gd name="T2" fmla="*/ 2147483647 w 21"/>
                <a:gd name="T3" fmla="*/ 0 h 14"/>
                <a:gd name="T4" fmla="*/ 2147483647 w 21"/>
                <a:gd name="T5" fmla="*/ 2147483647 h 14"/>
                <a:gd name="T6" fmla="*/ 2147483647 w 21"/>
                <a:gd name="T7" fmla="*/ 2147483647 h 14"/>
                <a:gd name="T8" fmla="*/ 2147483647 w 21"/>
                <a:gd name="T9" fmla="*/ 2147483647 h 14"/>
                <a:gd name="T10" fmla="*/ 2147483647 w 21"/>
                <a:gd name="T11" fmla="*/ 2147483647 h 14"/>
                <a:gd name="T12" fmla="*/ 0 w 21"/>
                <a:gd name="T13" fmla="*/ 2147483647 h 14"/>
                <a:gd name="T14" fmla="*/ 0 w 21"/>
                <a:gd name="T15" fmla="*/ 2147483647 h 14"/>
                <a:gd name="T16" fmla="*/ 2147483647 w 2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4"/>
                <a:gd name="T29" fmla="*/ 21 w 2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4">
                  <a:moveTo>
                    <a:pt x="3" y="1"/>
                  </a:moveTo>
                  <a:lnTo>
                    <a:pt x="11" y="0"/>
                  </a:lnTo>
                  <a:lnTo>
                    <a:pt x="15" y="4"/>
                  </a:lnTo>
                  <a:lnTo>
                    <a:pt x="21" y="5"/>
                  </a:lnTo>
                  <a:lnTo>
                    <a:pt x="19" y="11"/>
                  </a:lnTo>
                  <a:lnTo>
                    <a:pt x="12" y="14"/>
                  </a:lnTo>
                  <a:lnTo>
                    <a:pt x="0" y="12"/>
                  </a:lnTo>
                  <a:lnTo>
                    <a:pt x="0" y="8"/>
                  </a:lnTo>
                  <a:lnTo>
                    <a:pt x="3"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2" name="Freeform 264"/>
            <p:cNvSpPr>
              <a:spLocks/>
            </p:cNvSpPr>
            <p:nvPr/>
          </p:nvSpPr>
          <p:spPr bwMode="gray">
            <a:xfrm>
              <a:off x="3432" y="1617"/>
              <a:ext cx="18" cy="12"/>
            </a:xfrm>
            <a:custGeom>
              <a:avLst/>
              <a:gdLst>
                <a:gd name="T0" fmla="*/ 2147483647 w 14"/>
                <a:gd name="T1" fmla="*/ 0 h 9"/>
                <a:gd name="T2" fmla="*/ 2147483647 w 14"/>
                <a:gd name="T3" fmla="*/ 2147483647 h 9"/>
                <a:gd name="T4" fmla="*/ 2147483647 w 14"/>
                <a:gd name="T5" fmla="*/ 2147483647 h 9"/>
                <a:gd name="T6" fmla="*/ 2147483647 w 14"/>
                <a:gd name="T7" fmla="*/ 2147483647 h 9"/>
                <a:gd name="T8" fmla="*/ 2147483647 w 14"/>
                <a:gd name="T9" fmla="*/ 2147483647 h 9"/>
                <a:gd name="T10" fmla="*/ 0 w 14"/>
                <a:gd name="T11" fmla="*/ 2147483647 h 9"/>
                <a:gd name="T12" fmla="*/ 2147483647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4" y="0"/>
                  </a:moveTo>
                  <a:lnTo>
                    <a:pt x="14" y="5"/>
                  </a:lnTo>
                  <a:lnTo>
                    <a:pt x="14" y="9"/>
                  </a:lnTo>
                  <a:lnTo>
                    <a:pt x="10" y="9"/>
                  </a:lnTo>
                  <a:lnTo>
                    <a:pt x="2" y="5"/>
                  </a:lnTo>
                  <a:lnTo>
                    <a:pt x="0" y="2"/>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3" name="Freeform 265"/>
            <p:cNvSpPr>
              <a:spLocks/>
            </p:cNvSpPr>
            <p:nvPr/>
          </p:nvSpPr>
          <p:spPr bwMode="gray">
            <a:xfrm>
              <a:off x="2996" y="2069"/>
              <a:ext cx="212" cy="157"/>
            </a:xfrm>
            <a:custGeom>
              <a:avLst/>
              <a:gdLst>
                <a:gd name="T0" fmla="*/ 0 w 162"/>
                <a:gd name="T1" fmla="*/ 2147483647 h 120"/>
                <a:gd name="T2" fmla="*/ 2147483647 w 162"/>
                <a:gd name="T3" fmla="*/ 2147483647 h 120"/>
                <a:gd name="T4" fmla="*/ 2147483647 w 162"/>
                <a:gd name="T5" fmla="*/ 2147483647 h 120"/>
                <a:gd name="T6" fmla="*/ 2147483647 w 162"/>
                <a:gd name="T7" fmla="*/ 2147483647 h 120"/>
                <a:gd name="T8" fmla="*/ 2147483647 w 162"/>
                <a:gd name="T9" fmla="*/ 2147483647 h 120"/>
                <a:gd name="T10" fmla="*/ 2147483647 w 162"/>
                <a:gd name="T11" fmla="*/ 2147483647 h 120"/>
                <a:gd name="T12" fmla="*/ 2147483647 w 162"/>
                <a:gd name="T13" fmla="*/ 2147483647 h 120"/>
                <a:gd name="T14" fmla="*/ 2147483647 w 162"/>
                <a:gd name="T15" fmla="*/ 2147483647 h 120"/>
                <a:gd name="T16" fmla="*/ 2147483647 w 162"/>
                <a:gd name="T17" fmla="*/ 0 h 120"/>
                <a:gd name="T18" fmla="*/ 2147483647 w 162"/>
                <a:gd name="T19" fmla="*/ 2147483647 h 120"/>
                <a:gd name="T20" fmla="*/ 2147483647 w 162"/>
                <a:gd name="T21" fmla="*/ 2147483647 h 120"/>
                <a:gd name="T22" fmla="*/ 2147483647 w 162"/>
                <a:gd name="T23" fmla="*/ 2147483647 h 120"/>
                <a:gd name="T24" fmla="*/ 2147483647 w 162"/>
                <a:gd name="T25" fmla="*/ 2147483647 h 120"/>
                <a:gd name="T26" fmla="*/ 2147483647 w 162"/>
                <a:gd name="T27" fmla="*/ 2147483647 h 120"/>
                <a:gd name="T28" fmla="*/ 2147483647 w 162"/>
                <a:gd name="T29" fmla="*/ 2147483647 h 120"/>
                <a:gd name="T30" fmla="*/ 2147483647 w 162"/>
                <a:gd name="T31" fmla="*/ 2147483647 h 120"/>
                <a:gd name="T32" fmla="*/ 2147483647 w 162"/>
                <a:gd name="T33" fmla="*/ 2147483647 h 120"/>
                <a:gd name="T34" fmla="*/ 2147483647 w 162"/>
                <a:gd name="T35" fmla="*/ 2147483647 h 120"/>
                <a:gd name="T36" fmla="*/ 2147483647 w 162"/>
                <a:gd name="T37" fmla="*/ 2147483647 h 120"/>
                <a:gd name="T38" fmla="*/ 2147483647 w 162"/>
                <a:gd name="T39" fmla="*/ 2147483647 h 120"/>
                <a:gd name="T40" fmla="*/ 2147483647 w 162"/>
                <a:gd name="T41" fmla="*/ 2147483647 h 120"/>
                <a:gd name="T42" fmla="*/ 2147483647 w 162"/>
                <a:gd name="T43" fmla="*/ 2147483647 h 120"/>
                <a:gd name="T44" fmla="*/ 2147483647 w 162"/>
                <a:gd name="T45" fmla="*/ 2147483647 h 120"/>
                <a:gd name="T46" fmla="*/ 2147483647 w 162"/>
                <a:gd name="T47" fmla="*/ 2147483647 h 120"/>
                <a:gd name="T48" fmla="*/ 2147483647 w 162"/>
                <a:gd name="T49" fmla="*/ 2147483647 h 120"/>
                <a:gd name="T50" fmla="*/ 2147483647 w 162"/>
                <a:gd name="T51" fmla="*/ 2147483647 h 120"/>
                <a:gd name="T52" fmla="*/ 2147483647 w 162"/>
                <a:gd name="T53" fmla="*/ 2147483647 h 120"/>
                <a:gd name="T54" fmla="*/ 2147483647 w 162"/>
                <a:gd name="T55" fmla="*/ 2147483647 h 120"/>
                <a:gd name="T56" fmla="*/ 2147483647 w 162"/>
                <a:gd name="T57" fmla="*/ 2147483647 h 120"/>
                <a:gd name="T58" fmla="*/ 2147483647 w 162"/>
                <a:gd name="T59" fmla="*/ 2147483647 h 120"/>
                <a:gd name="T60" fmla="*/ 2147483647 w 162"/>
                <a:gd name="T61" fmla="*/ 2147483647 h 120"/>
                <a:gd name="T62" fmla="*/ 2147483647 w 162"/>
                <a:gd name="T63" fmla="*/ 2147483647 h 120"/>
                <a:gd name="T64" fmla="*/ 2147483647 w 162"/>
                <a:gd name="T65" fmla="*/ 2147483647 h 120"/>
                <a:gd name="T66" fmla="*/ 2147483647 w 162"/>
                <a:gd name="T67" fmla="*/ 2147483647 h 120"/>
                <a:gd name="T68" fmla="*/ 2147483647 w 162"/>
                <a:gd name="T69" fmla="*/ 2147483647 h 120"/>
                <a:gd name="T70" fmla="*/ 2147483647 w 162"/>
                <a:gd name="T71" fmla="*/ 2147483647 h 120"/>
                <a:gd name="T72" fmla="*/ 2147483647 w 162"/>
                <a:gd name="T73" fmla="*/ 2147483647 h 120"/>
                <a:gd name="T74" fmla="*/ 2147483647 w 162"/>
                <a:gd name="T75" fmla="*/ 2147483647 h 120"/>
                <a:gd name="T76" fmla="*/ 2147483647 w 162"/>
                <a:gd name="T77" fmla="*/ 2147483647 h 1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120"/>
                <a:gd name="T119" fmla="*/ 162 w 162"/>
                <a:gd name="T120" fmla="*/ 120 h 1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120">
                  <a:moveTo>
                    <a:pt x="8" y="68"/>
                  </a:moveTo>
                  <a:lnTo>
                    <a:pt x="0" y="61"/>
                  </a:lnTo>
                  <a:lnTo>
                    <a:pt x="2" y="52"/>
                  </a:lnTo>
                  <a:lnTo>
                    <a:pt x="6" y="48"/>
                  </a:lnTo>
                  <a:lnTo>
                    <a:pt x="6" y="45"/>
                  </a:lnTo>
                  <a:lnTo>
                    <a:pt x="19" y="30"/>
                  </a:lnTo>
                  <a:lnTo>
                    <a:pt x="18" y="16"/>
                  </a:lnTo>
                  <a:lnTo>
                    <a:pt x="27" y="6"/>
                  </a:lnTo>
                  <a:lnTo>
                    <a:pt x="34" y="5"/>
                  </a:lnTo>
                  <a:lnTo>
                    <a:pt x="40" y="8"/>
                  </a:lnTo>
                  <a:lnTo>
                    <a:pt x="45" y="8"/>
                  </a:lnTo>
                  <a:lnTo>
                    <a:pt x="51" y="10"/>
                  </a:lnTo>
                  <a:lnTo>
                    <a:pt x="55" y="8"/>
                  </a:lnTo>
                  <a:lnTo>
                    <a:pt x="70" y="14"/>
                  </a:lnTo>
                  <a:lnTo>
                    <a:pt x="75" y="12"/>
                  </a:lnTo>
                  <a:lnTo>
                    <a:pt x="77" y="6"/>
                  </a:lnTo>
                  <a:lnTo>
                    <a:pt x="86" y="3"/>
                  </a:lnTo>
                  <a:lnTo>
                    <a:pt x="93" y="0"/>
                  </a:lnTo>
                  <a:lnTo>
                    <a:pt x="105" y="1"/>
                  </a:lnTo>
                  <a:lnTo>
                    <a:pt x="109" y="18"/>
                  </a:lnTo>
                  <a:lnTo>
                    <a:pt x="116" y="19"/>
                  </a:lnTo>
                  <a:lnTo>
                    <a:pt x="116" y="25"/>
                  </a:lnTo>
                  <a:lnTo>
                    <a:pt x="120" y="31"/>
                  </a:lnTo>
                  <a:lnTo>
                    <a:pt x="135" y="30"/>
                  </a:lnTo>
                  <a:lnTo>
                    <a:pt x="143" y="37"/>
                  </a:lnTo>
                  <a:lnTo>
                    <a:pt x="148" y="37"/>
                  </a:lnTo>
                  <a:lnTo>
                    <a:pt x="162" y="50"/>
                  </a:lnTo>
                  <a:lnTo>
                    <a:pt x="156" y="57"/>
                  </a:lnTo>
                  <a:lnTo>
                    <a:pt x="155" y="69"/>
                  </a:lnTo>
                  <a:lnTo>
                    <a:pt x="151" y="68"/>
                  </a:lnTo>
                  <a:lnTo>
                    <a:pt x="144" y="75"/>
                  </a:lnTo>
                  <a:lnTo>
                    <a:pt x="139" y="86"/>
                  </a:lnTo>
                  <a:lnTo>
                    <a:pt x="133" y="86"/>
                  </a:lnTo>
                  <a:lnTo>
                    <a:pt x="129" y="90"/>
                  </a:lnTo>
                  <a:lnTo>
                    <a:pt x="117" y="91"/>
                  </a:lnTo>
                  <a:lnTo>
                    <a:pt x="117" y="94"/>
                  </a:lnTo>
                  <a:lnTo>
                    <a:pt x="115" y="96"/>
                  </a:lnTo>
                  <a:lnTo>
                    <a:pt x="105" y="98"/>
                  </a:lnTo>
                  <a:lnTo>
                    <a:pt x="106" y="100"/>
                  </a:lnTo>
                  <a:lnTo>
                    <a:pt x="113" y="103"/>
                  </a:lnTo>
                  <a:lnTo>
                    <a:pt x="115" y="107"/>
                  </a:lnTo>
                  <a:lnTo>
                    <a:pt x="123" y="108"/>
                  </a:lnTo>
                  <a:lnTo>
                    <a:pt x="127" y="108"/>
                  </a:lnTo>
                  <a:lnTo>
                    <a:pt x="127" y="112"/>
                  </a:lnTo>
                  <a:lnTo>
                    <a:pt x="120" y="113"/>
                  </a:lnTo>
                  <a:lnTo>
                    <a:pt x="115" y="115"/>
                  </a:lnTo>
                  <a:lnTo>
                    <a:pt x="109" y="120"/>
                  </a:lnTo>
                  <a:lnTo>
                    <a:pt x="102" y="120"/>
                  </a:lnTo>
                  <a:lnTo>
                    <a:pt x="101" y="115"/>
                  </a:lnTo>
                  <a:lnTo>
                    <a:pt x="101" y="110"/>
                  </a:lnTo>
                  <a:lnTo>
                    <a:pt x="95" y="108"/>
                  </a:lnTo>
                  <a:lnTo>
                    <a:pt x="95" y="105"/>
                  </a:lnTo>
                  <a:lnTo>
                    <a:pt x="97" y="104"/>
                  </a:lnTo>
                  <a:lnTo>
                    <a:pt x="102" y="101"/>
                  </a:lnTo>
                  <a:lnTo>
                    <a:pt x="102" y="98"/>
                  </a:lnTo>
                  <a:lnTo>
                    <a:pt x="98" y="96"/>
                  </a:lnTo>
                  <a:lnTo>
                    <a:pt x="92" y="96"/>
                  </a:lnTo>
                  <a:lnTo>
                    <a:pt x="88" y="95"/>
                  </a:lnTo>
                  <a:lnTo>
                    <a:pt x="85" y="91"/>
                  </a:lnTo>
                  <a:lnTo>
                    <a:pt x="82" y="90"/>
                  </a:lnTo>
                  <a:lnTo>
                    <a:pt x="79" y="93"/>
                  </a:lnTo>
                  <a:lnTo>
                    <a:pt x="74" y="94"/>
                  </a:lnTo>
                  <a:lnTo>
                    <a:pt x="74" y="99"/>
                  </a:lnTo>
                  <a:lnTo>
                    <a:pt x="67" y="106"/>
                  </a:lnTo>
                  <a:lnTo>
                    <a:pt x="62" y="107"/>
                  </a:lnTo>
                  <a:lnTo>
                    <a:pt x="62" y="98"/>
                  </a:lnTo>
                  <a:lnTo>
                    <a:pt x="66" y="92"/>
                  </a:lnTo>
                  <a:lnTo>
                    <a:pt x="70" y="92"/>
                  </a:lnTo>
                  <a:lnTo>
                    <a:pt x="71" y="88"/>
                  </a:lnTo>
                  <a:lnTo>
                    <a:pt x="67" y="84"/>
                  </a:lnTo>
                  <a:lnTo>
                    <a:pt x="64" y="71"/>
                  </a:lnTo>
                  <a:lnTo>
                    <a:pt x="59" y="64"/>
                  </a:lnTo>
                  <a:lnTo>
                    <a:pt x="45" y="64"/>
                  </a:lnTo>
                  <a:lnTo>
                    <a:pt x="39" y="68"/>
                  </a:lnTo>
                  <a:lnTo>
                    <a:pt x="32" y="72"/>
                  </a:lnTo>
                  <a:lnTo>
                    <a:pt x="24" y="74"/>
                  </a:lnTo>
                  <a:lnTo>
                    <a:pt x="14" y="70"/>
                  </a:lnTo>
                  <a:lnTo>
                    <a:pt x="8" y="6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4" name="Freeform 266"/>
            <p:cNvSpPr>
              <a:spLocks/>
            </p:cNvSpPr>
            <p:nvPr/>
          </p:nvSpPr>
          <p:spPr bwMode="gray">
            <a:xfrm>
              <a:off x="3001" y="2232"/>
              <a:ext cx="70" cy="52"/>
            </a:xfrm>
            <a:custGeom>
              <a:avLst/>
              <a:gdLst>
                <a:gd name="T0" fmla="*/ 2147483647 w 54"/>
                <a:gd name="T1" fmla="*/ 2147483647 h 40"/>
                <a:gd name="T2" fmla="*/ 2147483647 w 54"/>
                <a:gd name="T3" fmla="*/ 2147483647 h 40"/>
                <a:gd name="T4" fmla="*/ 2147483647 w 54"/>
                <a:gd name="T5" fmla="*/ 2147483647 h 40"/>
                <a:gd name="T6" fmla="*/ 2147483647 w 54"/>
                <a:gd name="T7" fmla="*/ 2147483647 h 40"/>
                <a:gd name="T8" fmla="*/ 0 w 54"/>
                <a:gd name="T9" fmla="*/ 2147483647 h 40"/>
                <a:gd name="T10" fmla="*/ 2147483647 w 54"/>
                <a:gd name="T11" fmla="*/ 0 h 40"/>
                <a:gd name="T12" fmla="*/ 2147483647 w 54"/>
                <a:gd name="T13" fmla="*/ 2147483647 h 40"/>
                <a:gd name="T14" fmla="*/ 2147483647 w 54"/>
                <a:gd name="T15" fmla="*/ 2147483647 h 40"/>
                <a:gd name="T16" fmla="*/ 2147483647 w 54"/>
                <a:gd name="T17" fmla="*/ 2147483647 h 40"/>
                <a:gd name="T18" fmla="*/ 2147483647 w 54"/>
                <a:gd name="T19" fmla="*/ 0 h 40"/>
                <a:gd name="T20" fmla="*/ 2147483647 w 54"/>
                <a:gd name="T21" fmla="*/ 0 h 40"/>
                <a:gd name="T22" fmla="*/ 2147483647 w 54"/>
                <a:gd name="T23" fmla="*/ 2147483647 h 40"/>
                <a:gd name="T24" fmla="*/ 2147483647 w 54"/>
                <a:gd name="T25" fmla="*/ 2147483647 h 40"/>
                <a:gd name="T26" fmla="*/ 2147483647 w 54"/>
                <a:gd name="T27" fmla="*/ 2147483647 h 40"/>
                <a:gd name="T28" fmla="*/ 2147483647 w 54"/>
                <a:gd name="T29" fmla="*/ 2147483647 h 40"/>
                <a:gd name="T30" fmla="*/ 2147483647 w 54"/>
                <a:gd name="T31" fmla="*/ 2147483647 h 40"/>
                <a:gd name="T32" fmla="*/ 2147483647 w 54"/>
                <a:gd name="T33" fmla="*/ 2147483647 h 40"/>
                <a:gd name="T34" fmla="*/ 2147483647 w 54"/>
                <a:gd name="T35" fmla="*/ 2147483647 h 40"/>
                <a:gd name="T36" fmla="*/ 2147483647 w 54"/>
                <a:gd name="T37" fmla="*/ 2147483647 h 40"/>
                <a:gd name="T38" fmla="*/ 2147483647 w 54"/>
                <a:gd name="T39" fmla="*/ 2147483647 h 40"/>
                <a:gd name="T40" fmla="*/ 2147483647 w 54"/>
                <a:gd name="T41" fmla="*/ 2147483647 h 40"/>
                <a:gd name="T42" fmla="*/ 2147483647 w 54"/>
                <a:gd name="T43" fmla="*/ 2147483647 h 40"/>
                <a:gd name="T44" fmla="*/ 2147483647 w 54"/>
                <a:gd name="T45" fmla="*/ 2147483647 h 40"/>
                <a:gd name="T46" fmla="*/ 2147483647 w 54"/>
                <a:gd name="T47" fmla="*/ 2147483647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
                <a:gd name="T73" fmla="*/ 0 h 40"/>
                <a:gd name="T74" fmla="*/ 54 w 54"/>
                <a:gd name="T75" fmla="*/ 40 h 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 h="40">
                  <a:moveTo>
                    <a:pt x="5" y="40"/>
                  </a:moveTo>
                  <a:lnTo>
                    <a:pt x="5" y="31"/>
                  </a:lnTo>
                  <a:lnTo>
                    <a:pt x="1" y="21"/>
                  </a:lnTo>
                  <a:lnTo>
                    <a:pt x="5" y="13"/>
                  </a:lnTo>
                  <a:lnTo>
                    <a:pt x="0" y="7"/>
                  </a:lnTo>
                  <a:lnTo>
                    <a:pt x="3" y="0"/>
                  </a:lnTo>
                  <a:lnTo>
                    <a:pt x="9" y="4"/>
                  </a:lnTo>
                  <a:lnTo>
                    <a:pt x="20" y="7"/>
                  </a:lnTo>
                  <a:lnTo>
                    <a:pt x="30" y="5"/>
                  </a:lnTo>
                  <a:lnTo>
                    <a:pt x="37" y="0"/>
                  </a:lnTo>
                  <a:lnTo>
                    <a:pt x="42" y="0"/>
                  </a:lnTo>
                  <a:lnTo>
                    <a:pt x="54" y="5"/>
                  </a:lnTo>
                  <a:lnTo>
                    <a:pt x="54" y="11"/>
                  </a:lnTo>
                  <a:lnTo>
                    <a:pt x="50" y="14"/>
                  </a:lnTo>
                  <a:lnTo>
                    <a:pt x="49" y="25"/>
                  </a:lnTo>
                  <a:lnTo>
                    <a:pt x="47" y="31"/>
                  </a:lnTo>
                  <a:lnTo>
                    <a:pt x="41" y="29"/>
                  </a:lnTo>
                  <a:lnTo>
                    <a:pt x="35" y="31"/>
                  </a:lnTo>
                  <a:lnTo>
                    <a:pt x="33" y="39"/>
                  </a:lnTo>
                  <a:lnTo>
                    <a:pt x="28" y="40"/>
                  </a:lnTo>
                  <a:lnTo>
                    <a:pt x="23" y="37"/>
                  </a:lnTo>
                  <a:lnTo>
                    <a:pt x="17" y="36"/>
                  </a:lnTo>
                  <a:lnTo>
                    <a:pt x="11" y="38"/>
                  </a:lnTo>
                  <a:lnTo>
                    <a:pt x="5" y="4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5" name="Freeform 267"/>
            <p:cNvSpPr>
              <a:spLocks/>
            </p:cNvSpPr>
            <p:nvPr/>
          </p:nvSpPr>
          <p:spPr bwMode="gray">
            <a:xfrm>
              <a:off x="2975" y="2158"/>
              <a:ext cx="111" cy="84"/>
            </a:xfrm>
            <a:custGeom>
              <a:avLst/>
              <a:gdLst>
                <a:gd name="T0" fmla="*/ 2147483647 w 85"/>
                <a:gd name="T1" fmla="*/ 2147483647 h 64"/>
                <a:gd name="T2" fmla="*/ 2147483647 w 85"/>
                <a:gd name="T3" fmla="*/ 2147483647 h 64"/>
                <a:gd name="T4" fmla="*/ 2147483647 w 85"/>
                <a:gd name="T5" fmla="*/ 2147483647 h 64"/>
                <a:gd name="T6" fmla="*/ 2147483647 w 85"/>
                <a:gd name="T7" fmla="*/ 2147483647 h 64"/>
                <a:gd name="T8" fmla="*/ 0 w 85"/>
                <a:gd name="T9" fmla="*/ 2147483647 h 64"/>
                <a:gd name="T10" fmla="*/ 2147483647 w 85"/>
                <a:gd name="T11" fmla="*/ 2147483647 h 64"/>
                <a:gd name="T12" fmla="*/ 2147483647 w 85"/>
                <a:gd name="T13" fmla="*/ 2147483647 h 64"/>
                <a:gd name="T14" fmla="*/ 2147483647 w 85"/>
                <a:gd name="T15" fmla="*/ 2147483647 h 64"/>
                <a:gd name="T16" fmla="*/ 2147483647 w 85"/>
                <a:gd name="T17" fmla="*/ 0 h 64"/>
                <a:gd name="T18" fmla="*/ 2147483647 w 85"/>
                <a:gd name="T19" fmla="*/ 2147483647 h 64"/>
                <a:gd name="T20" fmla="*/ 2147483647 w 85"/>
                <a:gd name="T21" fmla="*/ 2147483647 h 64"/>
                <a:gd name="T22" fmla="*/ 2147483647 w 85"/>
                <a:gd name="T23" fmla="*/ 2147483647 h 64"/>
                <a:gd name="T24" fmla="*/ 2147483647 w 85"/>
                <a:gd name="T25" fmla="*/ 0 h 64"/>
                <a:gd name="T26" fmla="*/ 2147483647 w 85"/>
                <a:gd name="T27" fmla="*/ 2147483647 h 64"/>
                <a:gd name="T28" fmla="*/ 2147483647 w 85"/>
                <a:gd name="T29" fmla="*/ 2147483647 h 64"/>
                <a:gd name="T30" fmla="*/ 2147483647 w 85"/>
                <a:gd name="T31" fmla="*/ 2147483647 h 64"/>
                <a:gd name="T32" fmla="*/ 2147483647 w 85"/>
                <a:gd name="T33" fmla="*/ 2147483647 h 64"/>
                <a:gd name="T34" fmla="*/ 2147483647 w 85"/>
                <a:gd name="T35" fmla="*/ 2147483647 h 64"/>
                <a:gd name="T36" fmla="*/ 2147483647 w 85"/>
                <a:gd name="T37" fmla="*/ 2147483647 h 64"/>
                <a:gd name="T38" fmla="*/ 2147483647 w 85"/>
                <a:gd name="T39" fmla="*/ 2147483647 h 64"/>
                <a:gd name="T40" fmla="*/ 2147483647 w 85"/>
                <a:gd name="T41" fmla="*/ 2147483647 h 64"/>
                <a:gd name="T42" fmla="*/ 2147483647 w 85"/>
                <a:gd name="T43" fmla="*/ 2147483647 h 64"/>
                <a:gd name="T44" fmla="*/ 2147483647 w 85"/>
                <a:gd name="T45" fmla="*/ 2147483647 h 64"/>
                <a:gd name="T46" fmla="*/ 2147483647 w 85"/>
                <a:gd name="T47" fmla="*/ 2147483647 h 64"/>
                <a:gd name="T48" fmla="*/ 2147483647 w 85"/>
                <a:gd name="T49" fmla="*/ 2147483647 h 64"/>
                <a:gd name="T50" fmla="*/ 2147483647 w 85"/>
                <a:gd name="T51" fmla="*/ 2147483647 h 64"/>
                <a:gd name="T52" fmla="*/ 2147483647 w 85"/>
                <a:gd name="T53" fmla="*/ 2147483647 h 64"/>
                <a:gd name="T54" fmla="*/ 2147483647 w 85"/>
                <a:gd name="T55" fmla="*/ 2147483647 h 64"/>
                <a:gd name="T56" fmla="*/ 2147483647 w 85"/>
                <a:gd name="T57" fmla="*/ 2147483647 h 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64"/>
                <a:gd name="T89" fmla="*/ 85 w 85"/>
                <a:gd name="T90" fmla="*/ 64 h 6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64">
                  <a:moveTo>
                    <a:pt x="23" y="57"/>
                  </a:moveTo>
                  <a:lnTo>
                    <a:pt x="18" y="50"/>
                  </a:lnTo>
                  <a:lnTo>
                    <a:pt x="6" y="48"/>
                  </a:lnTo>
                  <a:lnTo>
                    <a:pt x="5" y="37"/>
                  </a:lnTo>
                  <a:lnTo>
                    <a:pt x="0" y="28"/>
                  </a:lnTo>
                  <a:lnTo>
                    <a:pt x="8" y="26"/>
                  </a:lnTo>
                  <a:lnTo>
                    <a:pt x="10" y="14"/>
                  </a:lnTo>
                  <a:lnTo>
                    <a:pt x="17" y="5"/>
                  </a:lnTo>
                  <a:lnTo>
                    <a:pt x="25" y="0"/>
                  </a:lnTo>
                  <a:lnTo>
                    <a:pt x="31" y="2"/>
                  </a:lnTo>
                  <a:lnTo>
                    <a:pt x="41" y="6"/>
                  </a:lnTo>
                  <a:lnTo>
                    <a:pt x="49" y="4"/>
                  </a:lnTo>
                  <a:lnTo>
                    <a:pt x="56" y="0"/>
                  </a:lnTo>
                  <a:lnTo>
                    <a:pt x="62" y="2"/>
                  </a:lnTo>
                  <a:lnTo>
                    <a:pt x="67" y="10"/>
                  </a:lnTo>
                  <a:lnTo>
                    <a:pt x="71" y="27"/>
                  </a:lnTo>
                  <a:lnTo>
                    <a:pt x="74" y="31"/>
                  </a:lnTo>
                  <a:lnTo>
                    <a:pt x="74" y="37"/>
                  </a:lnTo>
                  <a:lnTo>
                    <a:pt x="79" y="39"/>
                  </a:lnTo>
                  <a:lnTo>
                    <a:pt x="84" y="38"/>
                  </a:lnTo>
                  <a:lnTo>
                    <a:pt x="85" y="43"/>
                  </a:lnTo>
                  <a:lnTo>
                    <a:pt x="76" y="53"/>
                  </a:lnTo>
                  <a:lnTo>
                    <a:pt x="74" y="62"/>
                  </a:lnTo>
                  <a:lnTo>
                    <a:pt x="62" y="57"/>
                  </a:lnTo>
                  <a:lnTo>
                    <a:pt x="57" y="57"/>
                  </a:lnTo>
                  <a:lnTo>
                    <a:pt x="50" y="62"/>
                  </a:lnTo>
                  <a:lnTo>
                    <a:pt x="40" y="64"/>
                  </a:lnTo>
                  <a:lnTo>
                    <a:pt x="29" y="61"/>
                  </a:lnTo>
                  <a:lnTo>
                    <a:pt x="23" y="5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6" name="Freeform 268"/>
            <p:cNvSpPr>
              <a:spLocks/>
            </p:cNvSpPr>
            <p:nvPr/>
          </p:nvSpPr>
          <p:spPr bwMode="gray">
            <a:xfrm>
              <a:off x="2878" y="2338"/>
              <a:ext cx="35" cy="24"/>
            </a:xfrm>
            <a:custGeom>
              <a:avLst/>
              <a:gdLst>
                <a:gd name="T0" fmla="*/ 2147483647 w 27"/>
                <a:gd name="T1" fmla="*/ 0 h 18"/>
                <a:gd name="T2" fmla="*/ 2147483647 w 27"/>
                <a:gd name="T3" fmla="*/ 2147483647 h 18"/>
                <a:gd name="T4" fmla="*/ 2147483647 w 27"/>
                <a:gd name="T5" fmla="*/ 2147483647 h 18"/>
                <a:gd name="T6" fmla="*/ 2147483647 w 27"/>
                <a:gd name="T7" fmla="*/ 2147483647 h 18"/>
                <a:gd name="T8" fmla="*/ 2147483647 w 27"/>
                <a:gd name="T9" fmla="*/ 2147483647 h 18"/>
                <a:gd name="T10" fmla="*/ 0 w 27"/>
                <a:gd name="T11" fmla="*/ 2147483647 h 18"/>
                <a:gd name="T12" fmla="*/ 0 w 27"/>
                <a:gd name="T13" fmla="*/ 2147483647 h 18"/>
                <a:gd name="T14" fmla="*/ 2147483647 w 27"/>
                <a:gd name="T15" fmla="*/ 2147483647 h 18"/>
                <a:gd name="T16" fmla="*/ 2147483647 w 27"/>
                <a:gd name="T17" fmla="*/ 2147483647 h 18"/>
                <a:gd name="T18" fmla="*/ 2147483647 w 27"/>
                <a:gd name="T19" fmla="*/ 2147483647 h 18"/>
                <a:gd name="T20" fmla="*/ 2147483647 w 27"/>
                <a:gd name="T21" fmla="*/ 2147483647 h 18"/>
                <a:gd name="T22" fmla="*/ 2147483647 w 27"/>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8"/>
                <a:gd name="T38" fmla="*/ 27 w 27"/>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8">
                  <a:moveTo>
                    <a:pt x="27" y="0"/>
                  </a:moveTo>
                  <a:lnTo>
                    <a:pt x="24" y="7"/>
                  </a:lnTo>
                  <a:lnTo>
                    <a:pt x="24" y="18"/>
                  </a:lnTo>
                  <a:lnTo>
                    <a:pt x="12" y="12"/>
                  </a:lnTo>
                  <a:lnTo>
                    <a:pt x="7" y="8"/>
                  </a:lnTo>
                  <a:lnTo>
                    <a:pt x="0" y="6"/>
                  </a:lnTo>
                  <a:lnTo>
                    <a:pt x="0" y="4"/>
                  </a:lnTo>
                  <a:lnTo>
                    <a:pt x="3" y="1"/>
                  </a:lnTo>
                  <a:lnTo>
                    <a:pt x="7" y="1"/>
                  </a:lnTo>
                  <a:lnTo>
                    <a:pt x="11" y="2"/>
                  </a:lnTo>
                  <a:lnTo>
                    <a:pt x="21" y="2"/>
                  </a:lnTo>
                  <a:lnTo>
                    <a:pt x="2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7" name="Freeform 269"/>
            <p:cNvSpPr>
              <a:spLocks/>
            </p:cNvSpPr>
            <p:nvPr/>
          </p:nvSpPr>
          <p:spPr bwMode="gray">
            <a:xfrm>
              <a:off x="2899" y="2367"/>
              <a:ext cx="7" cy="5"/>
            </a:xfrm>
            <a:custGeom>
              <a:avLst/>
              <a:gdLst>
                <a:gd name="T0" fmla="*/ 2147483647 w 5"/>
                <a:gd name="T1" fmla="*/ 0 h 4"/>
                <a:gd name="T2" fmla="*/ 2147483647 w 5"/>
                <a:gd name="T3" fmla="*/ 2147483647 h 4"/>
                <a:gd name="T4" fmla="*/ 2147483647 w 5"/>
                <a:gd name="T5" fmla="*/ 2147483647 h 4"/>
                <a:gd name="T6" fmla="*/ 0 w 5"/>
                <a:gd name="T7" fmla="*/ 2147483647 h 4"/>
                <a:gd name="T8" fmla="*/ 0 w 5"/>
                <a:gd name="T9" fmla="*/ 2147483647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0"/>
                  </a:moveTo>
                  <a:lnTo>
                    <a:pt x="5" y="1"/>
                  </a:lnTo>
                  <a:lnTo>
                    <a:pt x="5" y="4"/>
                  </a:lnTo>
                  <a:lnTo>
                    <a:pt x="0" y="4"/>
                  </a:lnTo>
                  <a:lnTo>
                    <a:pt x="0" y="2"/>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8" name="Freeform 270"/>
            <p:cNvSpPr>
              <a:spLocks/>
            </p:cNvSpPr>
            <p:nvPr/>
          </p:nvSpPr>
          <p:spPr bwMode="gray">
            <a:xfrm>
              <a:off x="3044" y="2270"/>
              <a:ext cx="32" cy="33"/>
            </a:xfrm>
            <a:custGeom>
              <a:avLst/>
              <a:gdLst>
                <a:gd name="T0" fmla="*/ 2147483647 w 25"/>
                <a:gd name="T1" fmla="*/ 2147483647 h 25"/>
                <a:gd name="T2" fmla="*/ 2147483647 w 25"/>
                <a:gd name="T3" fmla="*/ 0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2147483647 h 25"/>
                <a:gd name="T14" fmla="*/ 2147483647 w 25"/>
                <a:gd name="T15" fmla="*/ 2147483647 h 25"/>
                <a:gd name="T16" fmla="*/ 2147483647 w 25"/>
                <a:gd name="T17" fmla="*/ 2147483647 h 25"/>
                <a:gd name="T18" fmla="*/ 0 w 25"/>
                <a:gd name="T19" fmla="*/ 2147483647 h 25"/>
                <a:gd name="T20" fmla="*/ 0 w 25"/>
                <a:gd name="T21" fmla="*/ 2147483647 h 25"/>
                <a:gd name="T22" fmla="*/ 2147483647 w 25"/>
                <a:gd name="T23" fmla="*/ 2147483647 h 25"/>
                <a:gd name="T24" fmla="*/ 0 w 25"/>
                <a:gd name="T25" fmla="*/ 2147483647 h 25"/>
                <a:gd name="T26" fmla="*/ 2147483647 w 25"/>
                <a:gd name="T27" fmla="*/ 2147483647 h 25"/>
                <a:gd name="T28" fmla="*/ 2147483647 w 25"/>
                <a:gd name="T29" fmla="*/ 2147483647 h 25"/>
                <a:gd name="T30" fmla="*/ 2147483647 w 25"/>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
                <a:gd name="T49" fmla="*/ 0 h 25"/>
                <a:gd name="T50" fmla="*/ 25 w 25"/>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 h="25">
                  <a:moveTo>
                    <a:pt x="2" y="2"/>
                  </a:moveTo>
                  <a:lnTo>
                    <a:pt x="8" y="0"/>
                  </a:lnTo>
                  <a:lnTo>
                    <a:pt x="14" y="2"/>
                  </a:lnTo>
                  <a:lnTo>
                    <a:pt x="25" y="12"/>
                  </a:lnTo>
                  <a:lnTo>
                    <a:pt x="24" y="16"/>
                  </a:lnTo>
                  <a:lnTo>
                    <a:pt x="19" y="16"/>
                  </a:lnTo>
                  <a:lnTo>
                    <a:pt x="13" y="15"/>
                  </a:lnTo>
                  <a:lnTo>
                    <a:pt x="12" y="19"/>
                  </a:lnTo>
                  <a:lnTo>
                    <a:pt x="5" y="20"/>
                  </a:lnTo>
                  <a:lnTo>
                    <a:pt x="0" y="25"/>
                  </a:lnTo>
                  <a:lnTo>
                    <a:pt x="0" y="23"/>
                  </a:lnTo>
                  <a:lnTo>
                    <a:pt x="2" y="20"/>
                  </a:lnTo>
                  <a:lnTo>
                    <a:pt x="0" y="19"/>
                  </a:lnTo>
                  <a:lnTo>
                    <a:pt x="4" y="13"/>
                  </a:lnTo>
                  <a:lnTo>
                    <a:pt x="5" y="7"/>
                  </a:lnTo>
                  <a:lnTo>
                    <a:pt x="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399" name="Freeform 271"/>
            <p:cNvSpPr>
              <a:spLocks/>
            </p:cNvSpPr>
            <p:nvPr/>
          </p:nvSpPr>
          <p:spPr bwMode="gray">
            <a:xfrm>
              <a:off x="3013" y="2381"/>
              <a:ext cx="31" cy="11"/>
            </a:xfrm>
            <a:custGeom>
              <a:avLst/>
              <a:gdLst>
                <a:gd name="T0" fmla="*/ 0 w 23"/>
                <a:gd name="T1" fmla="*/ 2147483647 h 8"/>
                <a:gd name="T2" fmla="*/ 2147483647 w 23"/>
                <a:gd name="T3" fmla="*/ 0 h 8"/>
                <a:gd name="T4" fmla="*/ 2147483647 w 23"/>
                <a:gd name="T5" fmla="*/ 0 h 8"/>
                <a:gd name="T6" fmla="*/ 2147483647 w 23"/>
                <a:gd name="T7" fmla="*/ 2147483647 h 8"/>
                <a:gd name="T8" fmla="*/ 2147483647 w 23"/>
                <a:gd name="T9" fmla="*/ 2147483647 h 8"/>
                <a:gd name="T10" fmla="*/ 2147483647 w 23"/>
                <a:gd name="T11" fmla="*/ 2147483647 h 8"/>
                <a:gd name="T12" fmla="*/ 2147483647 w 23"/>
                <a:gd name="T13" fmla="*/ 2147483647 h 8"/>
                <a:gd name="T14" fmla="*/ 2147483647 w 23"/>
                <a:gd name="T15" fmla="*/ 2147483647 h 8"/>
                <a:gd name="T16" fmla="*/ 2147483647 w 23"/>
                <a:gd name="T17" fmla="*/ 2147483647 h 8"/>
                <a:gd name="T18" fmla="*/ 2147483647 w 23"/>
                <a:gd name="T19" fmla="*/ 2147483647 h 8"/>
                <a:gd name="T20" fmla="*/ 2147483647 w 23"/>
                <a:gd name="T21" fmla="*/ 2147483647 h 8"/>
                <a:gd name="T22" fmla="*/ 2147483647 w 23"/>
                <a:gd name="T23" fmla="*/ 2147483647 h 8"/>
                <a:gd name="T24" fmla="*/ 2147483647 w 23"/>
                <a:gd name="T25" fmla="*/ 2147483647 h 8"/>
                <a:gd name="T26" fmla="*/ 2147483647 w 23"/>
                <a:gd name="T27" fmla="*/ 2147483647 h 8"/>
                <a:gd name="T28" fmla="*/ 2147483647 w 23"/>
                <a:gd name="T29" fmla="*/ 2147483647 h 8"/>
                <a:gd name="T30" fmla="*/ 0 w 23"/>
                <a:gd name="T31" fmla="*/ 2147483647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8"/>
                <a:gd name="T50" fmla="*/ 23 w 23"/>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8">
                  <a:moveTo>
                    <a:pt x="0" y="2"/>
                  </a:moveTo>
                  <a:lnTo>
                    <a:pt x="1" y="0"/>
                  </a:lnTo>
                  <a:lnTo>
                    <a:pt x="7" y="0"/>
                  </a:lnTo>
                  <a:lnTo>
                    <a:pt x="9" y="2"/>
                  </a:lnTo>
                  <a:lnTo>
                    <a:pt x="13" y="2"/>
                  </a:lnTo>
                  <a:lnTo>
                    <a:pt x="15" y="3"/>
                  </a:lnTo>
                  <a:lnTo>
                    <a:pt x="17" y="2"/>
                  </a:lnTo>
                  <a:lnTo>
                    <a:pt x="20" y="2"/>
                  </a:lnTo>
                  <a:lnTo>
                    <a:pt x="23" y="4"/>
                  </a:lnTo>
                  <a:lnTo>
                    <a:pt x="23" y="6"/>
                  </a:lnTo>
                  <a:lnTo>
                    <a:pt x="21" y="7"/>
                  </a:lnTo>
                  <a:lnTo>
                    <a:pt x="19" y="8"/>
                  </a:lnTo>
                  <a:lnTo>
                    <a:pt x="12" y="8"/>
                  </a:lnTo>
                  <a:lnTo>
                    <a:pt x="7" y="5"/>
                  </a:lnTo>
                  <a:lnTo>
                    <a:pt x="1"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0" name="Freeform 272"/>
            <p:cNvSpPr>
              <a:spLocks/>
            </p:cNvSpPr>
            <p:nvPr/>
          </p:nvSpPr>
          <p:spPr bwMode="gray">
            <a:xfrm>
              <a:off x="3033" y="2355"/>
              <a:ext cx="6" cy="4"/>
            </a:xfrm>
            <a:custGeom>
              <a:avLst/>
              <a:gdLst>
                <a:gd name="T0" fmla="*/ 0 w 5"/>
                <a:gd name="T1" fmla="*/ 2147483647 h 3"/>
                <a:gd name="T2" fmla="*/ 2147483647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4" y="0"/>
                  </a:lnTo>
                  <a:lnTo>
                    <a:pt x="5" y="2"/>
                  </a:lnTo>
                  <a:lnTo>
                    <a:pt x="2"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1" name="Freeform 273"/>
            <p:cNvSpPr>
              <a:spLocks/>
            </p:cNvSpPr>
            <p:nvPr/>
          </p:nvSpPr>
          <p:spPr bwMode="gray">
            <a:xfrm>
              <a:off x="3054" y="2377"/>
              <a:ext cx="5" cy="6"/>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2" y="0"/>
                  </a:lnTo>
                  <a:lnTo>
                    <a:pt x="3" y="1"/>
                  </a:lnTo>
                  <a:lnTo>
                    <a:pt x="4" y="3"/>
                  </a:lnTo>
                  <a:lnTo>
                    <a:pt x="1"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2" name="Freeform 274"/>
            <p:cNvSpPr>
              <a:spLocks/>
            </p:cNvSpPr>
            <p:nvPr/>
          </p:nvSpPr>
          <p:spPr bwMode="gray">
            <a:xfrm>
              <a:off x="2744" y="2256"/>
              <a:ext cx="5" cy="4"/>
            </a:xfrm>
            <a:custGeom>
              <a:avLst/>
              <a:gdLst>
                <a:gd name="T0" fmla="*/ 0 w 4"/>
                <a:gd name="T1" fmla="*/ 2147483647 h 3"/>
                <a:gd name="T2" fmla="*/ 2147483647 w 4"/>
                <a:gd name="T3" fmla="*/ 2147483647 h 3"/>
                <a:gd name="T4" fmla="*/ 2147483647 w 4"/>
                <a:gd name="T5" fmla="*/ 0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1"/>
                  </a:lnTo>
                  <a:lnTo>
                    <a:pt x="3" y="0"/>
                  </a:lnTo>
                  <a:lnTo>
                    <a:pt x="4" y="1"/>
                  </a:lnTo>
                  <a:lnTo>
                    <a:pt x="3"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3" name="Freeform 275"/>
            <p:cNvSpPr>
              <a:spLocks/>
            </p:cNvSpPr>
            <p:nvPr/>
          </p:nvSpPr>
          <p:spPr bwMode="gray">
            <a:xfrm>
              <a:off x="2894" y="2187"/>
              <a:ext cx="66" cy="77"/>
            </a:xfrm>
            <a:custGeom>
              <a:avLst/>
              <a:gdLst>
                <a:gd name="T0" fmla="*/ 2147483647 w 51"/>
                <a:gd name="T1" fmla="*/ 2147483647 h 59"/>
                <a:gd name="T2" fmla="*/ 2147483647 w 51"/>
                <a:gd name="T3" fmla="*/ 2147483647 h 59"/>
                <a:gd name="T4" fmla="*/ 2147483647 w 51"/>
                <a:gd name="T5" fmla="*/ 2147483647 h 59"/>
                <a:gd name="T6" fmla="*/ 2147483647 w 51"/>
                <a:gd name="T7" fmla="*/ 2147483647 h 59"/>
                <a:gd name="T8" fmla="*/ 2147483647 w 51"/>
                <a:gd name="T9" fmla="*/ 2147483647 h 59"/>
                <a:gd name="T10" fmla="*/ 2147483647 w 51"/>
                <a:gd name="T11" fmla="*/ 2147483647 h 59"/>
                <a:gd name="T12" fmla="*/ 2147483647 w 51"/>
                <a:gd name="T13" fmla="*/ 2147483647 h 59"/>
                <a:gd name="T14" fmla="*/ 2147483647 w 51"/>
                <a:gd name="T15" fmla="*/ 2147483647 h 59"/>
                <a:gd name="T16" fmla="*/ 2147483647 w 51"/>
                <a:gd name="T17" fmla="*/ 2147483647 h 59"/>
                <a:gd name="T18" fmla="*/ 2147483647 w 51"/>
                <a:gd name="T19" fmla="*/ 2147483647 h 59"/>
                <a:gd name="T20" fmla="*/ 2147483647 w 51"/>
                <a:gd name="T21" fmla="*/ 2147483647 h 59"/>
                <a:gd name="T22" fmla="*/ 0 w 51"/>
                <a:gd name="T23" fmla="*/ 2147483647 h 59"/>
                <a:gd name="T24" fmla="*/ 2147483647 w 51"/>
                <a:gd name="T25" fmla="*/ 2147483647 h 59"/>
                <a:gd name="T26" fmla="*/ 2147483647 w 51"/>
                <a:gd name="T27" fmla="*/ 2147483647 h 59"/>
                <a:gd name="T28" fmla="*/ 2147483647 w 51"/>
                <a:gd name="T29" fmla="*/ 2147483647 h 59"/>
                <a:gd name="T30" fmla="*/ 2147483647 w 51"/>
                <a:gd name="T31" fmla="*/ 2147483647 h 59"/>
                <a:gd name="T32" fmla="*/ 2147483647 w 51"/>
                <a:gd name="T33" fmla="*/ 2147483647 h 59"/>
                <a:gd name="T34" fmla="*/ 2147483647 w 51"/>
                <a:gd name="T35" fmla="*/ 0 h 59"/>
                <a:gd name="T36" fmla="*/ 2147483647 w 51"/>
                <a:gd name="T37" fmla="*/ 2147483647 h 59"/>
                <a:gd name="T38" fmla="*/ 2147483647 w 51"/>
                <a:gd name="T39" fmla="*/ 2147483647 h 59"/>
                <a:gd name="T40" fmla="*/ 2147483647 w 51"/>
                <a:gd name="T41" fmla="*/ 2147483647 h 59"/>
                <a:gd name="T42" fmla="*/ 2147483647 w 51"/>
                <a:gd name="T43" fmla="*/ 2147483647 h 59"/>
                <a:gd name="T44" fmla="*/ 2147483647 w 51"/>
                <a:gd name="T45" fmla="*/ 2147483647 h 59"/>
                <a:gd name="T46" fmla="*/ 2147483647 w 51"/>
                <a:gd name="T47" fmla="*/ 2147483647 h 59"/>
                <a:gd name="T48" fmla="*/ 2147483647 w 51"/>
                <a:gd name="T49" fmla="*/ 2147483647 h 59"/>
                <a:gd name="T50" fmla="*/ 2147483647 w 51"/>
                <a:gd name="T51" fmla="*/ 2147483647 h 59"/>
                <a:gd name="T52" fmla="*/ 2147483647 w 51"/>
                <a:gd name="T53" fmla="*/ 2147483647 h 59"/>
                <a:gd name="T54" fmla="*/ 2147483647 w 51"/>
                <a:gd name="T55" fmla="*/ 2147483647 h 59"/>
                <a:gd name="T56" fmla="*/ 2147483647 w 51"/>
                <a:gd name="T57" fmla="*/ 2147483647 h 59"/>
                <a:gd name="T58" fmla="*/ 2147483647 w 51"/>
                <a:gd name="T59" fmla="*/ 2147483647 h 59"/>
                <a:gd name="T60" fmla="*/ 2147483647 w 51"/>
                <a:gd name="T61" fmla="*/ 2147483647 h 59"/>
                <a:gd name="T62" fmla="*/ 2147483647 w 51"/>
                <a:gd name="T63" fmla="*/ 2147483647 h 59"/>
                <a:gd name="T64" fmla="*/ 2147483647 w 51"/>
                <a:gd name="T65" fmla="*/ 2147483647 h 59"/>
                <a:gd name="T66" fmla="*/ 2147483647 w 51"/>
                <a:gd name="T67" fmla="*/ 2147483647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
                <a:gd name="T103" fmla="*/ 0 h 59"/>
                <a:gd name="T104" fmla="*/ 51 w 51"/>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 h="59">
                  <a:moveTo>
                    <a:pt x="43" y="59"/>
                  </a:moveTo>
                  <a:lnTo>
                    <a:pt x="37" y="57"/>
                  </a:lnTo>
                  <a:lnTo>
                    <a:pt x="35" y="52"/>
                  </a:lnTo>
                  <a:lnTo>
                    <a:pt x="27" y="47"/>
                  </a:lnTo>
                  <a:lnTo>
                    <a:pt x="20" y="42"/>
                  </a:lnTo>
                  <a:lnTo>
                    <a:pt x="15" y="36"/>
                  </a:lnTo>
                  <a:lnTo>
                    <a:pt x="14" y="31"/>
                  </a:lnTo>
                  <a:lnTo>
                    <a:pt x="11" y="28"/>
                  </a:lnTo>
                  <a:lnTo>
                    <a:pt x="8" y="22"/>
                  </a:lnTo>
                  <a:lnTo>
                    <a:pt x="5" y="24"/>
                  </a:lnTo>
                  <a:lnTo>
                    <a:pt x="3" y="28"/>
                  </a:lnTo>
                  <a:lnTo>
                    <a:pt x="0" y="21"/>
                  </a:lnTo>
                  <a:lnTo>
                    <a:pt x="2" y="17"/>
                  </a:lnTo>
                  <a:lnTo>
                    <a:pt x="3" y="14"/>
                  </a:lnTo>
                  <a:lnTo>
                    <a:pt x="18" y="13"/>
                  </a:lnTo>
                  <a:lnTo>
                    <a:pt x="22" y="6"/>
                  </a:lnTo>
                  <a:lnTo>
                    <a:pt x="22" y="2"/>
                  </a:lnTo>
                  <a:lnTo>
                    <a:pt x="26" y="0"/>
                  </a:lnTo>
                  <a:lnTo>
                    <a:pt x="31" y="1"/>
                  </a:lnTo>
                  <a:lnTo>
                    <a:pt x="35" y="10"/>
                  </a:lnTo>
                  <a:lnTo>
                    <a:pt x="48" y="12"/>
                  </a:lnTo>
                  <a:lnTo>
                    <a:pt x="51" y="22"/>
                  </a:lnTo>
                  <a:lnTo>
                    <a:pt x="39" y="23"/>
                  </a:lnTo>
                  <a:lnTo>
                    <a:pt x="32" y="18"/>
                  </a:lnTo>
                  <a:lnTo>
                    <a:pt x="28" y="20"/>
                  </a:lnTo>
                  <a:lnTo>
                    <a:pt x="27" y="25"/>
                  </a:lnTo>
                  <a:lnTo>
                    <a:pt x="24" y="24"/>
                  </a:lnTo>
                  <a:lnTo>
                    <a:pt x="21" y="26"/>
                  </a:lnTo>
                  <a:lnTo>
                    <a:pt x="23" y="35"/>
                  </a:lnTo>
                  <a:lnTo>
                    <a:pt x="30" y="42"/>
                  </a:lnTo>
                  <a:lnTo>
                    <a:pt x="38" y="50"/>
                  </a:lnTo>
                  <a:lnTo>
                    <a:pt x="39" y="55"/>
                  </a:lnTo>
                  <a:lnTo>
                    <a:pt x="43" y="57"/>
                  </a:lnTo>
                  <a:lnTo>
                    <a:pt x="43" y="5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4" name="Freeform 276"/>
            <p:cNvSpPr>
              <a:spLocks/>
            </p:cNvSpPr>
            <p:nvPr/>
          </p:nvSpPr>
          <p:spPr bwMode="gray">
            <a:xfrm>
              <a:off x="2921" y="2211"/>
              <a:ext cx="42" cy="50"/>
            </a:xfrm>
            <a:custGeom>
              <a:avLst/>
              <a:gdLst>
                <a:gd name="T0" fmla="*/ 2147483647 w 32"/>
                <a:gd name="T1" fmla="*/ 2147483647 h 39"/>
                <a:gd name="T2" fmla="*/ 2147483647 w 32"/>
                <a:gd name="T3" fmla="*/ 2147483647 h 39"/>
                <a:gd name="T4" fmla="*/ 2147483647 w 32"/>
                <a:gd name="T5" fmla="*/ 2147483647 h 39"/>
                <a:gd name="T6" fmla="*/ 2147483647 w 32"/>
                <a:gd name="T7" fmla="*/ 2147483647 h 39"/>
                <a:gd name="T8" fmla="*/ 2147483647 w 32"/>
                <a:gd name="T9" fmla="*/ 2147483647 h 39"/>
                <a:gd name="T10" fmla="*/ 0 w 32"/>
                <a:gd name="T11" fmla="*/ 2147483647 h 39"/>
                <a:gd name="T12" fmla="*/ 2147483647 w 32"/>
                <a:gd name="T13" fmla="*/ 2147483647 h 39"/>
                <a:gd name="T14" fmla="*/ 2147483647 w 32"/>
                <a:gd name="T15" fmla="*/ 2147483647 h 39"/>
                <a:gd name="T16" fmla="*/ 2147483647 w 32"/>
                <a:gd name="T17" fmla="*/ 2147483647 h 39"/>
                <a:gd name="T18" fmla="*/ 2147483647 w 32"/>
                <a:gd name="T19" fmla="*/ 0 h 39"/>
                <a:gd name="T20" fmla="*/ 2147483647 w 32"/>
                <a:gd name="T21" fmla="*/ 2147483647 h 39"/>
                <a:gd name="T22" fmla="*/ 2147483647 w 32"/>
                <a:gd name="T23" fmla="*/ 2147483647 h 39"/>
                <a:gd name="T24" fmla="*/ 2147483647 w 32"/>
                <a:gd name="T25" fmla="*/ 2147483647 h 39"/>
                <a:gd name="T26" fmla="*/ 2147483647 w 32"/>
                <a:gd name="T27" fmla="*/ 2147483647 h 39"/>
                <a:gd name="T28" fmla="*/ 2147483647 w 32"/>
                <a:gd name="T29" fmla="*/ 2147483647 h 39"/>
                <a:gd name="T30" fmla="*/ 2147483647 w 32"/>
                <a:gd name="T31" fmla="*/ 2147483647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39"/>
                <a:gd name="T50" fmla="*/ 32 w 32"/>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39">
                  <a:moveTo>
                    <a:pt x="22" y="39"/>
                  </a:moveTo>
                  <a:lnTo>
                    <a:pt x="18" y="37"/>
                  </a:lnTo>
                  <a:lnTo>
                    <a:pt x="17" y="32"/>
                  </a:lnTo>
                  <a:lnTo>
                    <a:pt x="9" y="24"/>
                  </a:lnTo>
                  <a:lnTo>
                    <a:pt x="2" y="17"/>
                  </a:lnTo>
                  <a:lnTo>
                    <a:pt x="0" y="8"/>
                  </a:lnTo>
                  <a:lnTo>
                    <a:pt x="3" y="6"/>
                  </a:lnTo>
                  <a:lnTo>
                    <a:pt x="6" y="7"/>
                  </a:lnTo>
                  <a:lnTo>
                    <a:pt x="7" y="2"/>
                  </a:lnTo>
                  <a:lnTo>
                    <a:pt x="11" y="0"/>
                  </a:lnTo>
                  <a:lnTo>
                    <a:pt x="18" y="5"/>
                  </a:lnTo>
                  <a:lnTo>
                    <a:pt x="30" y="4"/>
                  </a:lnTo>
                  <a:lnTo>
                    <a:pt x="32" y="12"/>
                  </a:lnTo>
                  <a:lnTo>
                    <a:pt x="32" y="25"/>
                  </a:lnTo>
                  <a:lnTo>
                    <a:pt x="25" y="35"/>
                  </a:lnTo>
                  <a:lnTo>
                    <a:pt x="22" y="3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5" name="Freeform 277"/>
            <p:cNvSpPr>
              <a:spLocks/>
            </p:cNvSpPr>
            <p:nvPr/>
          </p:nvSpPr>
          <p:spPr bwMode="gray">
            <a:xfrm>
              <a:off x="2950" y="2194"/>
              <a:ext cx="57" cy="79"/>
            </a:xfrm>
            <a:custGeom>
              <a:avLst/>
              <a:gdLst>
                <a:gd name="T0" fmla="*/ 2147483647 w 44"/>
                <a:gd name="T1" fmla="*/ 2147483647 h 61"/>
                <a:gd name="T2" fmla="*/ 2147483647 w 44"/>
                <a:gd name="T3" fmla="*/ 2147483647 h 61"/>
                <a:gd name="T4" fmla="*/ 2147483647 w 44"/>
                <a:gd name="T5" fmla="*/ 2147483647 h 61"/>
                <a:gd name="T6" fmla="*/ 2147483647 w 44"/>
                <a:gd name="T7" fmla="*/ 2147483647 h 61"/>
                <a:gd name="T8" fmla="*/ 2147483647 w 44"/>
                <a:gd name="T9" fmla="*/ 2147483647 h 61"/>
                <a:gd name="T10" fmla="*/ 2147483647 w 44"/>
                <a:gd name="T11" fmla="*/ 2147483647 h 61"/>
                <a:gd name="T12" fmla="*/ 2147483647 w 44"/>
                <a:gd name="T13" fmla="*/ 2147483647 h 61"/>
                <a:gd name="T14" fmla="*/ 2147483647 w 44"/>
                <a:gd name="T15" fmla="*/ 2147483647 h 61"/>
                <a:gd name="T16" fmla="*/ 2147483647 w 44"/>
                <a:gd name="T17" fmla="*/ 2147483647 h 61"/>
                <a:gd name="T18" fmla="*/ 2147483647 w 44"/>
                <a:gd name="T19" fmla="*/ 2147483647 h 61"/>
                <a:gd name="T20" fmla="*/ 2147483647 w 44"/>
                <a:gd name="T21" fmla="*/ 2147483647 h 61"/>
                <a:gd name="T22" fmla="*/ 2147483647 w 44"/>
                <a:gd name="T23" fmla="*/ 2147483647 h 61"/>
                <a:gd name="T24" fmla="*/ 2147483647 w 44"/>
                <a:gd name="T25" fmla="*/ 2147483647 h 61"/>
                <a:gd name="T26" fmla="*/ 2147483647 w 44"/>
                <a:gd name="T27" fmla="*/ 2147483647 h 61"/>
                <a:gd name="T28" fmla="*/ 0 w 44"/>
                <a:gd name="T29" fmla="*/ 2147483647 h 61"/>
                <a:gd name="T30" fmla="*/ 0 w 44"/>
                <a:gd name="T31" fmla="*/ 2147483647 h 61"/>
                <a:gd name="T32" fmla="*/ 2147483647 w 44"/>
                <a:gd name="T33" fmla="*/ 2147483647 h 61"/>
                <a:gd name="T34" fmla="*/ 2147483647 w 44"/>
                <a:gd name="T35" fmla="*/ 2147483647 h 61"/>
                <a:gd name="T36" fmla="*/ 2147483647 w 44"/>
                <a:gd name="T37" fmla="*/ 2147483647 h 61"/>
                <a:gd name="T38" fmla="*/ 2147483647 w 44"/>
                <a:gd name="T39" fmla="*/ 2147483647 h 61"/>
                <a:gd name="T40" fmla="*/ 2147483647 w 44"/>
                <a:gd name="T41" fmla="*/ 2147483647 h 61"/>
                <a:gd name="T42" fmla="*/ 2147483647 w 44"/>
                <a:gd name="T43" fmla="*/ 2147483647 h 61"/>
                <a:gd name="T44" fmla="*/ 2147483647 w 44"/>
                <a:gd name="T45" fmla="*/ 0 h 61"/>
                <a:gd name="T46" fmla="*/ 2147483647 w 44"/>
                <a:gd name="T47" fmla="*/ 214748364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61"/>
                <a:gd name="T74" fmla="*/ 44 w 44"/>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61">
                  <a:moveTo>
                    <a:pt x="19" y="1"/>
                  </a:moveTo>
                  <a:lnTo>
                    <a:pt x="24" y="10"/>
                  </a:lnTo>
                  <a:lnTo>
                    <a:pt x="25" y="21"/>
                  </a:lnTo>
                  <a:lnTo>
                    <a:pt x="37" y="23"/>
                  </a:lnTo>
                  <a:lnTo>
                    <a:pt x="42" y="30"/>
                  </a:lnTo>
                  <a:lnTo>
                    <a:pt x="39" y="37"/>
                  </a:lnTo>
                  <a:lnTo>
                    <a:pt x="44" y="43"/>
                  </a:lnTo>
                  <a:lnTo>
                    <a:pt x="40" y="51"/>
                  </a:lnTo>
                  <a:lnTo>
                    <a:pt x="31" y="55"/>
                  </a:lnTo>
                  <a:lnTo>
                    <a:pt x="23" y="61"/>
                  </a:lnTo>
                  <a:lnTo>
                    <a:pt x="20" y="53"/>
                  </a:lnTo>
                  <a:lnTo>
                    <a:pt x="14" y="51"/>
                  </a:lnTo>
                  <a:lnTo>
                    <a:pt x="10" y="54"/>
                  </a:lnTo>
                  <a:lnTo>
                    <a:pt x="8" y="60"/>
                  </a:lnTo>
                  <a:lnTo>
                    <a:pt x="0" y="54"/>
                  </a:lnTo>
                  <a:lnTo>
                    <a:pt x="0" y="52"/>
                  </a:lnTo>
                  <a:lnTo>
                    <a:pt x="3" y="48"/>
                  </a:lnTo>
                  <a:lnTo>
                    <a:pt x="10" y="38"/>
                  </a:lnTo>
                  <a:lnTo>
                    <a:pt x="10" y="25"/>
                  </a:lnTo>
                  <a:lnTo>
                    <a:pt x="8" y="17"/>
                  </a:lnTo>
                  <a:lnTo>
                    <a:pt x="5" y="7"/>
                  </a:lnTo>
                  <a:lnTo>
                    <a:pt x="6" y="4"/>
                  </a:lnTo>
                  <a:lnTo>
                    <a:pt x="17" y="0"/>
                  </a:lnTo>
                  <a:lnTo>
                    <a:pt x="19"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6" name="Freeform 278"/>
            <p:cNvSpPr>
              <a:spLocks/>
            </p:cNvSpPr>
            <p:nvPr/>
          </p:nvSpPr>
          <p:spPr bwMode="gray">
            <a:xfrm>
              <a:off x="2977" y="2260"/>
              <a:ext cx="30" cy="31"/>
            </a:xfrm>
            <a:custGeom>
              <a:avLst/>
              <a:gdLst>
                <a:gd name="T0" fmla="*/ 2147483647 w 23"/>
                <a:gd name="T1" fmla="*/ 2147483647 h 24"/>
                <a:gd name="T2" fmla="*/ 2147483647 w 23"/>
                <a:gd name="T3" fmla="*/ 2147483647 h 24"/>
                <a:gd name="T4" fmla="*/ 2147483647 w 23"/>
                <a:gd name="T5" fmla="*/ 0 h 24"/>
                <a:gd name="T6" fmla="*/ 2147483647 w 23"/>
                <a:gd name="T7" fmla="*/ 2147483647 h 24"/>
                <a:gd name="T8" fmla="*/ 2147483647 w 23"/>
                <a:gd name="T9" fmla="*/ 2147483647 h 24"/>
                <a:gd name="T10" fmla="*/ 2147483647 w 23"/>
                <a:gd name="T11" fmla="*/ 2147483647 h 24"/>
                <a:gd name="T12" fmla="*/ 2147483647 w 23"/>
                <a:gd name="T13" fmla="*/ 2147483647 h 24"/>
                <a:gd name="T14" fmla="*/ 2147483647 w 23"/>
                <a:gd name="T15" fmla="*/ 2147483647 h 24"/>
                <a:gd name="T16" fmla="*/ 0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2" y="10"/>
                  </a:moveTo>
                  <a:lnTo>
                    <a:pt x="10" y="4"/>
                  </a:lnTo>
                  <a:lnTo>
                    <a:pt x="19" y="0"/>
                  </a:lnTo>
                  <a:lnTo>
                    <a:pt x="23" y="10"/>
                  </a:lnTo>
                  <a:lnTo>
                    <a:pt x="23" y="19"/>
                  </a:lnTo>
                  <a:lnTo>
                    <a:pt x="19" y="19"/>
                  </a:lnTo>
                  <a:lnTo>
                    <a:pt x="15" y="24"/>
                  </a:lnTo>
                  <a:lnTo>
                    <a:pt x="4" y="24"/>
                  </a:lnTo>
                  <a:lnTo>
                    <a:pt x="0" y="17"/>
                  </a:lnTo>
                  <a:lnTo>
                    <a:pt x="2"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7" name="Freeform 279"/>
            <p:cNvSpPr>
              <a:spLocks/>
            </p:cNvSpPr>
            <p:nvPr/>
          </p:nvSpPr>
          <p:spPr bwMode="gray">
            <a:xfrm>
              <a:off x="2834" y="2253"/>
              <a:ext cx="9" cy="28"/>
            </a:xfrm>
            <a:custGeom>
              <a:avLst/>
              <a:gdLst>
                <a:gd name="T0" fmla="*/ 2147483647 w 7"/>
                <a:gd name="T1" fmla="*/ 0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2147483647 h 22"/>
                <a:gd name="T14" fmla="*/ 2147483647 w 7"/>
                <a:gd name="T15" fmla="*/ 2147483647 h 22"/>
                <a:gd name="T16" fmla="*/ 2147483647 w 7"/>
                <a:gd name="T17" fmla="*/ 2147483647 h 22"/>
                <a:gd name="T18" fmla="*/ 2147483647 w 7"/>
                <a:gd name="T19" fmla="*/ 0 h 22"/>
                <a:gd name="T20" fmla="*/ 2147483647 w 7"/>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2"/>
                <a:gd name="T35" fmla="*/ 7 w 7"/>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2">
                  <a:moveTo>
                    <a:pt x="6" y="0"/>
                  </a:moveTo>
                  <a:lnTo>
                    <a:pt x="6" y="4"/>
                  </a:lnTo>
                  <a:lnTo>
                    <a:pt x="7" y="8"/>
                  </a:lnTo>
                  <a:lnTo>
                    <a:pt x="5" y="20"/>
                  </a:lnTo>
                  <a:lnTo>
                    <a:pt x="2" y="22"/>
                  </a:lnTo>
                  <a:lnTo>
                    <a:pt x="0" y="19"/>
                  </a:lnTo>
                  <a:lnTo>
                    <a:pt x="0" y="10"/>
                  </a:lnTo>
                  <a:lnTo>
                    <a:pt x="1" y="7"/>
                  </a:lnTo>
                  <a:lnTo>
                    <a:pt x="5" y="4"/>
                  </a:lnTo>
                  <a:lnTo>
                    <a:pt x="5" y="0"/>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8" name="Freeform 280"/>
            <p:cNvSpPr>
              <a:spLocks/>
            </p:cNvSpPr>
            <p:nvPr/>
          </p:nvSpPr>
          <p:spPr bwMode="gray">
            <a:xfrm>
              <a:off x="2747" y="2324"/>
              <a:ext cx="6" cy="5"/>
            </a:xfrm>
            <a:custGeom>
              <a:avLst/>
              <a:gdLst>
                <a:gd name="T0" fmla="*/ 0 w 5"/>
                <a:gd name="T1" fmla="*/ 2147483647 h 4"/>
                <a:gd name="T2" fmla="*/ 0 w 5"/>
                <a:gd name="T3" fmla="*/ 2147483647 h 4"/>
                <a:gd name="T4" fmla="*/ 2147483647 w 5"/>
                <a:gd name="T5" fmla="*/ 0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3"/>
                  </a:lnTo>
                  <a:lnTo>
                    <a:pt x="3" y="0"/>
                  </a:lnTo>
                  <a:lnTo>
                    <a:pt x="5" y="0"/>
                  </a:lnTo>
                  <a:lnTo>
                    <a:pt x="3" y="3"/>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09" name="Freeform 281"/>
            <p:cNvSpPr>
              <a:spLocks/>
            </p:cNvSpPr>
            <p:nvPr/>
          </p:nvSpPr>
          <p:spPr bwMode="gray">
            <a:xfrm>
              <a:off x="2759" y="2315"/>
              <a:ext cx="11" cy="9"/>
            </a:xfrm>
            <a:custGeom>
              <a:avLst/>
              <a:gdLst>
                <a:gd name="T0" fmla="*/ 0 w 8"/>
                <a:gd name="T1" fmla="*/ 2147483647 h 7"/>
                <a:gd name="T2" fmla="*/ 0 w 8"/>
                <a:gd name="T3" fmla="*/ 0 h 7"/>
                <a:gd name="T4" fmla="*/ 2147483647 w 8"/>
                <a:gd name="T5" fmla="*/ 0 h 7"/>
                <a:gd name="T6" fmla="*/ 2147483647 w 8"/>
                <a:gd name="T7" fmla="*/ 2147483647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0"/>
                  </a:lnTo>
                  <a:lnTo>
                    <a:pt x="6" y="0"/>
                  </a:lnTo>
                  <a:lnTo>
                    <a:pt x="8" y="2"/>
                  </a:lnTo>
                  <a:lnTo>
                    <a:pt x="7" y="5"/>
                  </a:lnTo>
                  <a:lnTo>
                    <a:pt x="2" y="7"/>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0" name="Freeform 282"/>
            <p:cNvSpPr>
              <a:spLocks/>
            </p:cNvSpPr>
            <p:nvPr/>
          </p:nvSpPr>
          <p:spPr bwMode="gray">
            <a:xfrm>
              <a:off x="2774" y="2307"/>
              <a:ext cx="6" cy="5"/>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0" y="2"/>
                  </a:lnTo>
                  <a:lnTo>
                    <a:pt x="3" y="0"/>
                  </a:lnTo>
                  <a:lnTo>
                    <a:pt x="5" y="1"/>
                  </a:lnTo>
                  <a:lnTo>
                    <a:pt x="5" y="4"/>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1" name="Freeform 283"/>
            <p:cNvSpPr>
              <a:spLocks/>
            </p:cNvSpPr>
            <p:nvPr/>
          </p:nvSpPr>
          <p:spPr bwMode="gray">
            <a:xfrm>
              <a:off x="2674" y="2100"/>
              <a:ext cx="156" cy="163"/>
            </a:xfrm>
            <a:custGeom>
              <a:avLst/>
              <a:gdLst>
                <a:gd name="T0" fmla="*/ 2147483647 w 119"/>
                <a:gd name="T1" fmla="*/ 2147483647 h 125"/>
                <a:gd name="T2" fmla="*/ 2147483647 w 119"/>
                <a:gd name="T3" fmla="*/ 2147483647 h 125"/>
                <a:gd name="T4" fmla="*/ 2147483647 w 119"/>
                <a:gd name="T5" fmla="*/ 2147483647 h 125"/>
                <a:gd name="T6" fmla="*/ 2147483647 w 119"/>
                <a:gd name="T7" fmla="*/ 2147483647 h 125"/>
                <a:gd name="T8" fmla="*/ 2147483647 w 119"/>
                <a:gd name="T9" fmla="*/ 2147483647 h 125"/>
                <a:gd name="T10" fmla="*/ 2147483647 w 119"/>
                <a:gd name="T11" fmla="*/ 2147483647 h 125"/>
                <a:gd name="T12" fmla="*/ 2147483647 w 119"/>
                <a:gd name="T13" fmla="*/ 2147483647 h 125"/>
                <a:gd name="T14" fmla="*/ 2147483647 w 119"/>
                <a:gd name="T15" fmla="*/ 2147483647 h 125"/>
                <a:gd name="T16" fmla="*/ 2147483647 w 119"/>
                <a:gd name="T17" fmla="*/ 2147483647 h 125"/>
                <a:gd name="T18" fmla="*/ 2147483647 w 119"/>
                <a:gd name="T19" fmla="*/ 2147483647 h 125"/>
                <a:gd name="T20" fmla="*/ 2147483647 w 119"/>
                <a:gd name="T21" fmla="*/ 2147483647 h 125"/>
                <a:gd name="T22" fmla="*/ 2147483647 w 119"/>
                <a:gd name="T23" fmla="*/ 2147483647 h 125"/>
                <a:gd name="T24" fmla="*/ 2147483647 w 119"/>
                <a:gd name="T25" fmla="*/ 2147483647 h 125"/>
                <a:gd name="T26" fmla="*/ 2147483647 w 119"/>
                <a:gd name="T27" fmla="*/ 2147483647 h 125"/>
                <a:gd name="T28" fmla="*/ 2147483647 w 119"/>
                <a:gd name="T29" fmla="*/ 2147483647 h 125"/>
                <a:gd name="T30" fmla="*/ 2147483647 w 119"/>
                <a:gd name="T31" fmla="*/ 2147483647 h 125"/>
                <a:gd name="T32" fmla="*/ 2147483647 w 119"/>
                <a:gd name="T33" fmla="*/ 2147483647 h 125"/>
                <a:gd name="T34" fmla="*/ 2147483647 w 119"/>
                <a:gd name="T35" fmla="*/ 2147483647 h 125"/>
                <a:gd name="T36" fmla="*/ 2147483647 w 119"/>
                <a:gd name="T37" fmla="*/ 2147483647 h 125"/>
                <a:gd name="T38" fmla="*/ 2147483647 w 119"/>
                <a:gd name="T39" fmla="*/ 2147483647 h 125"/>
                <a:gd name="T40" fmla="*/ 2147483647 w 119"/>
                <a:gd name="T41" fmla="*/ 2147483647 h 125"/>
                <a:gd name="T42" fmla="*/ 2147483647 w 119"/>
                <a:gd name="T43" fmla="*/ 2147483647 h 125"/>
                <a:gd name="T44" fmla="*/ 2147483647 w 119"/>
                <a:gd name="T45" fmla="*/ 2147483647 h 125"/>
                <a:gd name="T46" fmla="*/ 2147483647 w 119"/>
                <a:gd name="T47" fmla="*/ 2147483647 h 125"/>
                <a:gd name="T48" fmla="*/ 2147483647 w 119"/>
                <a:gd name="T49" fmla="*/ 0 h 125"/>
                <a:gd name="T50" fmla="*/ 2147483647 w 119"/>
                <a:gd name="T51" fmla="*/ 2147483647 h 125"/>
                <a:gd name="T52" fmla="*/ 2147483647 w 119"/>
                <a:gd name="T53" fmla="*/ 2147483647 h 125"/>
                <a:gd name="T54" fmla="*/ 2147483647 w 119"/>
                <a:gd name="T55" fmla="*/ 2147483647 h 125"/>
                <a:gd name="T56" fmla="*/ 2147483647 w 119"/>
                <a:gd name="T57" fmla="*/ 2147483647 h 125"/>
                <a:gd name="T58" fmla="*/ 2147483647 w 119"/>
                <a:gd name="T59" fmla="*/ 2147483647 h 125"/>
                <a:gd name="T60" fmla="*/ 2147483647 w 119"/>
                <a:gd name="T61" fmla="*/ 2147483647 h 125"/>
                <a:gd name="T62" fmla="*/ 2147483647 w 119"/>
                <a:gd name="T63" fmla="*/ 2147483647 h 125"/>
                <a:gd name="T64" fmla="*/ 2147483647 w 119"/>
                <a:gd name="T65" fmla="*/ 2147483647 h 125"/>
                <a:gd name="T66" fmla="*/ 2147483647 w 119"/>
                <a:gd name="T67" fmla="*/ 2147483647 h 125"/>
                <a:gd name="T68" fmla="*/ 2147483647 w 119"/>
                <a:gd name="T69" fmla="*/ 2147483647 h 125"/>
                <a:gd name="T70" fmla="*/ 2147483647 w 119"/>
                <a:gd name="T71" fmla="*/ 2147483647 h 125"/>
                <a:gd name="T72" fmla="*/ 2147483647 w 119"/>
                <a:gd name="T73" fmla="*/ 2147483647 h 125"/>
                <a:gd name="T74" fmla="*/ 2147483647 w 119"/>
                <a:gd name="T75" fmla="*/ 2147483647 h 125"/>
                <a:gd name="T76" fmla="*/ 2147483647 w 119"/>
                <a:gd name="T77" fmla="*/ 2147483647 h 125"/>
                <a:gd name="T78" fmla="*/ 2147483647 w 119"/>
                <a:gd name="T79" fmla="*/ 2147483647 h 125"/>
                <a:gd name="T80" fmla="*/ 2147483647 w 119"/>
                <a:gd name="T81" fmla="*/ 2147483647 h 1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9"/>
                <a:gd name="T124" fmla="*/ 0 h 125"/>
                <a:gd name="T125" fmla="*/ 119 w 119"/>
                <a:gd name="T126" fmla="*/ 125 h 1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9" h="125">
                  <a:moveTo>
                    <a:pt x="70" y="125"/>
                  </a:moveTo>
                  <a:lnTo>
                    <a:pt x="60" y="125"/>
                  </a:lnTo>
                  <a:lnTo>
                    <a:pt x="56" y="123"/>
                  </a:lnTo>
                  <a:lnTo>
                    <a:pt x="57" y="121"/>
                  </a:lnTo>
                  <a:lnTo>
                    <a:pt x="56" y="120"/>
                  </a:lnTo>
                  <a:lnTo>
                    <a:pt x="54" y="121"/>
                  </a:lnTo>
                  <a:lnTo>
                    <a:pt x="53" y="122"/>
                  </a:lnTo>
                  <a:lnTo>
                    <a:pt x="41" y="123"/>
                  </a:lnTo>
                  <a:lnTo>
                    <a:pt x="38" y="120"/>
                  </a:lnTo>
                  <a:lnTo>
                    <a:pt x="35" y="120"/>
                  </a:lnTo>
                  <a:lnTo>
                    <a:pt x="28" y="115"/>
                  </a:lnTo>
                  <a:lnTo>
                    <a:pt x="31" y="107"/>
                  </a:lnTo>
                  <a:lnTo>
                    <a:pt x="33" y="99"/>
                  </a:lnTo>
                  <a:lnTo>
                    <a:pt x="33" y="92"/>
                  </a:lnTo>
                  <a:lnTo>
                    <a:pt x="36" y="95"/>
                  </a:lnTo>
                  <a:lnTo>
                    <a:pt x="35" y="91"/>
                  </a:lnTo>
                  <a:lnTo>
                    <a:pt x="32" y="90"/>
                  </a:lnTo>
                  <a:lnTo>
                    <a:pt x="31" y="85"/>
                  </a:lnTo>
                  <a:lnTo>
                    <a:pt x="30" y="78"/>
                  </a:lnTo>
                  <a:lnTo>
                    <a:pt x="32" y="77"/>
                  </a:lnTo>
                  <a:lnTo>
                    <a:pt x="32" y="73"/>
                  </a:lnTo>
                  <a:lnTo>
                    <a:pt x="23" y="66"/>
                  </a:lnTo>
                  <a:lnTo>
                    <a:pt x="25" y="61"/>
                  </a:lnTo>
                  <a:lnTo>
                    <a:pt x="21" y="57"/>
                  </a:lnTo>
                  <a:lnTo>
                    <a:pt x="17" y="57"/>
                  </a:lnTo>
                  <a:lnTo>
                    <a:pt x="16" y="54"/>
                  </a:lnTo>
                  <a:lnTo>
                    <a:pt x="11" y="53"/>
                  </a:lnTo>
                  <a:lnTo>
                    <a:pt x="6" y="52"/>
                  </a:lnTo>
                  <a:lnTo>
                    <a:pt x="2" y="49"/>
                  </a:lnTo>
                  <a:lnTo>
                    <a:pt x="2" y="46"/>
                  </a:lnTo>
                  <a:lnTo>
                    <a:pt x="0" y="43"/>
                  </a:lnTo>
                  <a:lnTo>
                    <a:pt x="2" y="39"/>
                  </a:lnTo>
                  <a:lnTo>
                    <a:pt x="7" y="40"/>
                  </a:lnTo>
                  <a:lnTo>
                    <a:pt x="11" y="36"/>
                  </a:lnTo>
                  <a:lnTo>
                    <a:pt x="14" y="37"/>
                  </a:lnTo>
                  <a:lnTo>
                    <a:pt x="20" y="40"/>
                  </a:lnTo>
                  <a:lnTo>
                    <a:pt x="23" y="38"/>
                  </a:lnTo>
                  <a:lnTo>
                    <a:pt x="27" y="40"/>
                  </a:lnTo>
                  <a:lnTo>
                    <a:pt x="30" y="36"/>
                  </a:lnTo>
                  <a:lnTo>
                    <a:pt x="28" y="32"/>
                  </a:lnTo>
                  <a:lnTo>
                    <a:pt x="24" y="26"/>
                  </a:lnTo>
                  <a:lnTo>
                    <a:pt x="24" y="23"/>
                  </a:lnTo>
                  <a:lnTo>
                    <a:pt x="30" y="23"/>
                  </a:lnTo>
                  <a:lnTo>
                    <a:pt x="33" y="27"/>
                  </a:lnTo>
                  <a:lnTo>
                    <a:pt x="41" y="27"/>
                  </a:lnTo>
                  <a:lnTo>
                    <a:pt x="41" y="24"/>
                  </a:lnTo>
                  <a:lnTo>
                    <a:pt x="47" y="21"/>
                  </a:lnTo>
                  <a:lnTo>
                    <a:pt x="55" y="15"/>
                  </a:lnTo>
                  <a:lnTo>
                    <a:pt x="58" y="2"/>
                  </a:lnTo>
                  <a:lnTo>
                    <a:pt x="65" y="0"/>
                  </a:lnTo>
                  <a:lnTo>
                    <a:pt x="72" y="9"/>
                  </a:lnTo>
                  <a:lnTo>
                    <a:pt x="80" y="15"/>
                  </a:lnTo>
                  <a:lnTo>
                    <a:pt x="84" y="17"/>
                  </a:lnTo>
                  <a:lnTo>
                    <a:pt x="90" y="19"/>
                  </a:lnTo>
                  <a:lnTo>
                    <a:pt x="97" y="25"/>
                  </a:lnTo>
                  <a:lnTo>
                    <a:pt x="103" y="27"/>
                  </a:lnTo>
                  <a:lnTo>
                    <a:pt x="112" y="27"/>
                  </a:lnTo>
                  <a:lnTo>
                    <a:pt x="119" y="29"/>
                  </a:lnTo>
                  <a:lnTo>
                    <a:pt x="114" y="42"/>
                  </a:lnTo>
                  <a:lnTo>
                    <a:pt x="111" y="55"/>
                  </a:lnTo>
                  <a:lnTo>
                    <a:pt x="106" y="54"/>
                  </a:lnTo>
                  <a:lnTo>
                    <a:pt x="104" y="59"/>
                  </a:lnTo>
                  <a:lnTo>
                    <a:pt x="104" y="63"/>
                  </a:lnTo>
                  <a:lnTo>
                    <a:pt x="101" y="64"/>
                  </a:lnTo>
                  <a:lnTo>
                    <a:pt x="99" y="69"/>
                  </a:lnTo>
                  <a:lnTo>
                    <a:pt x="95" y="74"/>
                  </a:lnTo>
                  <a:lnTo>
                    <a:pt x="97" y="77"/>
                  </a:lnTo>
                  <a:lnTo>
                    <a:pt x="101" y="74"/>
                  </a:lnTo>
                  <a:lnTo>
                    <a:pt x="104" y="75"/>
                  </a:lnTo>
                  <a:lnTo>
                    <a:pt x="103" y="80"/>
                  </a:lnTo>
                  <a:lnTo>
                    <a:pt x="104" y="91"/>
                  </a:lnTo>
                  <a:lnTo>
                    <a:pt x="106" y="101"/>
                  </a:lnTo>
                  <a:lnTo>
                    <a:pt x="111" y="102"/>
                  </a:lnTo>
                  <a:lnTo>
                    <a:pt x="115" y="107"/>
                  </a:lnTo>
                  <a:lnTo>
                    <a:pt x="110" y="111"/>
                  </a:lnTo>
                  <a:lnTo>
                    <a:pt x="105" y="112"/>
                  </a:lnTo>
                  <a:lnTo>
                    <a:pt x="101" y="115"/>
                  </a:lnTo>
                  <a:lnTo>
                    <a:pt x="96" y="117"/>
                  </a:lnTo>
                  <a:lnTo>
                    <a:pt x="91" y="115"/>
                  </a:lnTo>
                  <a:lnTo>
                    <a:pt x="86" y="116"/>
                  </a:lnTo>
                  <a:lnTo>
                    <a:pt x="79" y="112"/>
                  </a:lnTo>
                  <a:lnTo>
                    <a:pt x="72" y="117"/>
                  </a:lnTo>
                  <a:lnTo>
                    <a:pt x="70" y="12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2" name="Freeform 284"/>
            <p:cNvSpPr>
              <a:spLocks/>
            </p:cNvSpPr>
            <p:nvPr/>
          </p:nvSpPr>
          <p:spPr bwMode="gray">
            <a:xfrm>
              <a:off x="2993" y="1925"/>
              <a:ext cx="15" cy="14"/>
            </a:xfrm>
            <a:custGeom>
              <a:avLst/>
              <a:gdLst>
                <a:gd name="T0" fmla="*/ 2147483647 w 12"/>
                <a:gd name="T1" fmla="*/ 2147483647 h 11"/>
                <a:gd name="T2" fmla="*/ 2147483647 w 12"/>
                <a:gd name="T3" fmla="*/ 2147483647 h 11"/>
                <a:gd name="T4" fmla="*/ 2147483647 w 12"/>
                <a:gd name="T5" fmla="*/ 0 h 11"/>
                <a:gd name="T6" fmla="*/ 0 w 12"/>
                <a:gd name="T7" fmla="*/ 2147483647 h 11"/>
                <a:gd name="T8" fmla="*/ 2147483647 w 12"/>
                <a:gd name="T9" fmla="*/ 2147483647 h 11"/>
                <a:gd name="T10" fmla="*/ 2147483647 w 12"/>
                <a:gd name="T11" fmla="*/ 2147483647 h 11"/>
                <a:gd name="T12" fmla="*/ 2147483647 w 12"/>
                <a:gd name="T13" fmla="*/ 2147483647 h 11"/>
                <a:gd name="T14" fmla="*/ 2147483647 w 12"/>
                <a:gd name="T15" fmla="*/ 2147483647 h 1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1"/>
                <a:gd name="T26" fmla="*/ 12 w 12"/>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1">
                  <a:moveTo>
                    <a:pt x="12" y="4"/>
                  </a:moveTo>
                  <a:lnTo>
                    <a:pt x="11" y="2"/>
                  </a:lnTo>
                  <a:lnTo>
                    <a:pt x="6" y="0"/>
                  </a:lnTo>
                  <a:lnTo>
                    <a:pt x="0" y="4"/>
                  </a:lnTo>
                  <a:lnTo>
                    <a:pt x="1" y="11"/>
                  </a:lnTo>
                  <a:lnTo>
                    <a:pt x="4" y="11"/>
                  </a:lnTo>
                  <a:lnTo>
                    <a:pt x="6" y="8"/>
                  </a:lnTo>
                  <a:lnTo>
                    <a:pt x="1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3" name="Freeform 285"/>
            <p:cNvSpPr>
              <a:spLocks noEditPoints="1"/>
            </p:cNvSpPr>
            <p:nvPr/>
          </p:nvSpPr>
          <p:spPr bwMode="gray">
            <a:xfrm>
              <a:off x="2993" y="1913"/>
              <a:ext cx="15" cy="26"/>
            </a:xfrm>
            <a:custGeom>
              <a:avLst/>
              <a:gdLst>
                <a:gd name="T0" fmla="*/ 2147483647 w 12"/>
                <a:gd name="T1" fmla="*/ 2147483647 h 20"/>
                <a:gd name="T2" fmla="*/ 2147483647 w 12"/>
                <a:gd name="T3" fmla="*/ 2147483647 h 20"/>
                <a:gd name="T4" fmla="*/ 2147483647 w 12"/>
                <a:gd name="T5" fmla="*/ 2147483647 h 20"/>
                <a:gd name="T6" fmla="*/ 2147483647 w 12"/>
                <a:gd name="T7" fmla="*/ 2147483647 h 20"/>
                <a:gd name="T8" fmla="*/ 2147483647 w 12"/>
                <a:gd name="T9" fmla="*/ 2147483647 h 20"/>
                <a:gd name="T10" fmla="*/ 2147483647 w 12"/>
                <a:gd name="T11" fmla="*/ 2147483647 h 20"/>
                <a:gd name="T12" fmla="*/ 0 w 12"/>
                <a:gd name="T13" fmla="*/ 2147483647 h 20"/>
                <a:gd name="T14" fmla="*/ 2147483647 w 12"/>
                <a:gd name="T15" fmla="*/ 2147483647 h 20"/>
                <a:gd name="T16" fmla="*/ 2147483647 w 12"/>
                <a:gd name="T17" fmla="*/ 0 h 20"/>
                <a:gd name="T18" fmla="*/ 2147483647 w 12"/>
                <a:gd name="T19" fmla="*/ 0 h 20"/>
                <a:gd name="T20" fmla="*/ 2147483647 w 12"/>
                <a:gd name="T21" fmla="*/ 2147483647 h 20"/>
                <a:gd name="T22" fmla="*/ 2147483647 w 12"/>
                <a:gd name="T23" fmla="*/ 2147483647 h 20"/>
                <a:gd name="T24" fmla="*/ 2147483647 w 12"/>
                <a:gd name="T25" fmla="*/ 2147483647 h 20"/>
                <a:gd name="T26" fmla="*/ 2147483647 w 12"/>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20"/>
                <a:gd name="T44" fmla="*/ 12 w 12"/>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20">
                  <a:moveTo>
                    <a:pt x="1" y="20"/>
                  </a:moveTo>
                  <a:lnTo>
                    <a:pt x="4" y="20"/>
                  </a:lnTo>
                  <a:lnTo>
                    <a:pt x="6" y="17"/>
                  </a:lnTo>
                  <a:lnTo>
                    <a:pt x="12" y="13"/>
                  </a:lnTo>
                  <a:lnTo>
                    <a:pt x="11" y="11"/>
                  </a:lnTo>
                  <a:lnTo>
                    <a:pt x="6" y="9"/>
                  </a:lnTo>
                  <a:lnTo>
                    <a:pt x="0" y="13"/>
                  </a:lnTo>
                  <a:lnTo>
                    <a:pt x="1" y="20"/>
                  </a:lnTo>
                  <a:close/>
                  <a:moveTo>
                    <a:pt x="8" y="0"/>
                  </a:moveTo>
                  <a:lnTo>
                    <a:pt x="5" y="0"/>
                  </a:lnTo>
                  <a:lnTo>
                    <a:pt x="2" y="2"/>
                  </a:lnTo>
                  <a:lnTo>
                    <a:pt x="4" y="5"/>
                  </a:lnTo>
                  <a:lnTo>
                    <a:pt x="8" y="3"/>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4" name="Freeform 286"/>
            <p:cNvSpPr>
              <a:spLocks noEditPoints="1"/>
            </p:cNvSpPr>
            <p:nvPr/>
          </p:nvSpPr>
          <p:spPr bwMode="gray">
            <a:xfrm>
              <a:off x="2655" y="1929"/>
              <a:ext cx="251" cy="195"/>
            </a:xfrm>
            <a:custGeom>
              <a:avLst/>
              <a:gdLst>
                <a:gd name="T0" fmla="*/ 2147483647 w 192"/>
                <a:gd name="T1" fmla="*/ 2147483647 h 150"/>
                <a:gd name="T2" fmla="*/ 2147483647 w 192"/>
                <a:gd name="T3" fmla="*/ 2147483647 h 150"/>
                <a:gd name="T4" fmla="*/ 2147483647 w 192"/>
                <a:gd name="T5" fmla="*/ 2147483647 h 150"/>
                <a:gd name="T6" fmla="*/ 2147483647 w 192"/>
                <a:gd name="T7" fmla="*/ 2147483647 h 150"/>
                <a:gd name="T8" fmla="*/ 2147483647 w 192"/>
                <a:gd name="T9" fmla="*/ 2147483647 h 150"/>
                <a:gd name="T10" fmla="*/ 2147483647 w 192"/>
                <a:gd name="T11" fmla="*/ 2147483647 h 150"/>
                <a:gd name="T12" fmla="*/ 0 w 192"/>
                <a:gd name="T13" fmla="*/ 2147483647 h 150"/>
                <a:gd name="T14" fmla="*/ 2147483647 w 192"/>
                <a:gd name="T15" fmla="*/ 2147483647 h 150"/>
                <a:gd name="T16" fmla="*/ 2147483647 w 192"/>
                <a:gd name="T17" fmla="*/ 2147483647 h 150"/>
                <a:gd name="T18" fmla="*/ 2147483647 w 192"/>
                <a:gd name="T19" fmla="*/ 2147483647 h 150"/>
                <a:gd name="T20" fmla="*/ 2147483647 w 192"/>
                <a:gd name="T21" fmla="*/ 2147483647 h 150"/>
                <a:gd name="T22" fmla="*/ 2147483647 w 192"/>
                <a:gd name="T23" fmla="*/ 2147483647 h 150"/>
                <a:gd name="T24" fmla="*/ 2147483647 w 192"/>
                <a:gd name="T25" fmla="*/ 2147483647 h 150"/>
                <a:gd name="T26" fmla="*/ 2147483647 w 192"/>
                <a:gd name="T27" fmla="*/ 2147483647 h 150"/>
                <a:gd name="T28" fmla="*/ 2147483647 w 192"/>
                <a:gd name="T29" fmla="*/ 2147483647 h 150"/>
                <a:gd name="T30" fmla="*/ 2147483647 w 192"/>
                <a:gd name="T31" fmla="*/ 2147483647 h 150"/>
                <a:gd name="T32" fmla="*/ 2147483647 w 192"/>
                <a:gd name="T33" fmla="*/ 2147483647 h 150"/>
                <a:gd name="T34" fmla="*/ 2147483647 w 192"/>
                <a:gd name="T35" fmla="*/ 2147483647 h 150"/>
                <a:gd name="T36" fmla="*/ 2147483647 w 192"/>
                <a:gd name="T37" fmla="*/ 2147483647 h 150"/>
                <a:gd name="T38" fmla="*/ 2147483647 w 192"/>
                <a:gd name="T39" fmla="*/ 2147483647 h 150"/>
                <a:gd name="T40" fmla="*/ 2147483647 w 192"/>
                <a:gd name="T41" fmla="*/ 2147483647 h 150"/>
                <a:gd name="T42" fmla="*/ 2147483647 w 192"/>
                <a:gd name="T43" fmla="*/ 2147483647 h 150"/>
                <a:gd name="T44" fmla="*/ 2147483647 w 192"/>
                <a:gd name="T45" fmla="*/ 2147483647 h 150"/>
                <a:gd name="T46" fmla="*/ 2147483647 w 192"/>
                <a:gd name="T47" fmla="*/ 2147483647 h 150"/>
                <a:gd name="T48" fmla="*/ 2147483647 w 192"/>
                <a:gd name="T49" fmla="*/ 2147483647 h 150"/>
                <a:gd name="T50" fmla="*/ 2147483647 w 192"/>
                <a:gd name="T51" fmla="*/ 2147483647 h 150"/>
                <a:gd name="T52" fmla="*/ 2147483647 w 192"/>
                <a:gd name="T53" fmla="*/ 2147483647 h 150"/>
                <a:gd name="T54" fmla="*/ 2147483647 w 192"/>
                <a:gd name="T55" fmla="*/ 2147483647 h 150"/>
                <a:gd name="T56" fmla="*/ 2147483647 w 192"/>
                <a:gd name="T57" fmla="*/ 2147483647 h 150"/>
                <a:gd name="T58" fmla="*/ 2147483647 w 192"/>
                <a:gd name="T59" fmla="*/ 2147483647 h 150"/>
                <a:gd name="T60" fmla="*/ 2147483647 w 192"/>
                <a:gd name="T61" fmla="*/ 2147483647 h 150"/>
                <a:gd name="T62" fmla="*/ 2147483647 w 192"/>
                <a:gd name="T63" fmla="*/ 2147483647 h 150"/>
                <a:gd name="T64" fmla="*/ 2147483647 w 192"/>
                <a:gd name="T65" fmla="*/ 2147483647 h 150"/>
                <a:gd name="T66" fmla="*/ 2147483647 w 192"/>
                <a:gd name="T67" fmla="*/ 2147483647 h 150"/>
                <a:gd name="T68" fmla="*/ 2147483647 w 192"/>
                <a:gd name="T69" fmla="*/ 2147483647 h 150"/>
                <a:gd name="T70" fmla="*/ 2147483647 w 192"/>
                <a:gd name="T71" fmla="*/ 2147483647 h 150"/>
                <a:gd name="T72" fmla="*/ 2147483647 w 192"/>
                <a:gd name="T73" fmla="*/ 2147483647 h 150"/>
                <a:gd name="T74" fmla="*/ 2147483647 w 192"/>
                <a:gd name="T75" fmla="*/ 2147483647 h 150"/>
                <a:gd name="T76" fmla="*/ 2147483647 w 192"/>
                <a:gd name="T77" fmla="*/ 2147483647 h 150"/>
                <a:gd name="T78" fmla="*/ 2147483647 w 192"/>
                <a:gd name="T79" fmla="*/ 2147483647 h 150"/>
                <a:gd name="T80" fmla="*/ 2147483647 w 192"/>
                <a:gd name="T81" fmla="*/ 2147483647 h 150"/>
                <a:gd name="T82" fmla="*/ 2147483647 w 192"/>
                <a:gd name="T83" fmla="*/ 2147483647 h 150"/>
                <a:gd name="T84" fmla="*/ 2147483647 w 192"/>
                <a:gd name="T85" fmla="*/ 2147483647 h 150"/>
                <a:gd name="T86" fmla="*/ 2147483647 w 192"/>
                <a:gd name="T87" fmla="*/ 2147483647 h 150"/>
                <a:gd name="T88" fmla="*/ 2147483647 w 192"/>
                <a:gd name="T89" fmla="*/ 2147483647 h 150"/>
                <a:gd name="T90" fmla="*/ 2147483647 w 192"/>
                <a:gd name="T91" fmla="*/ 2147483647 h 150"/>
                <a:gd name="T92" fmla="*/ 2147483647 w 192"/>
                <a:gd name="T93" fmla="*/ 2147483647 h 150"/>
                <a:gd name="T94" fmla="*/ 2147483647 w 192"/>
                <a:gd name="T95" fmla="*/ 2147483647 h 150"/>
                <a:gd name="T96" fmla="*/ 2147483647 w 192"/>
                <a:gd name="T97" fmla="*/ 2147483647 h 150"/>
                <a:gd name="T98" fmla="*/ 2147483647 w 192"/>
                <a:gd name="T99" fmla="*/ 2147483647 h 150"/>
                <a:gd name="T100" fmla="*/ 2147483647 w 192"/>
                <a:gd name="T101" fmla="*/ 2147483647 h 150"/>
                <a:gd name="T102" fmla="*/ 2147483647 w 192"/>
                <a:gd name="T103" fmla="*/ 2147483647 h 150"/>
                <a:gd name="T104" fmla="*/ 2147483647 w 192"/>
                <a:gd name="T105" fmla="*/ 2147483647 h 150"/>
                <a:gd name="T106" fmla="*/ 2147483647 w 192"/>
                <a:gd name="T107" fmla="*/ 2147483647 h 150"/>
                <a:gd name="T108" fmla="*/ 2147483647 w 192"/>
                <a:gd name="T109" fmla="*/ 2147483647 h 1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2"/>
                <a:gd name="T166" fmla="*/ 0 h 150"/>
                <a:gd name="T167" fmla="*/ 192 w 192"/>
                <a:gd name="T168" fmla="*/ 150 h 15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2" h="150">
                  <a:moveTo>
                    <a:pt x="147" y="57"/>
                  </a:moveTo>
                  <a:lnTo>
                    <a:pt x="149" y="62"/>
                  </a:lnTo>
                  <a:lnTo>
                    <a:pt x="154" y="63"/>
                  </a:lnTo>
                  <a:lnTo>
                    <a:pt x="157" y="59"/>
                  </a:lnTo>
                  <a:lnTo>
                    <a:pt x="156" y="56"/>
                  </a:lnTo>
                  <a:lnTo>
                    <a:pt x="151" y="55"/>
                  </a:lnTo>
                  <a:lnTo>
                    <a:pt x="147" y="57"/>
                  </a:lnTo>
                  <a:close/>
                  <a:moveTo>
                    <a:pt x="189" y="81"/>
                  </a:moveTo>
                  <a:lnTo>
                    <a:pt x="192" y="79"/>
                  </a:lnTo>
                  <a:lnTo>
                    <a:pt x="190" y="78"/>
                  </a:lnTo>
                  <a:lnTo>
                    <a:pt x="189" y="81"/>
                  </a:lnTo>
                  <a:close/>
                  <a:moveTo>
                    <a:pt x="6" y="30"/>
                  </a:moveTo>
                  <a:lnTo>
                    <a:pt x="2" y="35"/>
                  </a:lnTo>
                  <a:lnTo>
                    <a:pt x="0" y="39"/>
                  </a:lnTo>
                  <a:lnTo>
                    <a:pt x="1" y="44"/>
                  </a:lnTo>
                  <a:lnTo>
                    <a:pt x="2" y="46"/>
                  </a:lnTo>
                  <a:lnTo>
                    <a:pt x="4" y="43"/>
                  </a:lnTo>
                  <a:lnTo>
                    <a:pt x="5" y="40"/>
                  </a:lnTo>
                  <a:lnTo>
                    <a:pt x="8" y="37"/>
                  </a:lnTo>
                  <a:lnTo>
                    <a:pt x="9" y="38"/>
                  </a:lnTo>
                  <a:lnTo>
                    <a:pt x="8" y="41"/>
                  </a:lnTo>
                  <a:lnTo>
                    <a:pt x="6" y="46"/>
                  </a:lnTo>
                  <a:lnTo>
                    <a:pt x="5" y="51"/>
                  </a:lnTo>
                  <a:lnTo>
                    <a:pt x="5" y="57"/>
                  </a:lnTo>
                  <a:lnTo>
                    <a:pt x="6" y="61"/>
                  </a:lnTo>
                  <a:lnTo>
                    <a:pt x="8" y="58"/>
                  </a:lnTo>
                  <a:lnTo>
                    <a:pt x="8" y="53"/>
                  </a:lnTo>
                  <a:lnTo>
                    <a:pt x="12" y="51"/>
                  </a:lnTo>
                  <a:lnTo>
                    <a:pt x="13" y="53"/>
                  </a:lnTo>
                  <a:lnTo>
                    <a:pt x="13" y="57"/>
                  </a:lnTo>
                  <a:lnTo>
                    <a:pt x="14" y="60"/>
                  </a:lnTo>
                  <a:lnTo>
                    <a:pt x="14" y="63"/>
                  </a:lnTo>
                  <a:lnTo>
                    <a:pt x="11" y="66"/>
                  </a:lnTo>
                  <a:lnTo>
                    <a:pt x="11" y="71"/>
                  </a:lnTo>
                  <a:lnTo>
                    <a:pt x="12" y="72"/>
                  </a:lnTo>
                  <a:lnTo>
                    <a:pt x="22" y="72"/>
                  </a:lnTo>
                  <a:lnTo>
                    <a:pt x="26" y="70"/>
                  </a:lnTo>
                  <a:lnTo>
                    <a:pt x="26" y="76"/>
                  </a:lnTo>
                  <a:lnTo>
                    <a:pt x="27" y="81"/>
                  </a:lnTo>
                  <a:lnTo>
                    <a:pt x="29" y="85"/>
                  </a:lnTo>
                  <a:lnTo>
                    <a:pt x="31" y="86"/>
                  </a:lnTo>
                  <a:lnTo>
                    <a:pt x="31" y="91"/>
                  </a:lnTo>
                  <a:lnTo>
                    <a:pt x="29" y="94"/>
                  </a:lnTo>
                  <a:lnTo>
                    <a:pt x="24" y="97"/>
                  </a:lnTo>
                  <a:lnTo>
                    <a:pt x="18" y="98"/>
                  </a:lnTo>
                  <a:lnTo>
                    <a:pt x="17" y="103"/>
                  </a:lnTo>
                  <a:lnTo>
                    <a:pt x="19" y="104"/>
                  </a:lnTo>
                  <a:lnTo>
                    <a:pt x="18" y="116"/>
                  </a:lnTo>
                  <a:lnTo>
                    <a:pt x="14" y="116"/>
                  </a:lnTo>
                  <a:lnTo>
                    <a:pt x="11" y="118"/>
                  </a:lnTo>
                  <a:lnTo>
                    <a:pt x="10" y="121"/>
                  </a:lnTo>
                  <a:lnTo>
                    <a:pt x="11" y="123"/>
                  </a:lnTo>
                  <a:lnTo>
                    <a:pt x="21" y="124"/>
                  </a:lnTo>
                  <a:lnTo>
                    <a:pt x="24" y="126"/>
                  </a:lnTo>
                  <a:lnTo>
                    <a:pt x="28" y="127"/>
                  </a:lnTo>
                  <a:lnTo>
                    <a:pt x="29" y="126"/>
                  </a:lnTo>
                  <a:lnTo>
                    <a:pt x="32" y="126"/>
                  </a:lnTo>
                  <a:lnTo>
                    <a:pt x="30" y="129"/>
                  </a:lnTo>
                  <a:lnTo>
                    <a:pt x="26" y="130"/>
                  </a:lnTo>
                  <a:lnTo>
                    <a:pt x="20" y="132"/>
                  </a:lnTo>
                  <a:lnTo>
                    <a:pt x="19" y="136"/>
                  </a:lnTo>
                  <a:lnTo>
                    <a:pt x="16" y="138"/>
                  </a:lnTo>
                  <a:lnTo>
                    <a:pt x="14" y="143"/>
                  </a:lnTo>
                  <a:lnTo>
                    <a:pt x="9" y="148"/>
                  </a:lnTo>
                  <a:lnTo>
                    <a:pt x="10" y="150"/>
                  </a:lnTo>
                  <a:lnTo>
                    <a:pt x="13" y="149"/>
                  </a:lnTo>
                  <a:lnTo>
                    <a:pt x="16" y="145"/>
                  </a:lnTo>
                  <a:lnTo>
                    <a:pt x="26" y="145"/>
                  </a:lnTo>
                  <a:lnTo>
                    <a:pt x="27" y="142"/>
                  </a:lnTo>
                  <a:lnTo>
                    <a:pt x="34" y="139"/>
                  </a:lnTo>
                  <a:lnTo>
                    <a:pt x="35" y="141"/>
                  </a:lnTo>
                  <a:lnTo>
                    <a:pt x="48" y="137"/>
                  </a:lnTo>
                  <a:lnTo>
                    <a:pt x="53" y="138"/>
                  </a:lnTo>
                  <a:lnTo>
                    <a:pt x="61" y="138"/>
                  </a:lnTo>
                  <a:lnTo>
                    <a:pt x="69" y="131"/>
                  </a:lnTo>
                  <a:lnTo>
                    <a:pt x="69" y="128"/>
                  </a:lnTo>
                  <a:lnTo>
                    <a:pt x="64" y="128"/>
                  </a:lnTo>
                  <a:lnTo>
                    <a:pt x="59" y="127"/>
                  </a:lnTo>
                  <a:lnTo>
                    <a:pt x="61" y="125"/>
                  </a:lnTo>
                  <a:lnTo>
                    <a:pt x="65" y="125"/>
                  </a:lnTo>
                  <a:lnTo>
                    <a:pt x="70" y="119"/>
                  </a:lnTo>
                  <a:lnTo>
                    <a:pt x="72" y="114"/>
                  </a:lnTo>
                  <a:lnTo>
                    <a:pt x="71" y="104"/>
                  </a:lnTo>
                  <a:lnTo>
                    <a:pt x="63" y="105"/>
                  </a:lnTo>
                  <a:lnTo>
                    <a:pt x="58" y="103"/>
                  </a:lnTo>
                  <a:lnTo>
                    <a:pt x="57" y="86"/>
                  </a:lnTo>
                  <a:lnTo>
                    <a:pt x="55" y="82"/>
                  </a:lnTo>
                  <a:lnTo>
                    <a:pt x="49" y="74"/>
                  </a:lnTo>
                  <a:lnTo>
                    <a:pt x="46" y="72"/>
                  </a:lnTo>
                  <a:lnTo>
                    <a:pt x="44" y="60"/>
                  </a:lnTo>
                  <a:lnTo>
                    <a:pt x="40" y="51"/>
                  </a:lnTo>
                  <a:lnTo>
                    <a:pt x="35" y="49"/>
                  </a:lnTo>
                  <a:lnTo>
                    <a:pt x="30" y="51"/>
                  </a:lnTo>
                  <a:lnTo>
                    <a:pt x="29" y="49"/>
                  </a:lnTo>
                  <a:lnTo>
                    <a:pt x="33" y="45"/>
                  </a:lnTo>
                  <a:lnTo>
                    <a:pt x="33" y="37"/>
                  </a:lnTo>
                  <a:lnTo>
                    <a:pt x="40" y="23"/>
                  </a:lnTo>
                  <a:lnTo>
                    <a:pt x="39" y="18"/>
                  </a:lnTo>
                  <a:lnTo>
                    <a:pt x="30" y="17"/>
                  </a:lnTo>
                  <a:lnTo>
                    <a:pt x="21" y="18"/>
                  </a:lnTo>
                  <a:lnTo>
                    <a:pt x="23" y="10"/>
                  </a:lnTo>
                  <a:lnTo>
                    <a:pt x="29" y="4"/>
                  </a:lnTo>
                  <a:lnTo>
                    <a:pt x="30" y="0"/>
                  </a:lnTo>
                  <a:lnTo>
                    <a:pt x="25" y="1"/>
                  </a:lnTo>
                  <a:lnTo>
                    <a:pt x="13" y="1"/>
                  </a:lnTo>
                  <a:lnTo>
                    <a:pt x="10" y="5"/>
                  </a:lnTo>
                  <a:lnTo>
                    <a:pt x="9" y="14"/>
                  </a:lnTo>
                  <a:lnTo>
                    <a:pt x="4" y="18"/>
                  </a:lnTo>
                  <a:lnTo>
                    <a:pt x="4" y="23"/>
                  </a:lnTo>
                  <a:lnTo>
                    <a:pt x="6" y="25"/>
                  </a:lnTo>
                  <a:lnTo>
                    <a:pt x="6" y="3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5" name="Freeform 287"/>
            <p:cNvSpPr>
              <a:spLocks/>
            </p:cNvSpPr>
            <p:nvPr/>
          </p:nvSpPr>
          <p:spPr bwMode="gray">
            <a:xfrm>
              <a:off x="2655" y="1929"/>
              <a:ext cx="94" cy="195"/>
            </a:xfrm>
            <a:custGeom>
              <a:avLst/>
              <a:gdLst>
                <a:gd name="T0" fmla="*/ 2147483647 w 72"/>
                <a:gd name="T1" fmla="*/ 2147483647 h 150"/>
                <a:gd name="T2" fmla="*/ 2147483647 w 72"/>
                <a:gd name="T3" fmla="*/ 2147483647 h 150"/>
                <a:gd name="T4" fmla="*/ 2147483647 w 72"/>
                <a:gd name="T5" fmla="*/ 2147483647 h 150"/>
                <a:gd name="T6" fmla="*/ 2147483647 w 72"/>
                <a:gd name="T7" fmla="*/ 2147483647 h 150"/>
                <a:gd name="T8" fmla="*/ 2147483647 w 72"/>
                <a:gd name="T9" fmla="*/ 2147483647 h 150"/>
                <a:gd name="T10" fmla="*/ 2147483647 w 72"/>
                <a:gd name="T11" fmla="*/ 2147483647 h 150"/>
                <a:gd name="T12" fmla="*/ 2147483647 w 72"/>
                <a:gd name="T13" fmla="*/ 2147483647 h 150"/>
                <a:gd name="T14" fmla="*/ 2147483647 w 72"/>
                <a:gd name="T15" fmla="*/ 2147483647 h 150"/>
                <a:gd name="T16" fmla="*/ 2147483647 w 72"/>
                <a:gd name="T17" fmla="*/ 2147483647 h 150"/>
                <a:gd name="T18" fmla="*/ 2147483647 w 72"/>
                <a:gd name="T19" fmla="*/ 2147483647 h 150"/>
                <a:gd name="T20" fmla="*/ 2147483647 w 72"/>
                <a:gd name="T21" fmla="*/ 2147483647 h 150"/>
                <a:gd name="T22" fmla="*/ 2147483647 w 72"/>
                <a:gd name="T23" fmla="*/ 2147483647 h 150"/>
                <a:gd name="T24" fmla="*/ 2147483647 w 72"/>
                <a:gd name="T25" fmla="*/ 2147483647 h 150"/>
                <a:gd name="T26" fmla="*/ 2147483647 w 72"/>
                <a:gd name="T27" fmla="*/ 2147483647 h 150"/>
                <a:gd name="T28" fmla="*/ 2147483647 w 72"/>
                <a:gd name="T29" fmla="*/ 2147483647 h 150"/>
                <a:gd name="T30" fmla="*/ 2147483647 w 72"/>
                <a:gd name="T31" fmla="*/ 2147483647 h 150"/>
                <a:gd name="T32" fmla="*/ 2147483647 w 72"/>
                <a:gd name="T33" fmla="*/ 2147483647 h 150"/>
                <a:gd name="T34" fmla="*/ 2147483647 w 72"/>
                <a:gd name="T35" fmla="*/ 2147483647 h 150"/>
                <a:gd name="T36" fmla="*/ 2147483647 w 72"/>
                <a:gd name="T37" fmla="*/ 2147483647 h 150"/>
                <a:gd name="T38" fmla="*/ 2147483647 w 72"/>
                <a:gd name="T39" fmla="*/ 2147483647 h 150"/>
                <a:gd name="T40" fmla="*/ 2147483647 w 72"/>
                <a:gd name="T41" fmla="*/ 2147483647 h 150"/>
                <a:gd name="T42" fmla="*/ 2147483647 w 72"/>
                <a:gd name="T43" fmla="*/ 2147483647 h 150"/>
                <a:gd name="T44" fmla="*/ 2147483647 w 72"/>
                <a:gd name="T45" fmla="*/ 2147483647 h 150"/>
                <a:gd name="T46" fmla="*/ 2147483647 w 72"/>
                <a:gd name="T47" fmla="*/ 2147483647 h 150"/>
                <a:gd name="T48" fmla="*/ 2147483647 w 72"/>
                <a:gd name="T49" fmla="*/ 2147483647 h 150"/>
                <a:gd name="T50" fmla="*/ 2147483647 w 72"/>
                <a:gd name="T51" fmla="*/ 2147483647 h 150"/>
                <a:gd name="T52" fmla="*/ 2147483647 w 72"/>
                <a:gd name="T53" fmla="*/ 2147483647 h 150"/>
                <a:gd name="T54" fmla="*/ 2147483647 w 72"/>
                <a:gd name="T55" fmla="*/ 2147483647 h 150"/>
                <a:gd name="T56" fmla="*/ 2147483647 w 72"/>
                <a:gd name="T57" fmla="*/ 2147483647 h 150"/>
                <a:gd name="T58" fmla="*/ 2147483647 w 72"/>
                <a:gd name="T59" fmla="*/ 2147483647 h 150"/>
                <a:gd name="T60" fmla="*/ 2147483647 w 72"/>
                <a:gd name="T61" fmla="*/ 2147483647 h 150"/>
                <a:gd name="T62" fmla="*/ 2147483647 w 72"/>
                <a:gd name="T63" fmla="*/ 2147483647 h 150"/>
                <a:gd name="T64" fmla="*/ 2147483647 w 72"/>
                <a:gd name="T65" fmla="*/ 2147483647 h 150"/>
                <a:gd name="T66" fmla="*/ 2147483647 w 72"/>
                <a:gd name="T67" fmla="*/ 2147483647 h 150"/>
                <a:gd name="T68" fmla="*/ 2147483647 w 72"/>
                <a:gd name="T69" fmla="*/ 2147483647 h 150"/>
                <a:gd name="T70" fmla="*/ 2147483647 w 72"/>
                <a:gd name="T71" fmla="*/ 2147483647 h 150"/>
                <a:gd name="T72" fmla="*/ 2147483647 w 72"/>
                <a:gd name="T73" fmla="*/ 2147483647 h 150"/>
                <a:gd name="T74" fmla="*/ 2147483647 w 72"/>
                <a:gd name="T75" fmla="*/ 2147483647 h 150"/>
                <a:gd name="T76" fmla="*/ 2147483647 w 72"/>
                <a:gd name="T77" fmla="*/ 2147483647 h 150"/>
                <a:gd name="T78" fmla="*/ 2147483647 w 72"/>
                <a:gd name="T79" fmla="*/ 2147483647 h 150"/>
                <a:gd name="T80" fmla="*/ 2147483647 w 72"/>
                <a:gd name="T81" fmla="*/ 2147483647 h 150"/>
                <a:gd name="T82" fmla="*/ 2147483647 w 72"/>
                <a:gd name="T83" fmla="*/ 2147483647 h 150"/>
                <a:gd name="T84" fmla="*/ 2147483647 w 72"/>
                <a:gd name="T85" fmla="*/ 2147483647 h 150"/>
                <a:gd name="T86" fmla="*/ 2147483647 w 72"/>
                <a:gd name="T87" fmla="*/ 2147483647 h 150"/>
                <a:gd name="T88" fmla="*/ 0 w 72"/>
                <a:gd name="T89" fmla="*/ 2147483647 h 150"/>
                <a:gd name="T90" fmla="*/ 2147483647 w 72"/>
                <a:gd name="T91" fmla="*/ 2147483647 h 150"/>
                <a:gd name="T92" fmla="*/ 2147483647 w 72"/>
                <a:gd name="T93" fmla="*/ 2147483647 h 150"/>
                <a:gd name="T94" fmla="*/ 2147483647 w 72"/>
                <a:gd name="T95" fmla="*/ 2147483647 h 150"/>
                <a:gd name="T96" fmla="*/ 2147483647 w 72"/>
                <a:gd name="T97" fmla="*/ 2147483647 h 150"/>
                <a:gd name="T98" fmla="*/ 2147483647 w 72"/>
                <a:gd name="T99" fmla="*/ 0 h 1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150"/>
                <a:gd name="T152" fmla="*/ 72 w 72"/>
                <a:gd name="T153" fmla="*/ 150 h 1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150">
                  <a:moveTo>
                    <a:pt x="30" y="0"/>
                  </a:moveTo>
                  <a:lnTo>
                    <a:pt x="29" y="4"/>
                  </a:lnTo>
                  <a:lnTo>
                    <a:pt x="23" y="10"/>
                  </a:lnTo>
                  <a:lnTo>
                    <a:pt x="21" y="18"/>
                  </a:lnTo>
                  <a:lnTo>
                    <a:pt x="30" y="17"/>
                  </a:lnTo>
                  <a:lnTo>
                    <a:pt x="39" y="18"/>
                  </a:lnTo>
                  <a:lnTo>
                    <a:pt x="40" y="23"/>
                  </a:lnTo>
                  <a:lnTo>
                    <a:pt x="33" y="37"/>
                  </a:lnTo>
                  <a:lnTo>
                    <a:pt x="33" y="45"/>
                  </a:lnTo>
                  <a:lnTo>
                    <a:pt x="29" y="49"/>
                  </a:lnTo>
                  <a:lnTo>
                    <a:pt x="30" y="51"/>
                  </a:lnTo>
                  <a:lnTo>
                    <a:pt x="35" y="49"/>
                  </a:lnTo>
                  <a:lnTo>
                    <a:pt x="40" y="51"/>
                  </a:lnTo>
                  <a:lnTo>
                    <a:pt x="44" y="60"/>
                  </a:lnTo>
                  <a:lnTo>
                    <a:pt x="46" y="72"/>
                  </a:lnTo>
                  <a:lnTo>
                    <a:pt x="49" y="74"/>
                  </a:lnTo>
                  <a:lnTo>
                    <a:pt x="55" y="82"/>
                  </a:lnTo>
                  <a:lnTo>
                    <a:pt x="57" y="86"/>
                  </a:lnTo>
                  <a:lnTo>
                    <a:pt x="58" y="103"/>
                  </a:lnTo>
                  <a:lnTo>
                    <a:pt x="63" y="105"/>
                  </a:lnTo>
                  <a:lnTo>
                    <a:pt x="71" y="104"/>
                  </a:lnTo>
                  <a:lnTo>
                    <a:pt x="72" y="114"/>
                  </a:lnTo>
                  <a:lnTo>
                    <a:pt x="70" y="119"/>
                  </a:lnTo>
                  <a:lnTo>
                    <a:pt x="65" y="125"/>
                  </a:lnTo>
                  <a:lnTo>
                    <a:pt x="61" y="125"/>
                  </a:lnTo>
                  <a:lnTo>
                    <a:pt x="59" y="127"/>
                  </a:lnTo>
                  <a:lnTo>
                    <a:pt x="64" y="128"/>
                  </a:lnTo>
                  <a:lnTo>
                    <a:pt x="69" y="128"/>
                  </a:lnTo>
                  <a:lnTo>
                    <a:pt x="69" y="131"/>
                  </a:lnTo>
                  <a:lnTo>
                    <a:pt x="61" y="138"/>
                  </a:lnTo>
                  <a:lnTo>
                    <a:pt x="53" y="138"/>
                  </a:lnTo>
                  <a:lnTo>
                    <a:pt x="48" y="137"/>
                  </a:lnTo>
                  <a:lnTo>
                    <a:pt x="35" y="141"/>
                  </a:lnTo>
                  <a:lnTo>
                    <a:pt x="34" y="139"/>
                  </a:lnTo>
                  <a:lnTo>
                    <a:pt x="27" y="142"/>
                  </a:lnTo>
                  <a:lnTo>
                    <a:pt x="26" y="145"/>
                  </a:lnTo>
                  <a:lnTo>
                    <a:pt x="16" y="145"/>
                  </a:lnTo>
                  <a:lnTo>
                    <a:pt x="13" y="149"/>
                  </a:lnTo>
                  <a:lnTo>
                    <a:pt x="10" y="150"/>
                  </a:lnTo>
                  <a:lnTo>
                    <a:pt x="9" y="148"/>
                  </a:lnTo>
                  <a:lnTo>
                    <a:pt x="14" y="143"/>
                  </a:lnTo>
                  <a:lnTo>
                    <a:pt x="16" y="138"/>
                  </a:lnTo>
                  <a:lnTo>
                    <a:pt x="19" y="136"/>
                  </a:lnTo>
                  <a:lnTo>
                    <a:pt x="20" y="132"/>
                  </a:lnTo>
                  <a:lnTo>
                    <a:pt x="26" y="130"/>
                  </a:lnTo>
                  <a:lnTo>
                    <a:pt x="30" y="129"/>
                  </a:lnTo>
                  <a:lnTo>
                    <a:pt x="32" y="126"/>
                  </a:lnTo>
                  <a:lnTo>
                    <a:pt x="29" y="126"/>
                  </a:lnTo>
                  <a:lnTo>
                    <a:pt x="28" y="127"/>
                  </a:lnTo>
                  <a:lnTo>
                    <a:pt x="24" y="126"/>
                  </a:lnTo>
                  <a:lnTo>
                    <a:pt x="21" y="124"/>
                  </a:lnTo>
                  <a:lnTo>
                    <a:pt x="11" y="123"/>
                  </a:lnTo>
                  <a:lnTo>
                    <a:pt x="10" y="121"/>
                  </a:lnTo>
                  <a:lnTo>
                    <a:pt x="11" y="118"/>
                  </a:lnTo>
                  <a:lnTo>
                    <a:pt x="14" y="116"/>
                  </a:lnTo>
                  <a:lnTo>
                    <a:pt x="18" y="116"/>
                  </a:lnTo>
                  <a:lnTo>
                    <a:pt x="19" y="104"/>
                  </a:lnTo>
                  <a:lnTo>
                    <a:pt x="17" y="103"/>
                  </a:lnTo>
                  <a:lnTo>
                    <a:pt x="18" y="98"/>
                  </a:lnTo>
                  <a:lnTo>
                    <a:pt x="24" y="97"/>
                  </a:lnTo>
                  <a:lnTo>
                    <a:pt x="29" y="94"/>
                  </a:lnTo>
                  <a:lnTo>
                    <a:pt x="31" y="91"/>
                  </a:lnTo>
                  <a:lnTo>
                    <a:pt x="31" y="86"/>
                  </a:lnTo>
                  <a:lnTo>
                    <a:pt x="29" y="85"/>
                  </a:lnTo>
                  <a:lnTo>
                    <a:pt x="27" y="81"/>
                  </a:lnTo>
                  <a:lnTo>
                    <a:pt x="26" y="76"/>
                  </a:lnTo>
                  <a:lnTo>
                    <a:pt x="26" y="70"/>
                  </a:lnTo>
                  <a:lnTo>
                    <a:pt x="22" y="72"/>
                  </a:lnTo>
                  <a:lnTo>
                    <a:pt x="12" y="72"/>
                  </a:lnTo>
                  <a:lnTo>
                    <a:pt x="11" y="71"/>
                  </a:lnTo>
                  <a:lnTo>
                    <a:pt x="11" y="66"/>
                  </a:lnTo>
                  <a:lnTo>
                    <a:pt x="14" y="63"/>
                  </a:lnTo>
                  <a:lnTo>
                    <a:pt x="14" y="60"/>
                  </a:lnTo>
                  <a:lnTo>
                    <a:pt x="13" y="57"/>
                  </a:lnTo>
                  <a:lnTo>
                    <a:pt x="13" y="53"/>
                  </a:lnTo>
                  <a:lnTo>
                    <a:pt x="12" y="51"/>
                  </a:lnTo>
                  <a:lnTo>
                    <a:pt x="8" y="53"/>
                  </a:lnTo>
                  <a:lnTo>
                    <a:pt x="8" y="58"/>
                  </a:lnTo>
                  <a:lnTo>
                    <a:pt x="6" y="61"/>
                  </a:lnTo>
                  <a:lnTo>
                    <a:pt x="5" y="57"/>
                  </a:lnTo>
                  <a:lnTo>
                    <a:pt x="5" y="51"/>
                  </a:lnTo>
                  <a:lnTo>
                    <a:pt x="6" y="46"/>
                  </a:lnTo>
                  <a:lnTo>
                    <a:pt x="8" y="41"/>
                  </a:lnTo>
                  <a:lnTo>
                    <a:pt x="9" y="38"/>
                  </a:lnTo>
                  <a:lnTo>
                    <a:pt x="8" y="37"/>
                  </a:lnTo>
                  <a:lnTo>
                    <a:pt x="5" y="40"/>
                  </a:lnTo>
                  <a:lnTo>
                    <a:pt x="4" y="43"/>
                  </a:lnTo>
                  <a:lnTo>
                    <a:pt x="2" y="46"/>
                  </a:lnTo>
                  <a:lnTo>
                    <a:pt x="1" y="44"/>
                  </a:lnTo>
                  <a:lnTo>
                    <a:pt x="0" y="39"/>
                  </a:lnTo>
                  <a:lnTo>
                    <a:pt x="2" y="35"/>
                  </a:lnTo>
                  <a:lnTo>
                    <a:pt x="6" y="30"/>
                  </a:lnTo>
                  <a:lnTo>
                    <a:pt x="6" y="25"/>
                  </a:lnTo>
                  <a:lnTo>
                    <a:pt x="4" y="23"/>
                  </a:lnTo>
                  <a:lnTo>
                    <a:pt x="4" y="18"/>
                  </a:lnTo>
                  <a:lnTo>
                    <a:pt x="9" y="14"/>
                  </a:lnTo>
                  <a:lnTo>
                    <a:pt x="10" y="5"/>
                  </a:lnTo>
                  <a:lnTo>
                    <a:pt x="13" y="1"/>
                  </a:lnTo>
                  <a:lnTo>
                    <a:pt x="25" y="1"/>
                  </a:lnTo>
                  <a:lnTo>
                    <a:pt x="3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6" name="Freeform 288"/>
            <p:cNvSpPr>
              <a:spLocks/>
            </p:cNvSpPr>
            <p:nvPr/>
          </p:nvSpPr>
          <p:spPr bwMode="gray">
            <a:xfrm>
              <a:off x="2633" y="2010"/>
              <a:ext cx="33" cy="28"/>
            </a:xfrm>
            <a:custGeom>
              <a:avLst/>
              <a:gdLst>
                <a:gd name="T0" fmla="*/ 2147483647 w 25"/>
                <a:gd name="T1" fmla="*/ 2147483647 h 22"/>
                <a:gd name="T2" fmla="*/ 2147483647 w 25"/>
                <a:gd name="T3" fmla="*/ 0 h 22"/>
                <a:gd name="T4" fmla="*/ 2147483647 w 25"/>
                <a:gd name="T5" fmla="*/ 2147483647 h 22"/>
                <a:gd name="T6" fmla="*/ 2147483647 w 25"/>
                <a:gd name="T7" fmla="*/ 2147483647 h 22"/>
                <a:gd name="T8" fmla="*/ 2147483647 w 25"/>
                <a:gd name="T9" fmla="*/ 2147483647 h 22"/>
                <a:gd name="T10" fmla="*/ 2147483647 w 25"/>
                <a:gd name="T11" fmla="*/ 2147483647 h 22"/>
                <a:gd name="T12" fmla="*/ 2147483647 w 25"/>
                <a:gd name="T13" fmla="*/ 2147483647 h 22"/>
                <a:gd name="T14" fmla="*/ 2147483647 w 25"/>
                <a:gd name="T15" fmla="*/ 2147483647 h 22"/>
                <a:gd name="T16" fmla="*/ 2147483647 w 25"/>
                <a:gd name="T17" fmla="*/ 2147483647 h 22"/>
                <a:gd name="T18" fmla="*/ 2147483647 w 25"/>
                <a:gd name="T19" fmla="*/ 2147483647 h 22"/>
                <a:gd name="T20" fmla="*/ 2147483647 w 25"/>
                <a:gd name="T21" fmla="*/ 2147483647 h 22"/>
                <a:gd name="T22" fmla="*/ 0 w 25"/>
                <a:gd name="T23" fmla="*/ 2147483647 h 22"/>
                <a:gd name="T24" fmla="*/ 0 w 25"/>
                <a:gd name="T25" fmla="*/ 2147483647 h 22"/>
                <a:gd name="T26" fmla="*/ 2147483647 w 25"/>
                <a:gd name="T27" fmla="*/ 2147483647 h 22"/>
                <a:gd name="T28" fmla="*/ 2147483647 w 25"/>
                <a:gd name="T29" fmla="*/ 2147483647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2"/>
                <a:gd name="T47" fmla="*/ 25 w 25"/>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2">
                  <a:moveTo>
                    <a:pt x="6" y="1"/>
                  </a:moveTo>
                  <a:lnTo>
                    <a:pt x="11" y="0"/>
                  </a:lnTo>
                  <a:lnTo>
                    <a:pt x="12" y="2"/>
                  </a:lnTo>
                  <a:lnTo>
                    <a:pt x="18" y="3"/>
                  </a:lnTo>
                  <a:lnTo>
                    <a:pt x="22" y="11"/>
                  </a:lnTo>
                  <a:lnTo>
                    <a:pt x="25" y="12"/>
                  </a:lnTo>
                  <a:lnTo>
                    <a:pt x="23" y="19"/>
                  </a:lnTo>
                  <a:lnTo>
                    <a:pt x="17" y="22"/>
                  </a:lnTo>
                  <a:lnTo>
                    <a:pt x="14" y="20"/>
                  </a:lnTo>
                  <a:lnTo>
                    <a:pt x="9" y="18"/>
                  </a:lnTo>
                  <a:lnTo>
                    <a:pt x="5" y="21"/>
                  </a:lnTo>
                  <a:lnTo>
                    <a:pt x="0" y="17"/>
                  </a:lnTo>
                  <a:lnTo>
                    <a:pt x="0" y="14"/>
                  </a:lnTo>
                  <a:lnTo>
                    <a:pt x="6" y="8"/>
                  </a:lnTo>
                  <a:lnTo>
                    <a:pt x="6"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7" name="Freeform 289"/>
            <p:cNvSpPr>
              <a:spLocks/>
            </p:cNvSpPr>
            <p:nvPr/>
          </p:nvSpPr>
          <p:spPr bwMode="gray">
            <a:xfrm>
              <a:off x="2768" y="2048"/>
              <a:ext cx="48" cy="57"/>
            </a:xfrm>
            <a:custGeom>
              <a:avLst/>
              <a:gdLst>
                <a:gd name="T0" fmla="*/ 2147483647 w 37"/>
                <a:gd name="T1" fmla="*/ 2147483647 h 43"/>
                <a:gd name="T2" fmla="*/ 2147483647 w 37"/>
                <a:gd name="T3" fmla="*/ 2147483647 h 43"/>
                <a:gd name="T4" fmla="*/ 2147483647 w 37"/>
                <a:gd name="T5" fmla="*/ 2147483647 h 43"/>
                <a:gd name="T6" fmla="*/ 2147483647 w 37"/>
                <a:gd name="T7" fmla="*/ 2147483647 h 43"/>
                <a:gd name="T8" fmla="*/ 2147483647 w 37"/>
                <a:gd name="T9" fmla="*/ 2147483647 h 43"/>
                <a:gd name="T10" fmla="*/ 2147483647 w 37"/>
                <a:gd name="T11" fmla="*/ 2147483647 h 43"/>
                <a:gd name="T12" fmla="*/ 2147483647 w 37"/>
                <a:gd name="T13" fmla="*/ 2147483647 h 43"/>
                <a:gd name="T14" fmla="*/ 2147483647 w 37"/>
                <a:gd name="T15" fmla="*/ 2147483647 h 43"/>
                <a:gd name="T16" fmla="*/ 2147483647 w 37"/>
                <a:gd name="T17" fmla="*/ 2147483647 h 43"/>
                <a:gd name="T18" fmla="*/ 2147483647 w 37"/>
                <a:gd name="T19" fmla="*/ 2147483647 h 43"/>
                <a:gd name="T20" fmla="*/ 2147483647 w 37"/>
                <a:gd name="T21" fmla="*/ 2147483647 h 43"/>
                <a:gd name="T22" fmla="*/ 0 w 37"/>
                <a:gd name="T23" fmla="*/ 2147483647 h 43"/>
                <a:gd name="T24" fmla="*/ 2147483647 w 37"/>
                <a:gd name="T25" fmla="*/ 2147483647 h 43"/>
                <a:gd name="T26" fmla="*/ 2147483647 w 37"/>
                <a:gd name="T27" fmla="*/ 2147483647 h 43"/>
                <a:gd name="T28" fmla="*/ 2147483647 w 37"/>
                <a:gd name="T29" fmla="*/ 2147483647 h 43"/>
                <a:gd name="T30" fmla="*/ 2147483647 w 37"/>
                <a:gd name="T31" fmla="*/ 2147483647 h 43"/>
                <a:gd name="T32" fmla="*/ 2147483647 w 37"/>
                <a:gd name="T33" fmla="*/ 2147483647 h 43"/>
                <a:gd name="T34" fmla="*/ 2147483647 w 37"/>
                <a:gd name="T35" fmla="*/ 2147483647 h 43"/>
                <a:gd name="T36" fmla="*/ 2147483647 w 37"/>
                <a:gd name="T37" fmla="*/ 2147483647 h 43"/>
                <a:gd name="T38" fmla="*/ 2147483647 w 37"/>
                <a:gd name="T39" fmla="*/ 2147483647 h 43"/>
                <a:gd name="T40" fmla="*/ 2147483647 w 37"/>
                <a:gd name="T41" fmla="*/ 2147483647 h 43"/>
                <a:gd name="T42" fmla="*/ 2147483647 w 37"/>
                <a:gd name="T43" fmla="*/ 2147483647 h 43"/>
                <a:gd name="T44" fmla="*/ 2147483647 w 37"/>
                <a:gd name="T45" fmla="*/ 2147483647 h 43"/>
                <a:gd name="T46" fmla="*/ 2147483647 w 37"/>
                <a:gd name="T47" fmla="*/ 2147483647 h 43"/>
                <a:gd name="T48" fmla="*/ 2147483647 w 37"/>
                <a:gd name="T49" fmla="*/ 2147483647 h 43"/>
                <a:gd name="T50" fmla="*/ 2147483647 w 37"/>
                <a:gd name="T51" fmla="*/ 2147483647 h 43"/>
                <a:gd name="T52" fmla="*/ 2147483647 w 37"/>
                <a:gd name="T53" fmla="*/ 2147483647 h 43"/>
                <a:gd name="T54" fmla="*/ 2147483647 w 37"/>
                <a:gd name="T55" fmla="*/ 2147483647 h 43"/>
                <a:gd name="T56" fmla="*/ 2147483647 w 37"/>
                <a:gd name="T57" fmla="*/ 0 h 43"/>
                <a:gd name="T58" fmla="*/ 2147483647 w 37"/>
                <a:gd name="T59" fmla="*/ 2147483647 h 43"/>
                <a:gd name="T60" fmla="*/ 2147483647 w 37"/>
                <a:gd name="T61" fmla="*/ 2147483647 h 43"/>
                <a:gd name="T62" fmla="*/ 2147483647 w 37"/>
                <a:gd name="T63" fmla="*/ 2147483647 h 43"/>
                <a:gd name="T64" fmla="*/ 2147483647 w 37"/>
                <a:gd name="T65" fmla="*/ 2147483647 h 43"/>
                <a:gd name="T66" fmla="*/ 2147483647 w 37"/>
                <a:gd name="T67" fmla="*/ 2147483647 h 43"/>
                <a:gd name="T68" fmla="*/ 2147483647 w 37"/>
                <a:gd name="T69" fmla="*/ 2147483647 h 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43"/>
                <a:gd name="T107" fmla="*/ 37 w 37"/>
                <a:gd name="T108" fmla="*/ 43 h 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43">
                  <a:moveTo>
                    <a:pt x="26" y="28"/>
                  </a:moveTo>
                  <a:lnTo>
                    <a:pt x="28" y="31"/>
                  </a:lnTo>
                  <a:lnTo>
                    <a:pt x="25" y="37"/>
                  </a:lnTo>
                  <a:lnTo>
                    <a:pt x="25" y="40"/>
                  </a:lnTo>
                  <a:lnTo>
                    <a:pt x="24" y="43"/>
                  </a:lnTo>
                  <a:lnTo>
                    <a:pt x="22" y="39"/>
                  </a:lnTo>
                  <a:lnTo>
                    <a:pt x="21" y="33"/>
                  </a:lnTo>
                  <a:lnTo>
                    <a:pt x="16" y="33"/>
                  </a:lnTo>
                  <a:lnTo>
                    <a:pt x="13" y="32"/>
                  </a:lnTo>
                  <a:lnTo>
                    <a:pt x="9" y="34"/>
                  </a:lnTo>
                  <a:lnTo>
                    <a:pt x="4" y="36"/>
                  </a:lnTo>
                  <a:lnTo>
                    <a:pt x="0" y="34"/>
                  </a:lnTo>
                  <a:lnTo>
                    <a:pt x="4" y="33"/>
                  </a:lnTo>
                  <a:lnTo>
                    <a:pt x="6" y="33"/>
                  </a:lnTo>
                  <a:lnTo>
                    <a:pt x="8" y="31"/>
                  </a:lnTo>
                  <a:lnTo>
                    <a:pt x="7" y="29"/>
                  </a:lnTo>
                  <a:lnTo>
                    <a:pt x="8" y="24"/>
                  </a:lnTo>
                  <a:lnTo>
                    <a:pt x="12" y="19"/>
                  </a:lnTo>
                  <a:lnTo>
                    <a:pt x="15" y="10"/>
                  </a:lnTo>
                  <a:lnTo>
                    <a:pt x="19" y="9"/>
                  </a:lnTo>
                  <a:lnTo>
                    <a:pt x="20" y="11"/>
                  </a:lnTo>
                  <a:lnTo>
                    <a:pt x="18" y="14"/>
                  </a:lnTo>
                  <a:lnTo>
                    <a:pt x="19" y="18"/>
                  </a:lnTo>
                  <a:lnTo>
                    <a:pt x="23" y="14"/>
                  </a:lnTo>
                  <a:lnTo>
                    <a:pt x="24" y="11"/>
                  </a:lnTo>
                  <a:lnTo>
                    <a:pt x="20" y="8"/>
                  </a:lnTo>
                  <a:lnTo>
                    <a:pt x="21" y="4"/>
                  </a:lnTo>
                  <a:lnTo>
                    <a:pt x="26" y="1"/>
                  </a:lnTo>
                  <a:lnTo>
                    <a:pt x="35" y="0"/>
                  </a:lnTo>
                  <a:lnTo>
                    <a:pt x="37" y="3"/>
                  </a:lnTo>
                  <a:lnTo>
                    <a:pt x="34" y="9"/>
                  </a:lnTo>
                  <a:lnTo>
                    <a:pt x="36" y="13"/>
                  </a:lnTo>
                  <a:lnTo>
                    <a:pt x="35" y="19"/>
                  </a:lnTo>
                  <a:lnTo>
                    <a:pt x="28" y="25"/>
                  </a:lnTo>
                  <a:lnTo>
                    <a:pt x="26" y="2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8" name="Freeform 290"/>
            <p:cNvSpPr>
              <a:spLocks/>
            </p:cNvSpPr>
            <p:nvPr/>
          </p:nvSpPr>
          <p:spPr bwMode="gray">
            <a:xfrm>
              <a:off x="2801" y="2115"/>
              <a:ext cx="8" cy="20"/>
            </a:xfrm>
            <a:custGeom>
              <a:avLst/>
              <a:gdLst>
                <a:gd name="T0" fmla="*/ 2147483647 w 6"/>
                <a:gd name="T1" fmla="*/ 2147483647 h 15"/>
                <a:gd name="T2" fmla="*/ 0 w 6"/>
                <a:gd name="T3" fmla="*/ 2147483647 h 15"/>
                <a:gd name="T4" fmla="*/ 0 w 6"/>
                <a:gd name="T5" fmla="*/ 2147483647 h 15"/>
                <a:gd name="T6" fmla="*/ 0 w 6"/>
                <a:gd name="T7" fmla="*/ 2147483647 h 15"/>
                <a:gd name="T8" fmla="*/ 2147483647 w 6"/>
                <a:gd name="T9" fmla="*/ 0 h 15"/>
                <a:gd name="T10" fmla="*/ 2147483647 w 6"/>
                <a:gd name="T11" fmla="*/ 2147483647 h 15"/>
                <a:gd name="T12" fmla="*/ 2147483647 w 6"/>
                <a:gd name="T13" fmla="*/ 2147483647 h 15"/>
                <a:gd name="T14" fmla="*/ 0 60000 65536"/>
                <a:gd name="T15" fmla="*/ 0 60000 65536"/>
                <a:gd name="T16" fmla="*/ 0 60000 65536"/>
                <a:gd name="T17" fmla="*/ 0 60000 65536"/>
                <a:gd name="T18" fmla="*/ 0 60000 65536"/>
                <a:gd name="T19" fmla="*/ 0 60000 65536"/>
                <a:gd name="T20" fmla="*/ 0 60000 65536"/>
                <a:gd name="T21" fmla="*/ 0 w 6"/>
                <a:gd name="T22" fmla="*/ 0 h 15"/>
                <a:gd name="T23" fmla="*/ 6 w 6"/>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5">
                  <a:moveTo>
                    <a:pt x="6" y="15"/>
                  </a:moveTo>
                  <a:lnTo>
                    <a:pt x="0" y="13"/>
                  </a:lnTo>
                  <a:lnTo>
                    <a:pt x="0" y="7"/>
                  </a:lnTo>
                  <a:lnTo>
                    <a:pt x="0" y="3"/>
                  </a:lnTo>
                  <a:lnTo>
                    <a:pt x="2" y="0"/>
                  </a:lnTo>
                  <a:lnTo>
                    <a:pt x="5" y="5"/>
                  </a:lnTo>
                  <a:lnTo>
                    <a:pt x="6" y="1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19" name="Freeform 291"/>
            <p:cNvSpPr>
              <a:spLocks/>
            </p:cNvSpPr>
            <p:nvPr/>
          </p:nvSpPr>
          <p:spPr bwMode="gray">
            <a:xfrm>
              <a:off x="2759" y="2090"/>
              <a:ext cx="45" cy="42"/>
            </a:xfrm>
            <a:custGeom>
              <a:avLst/>
              <a:gdLst>
                <a:gd name="T0" fmla="*/ 2147483647 w 34"/>
                <a:gd name="T1" fmla="*/ 2147483647 h 32"/>
                <a:gd name="T2" fmla="*/ 2147483647 w 34"/>
                <a:gd name="T3" fmla="*/ 2147483647 h 32"/>
                <a:gd name="T4" fmla="*/ 2147483647 w 34"/>
                <a:gd name="T5" fmla="*/ 2147483647 h 32"/>
                <a:gd name="T6" fmla="*/ 2147483647 w 34"/>
                <a:gd name="T7" fmla="*/ 2147483647 h 32"/>
                <a:gd name="T8" fmla="*/ 2147483647 w 34"/>
                <a:gd name="T9" fmla="*/ 2147483647 h 32"/>
                <a:gd name="T10" fmla="*/ 2147483647 w 34"/>
                <a:gd name="T11" fmla="*/ 2147483647 h 32"/>
                <a:gd name="T12" fmla="*/ 2147483647 w 34"/>
                <a:gd name="T13" fmla="*/ 2147483647 h 32"/>
                <a:gd name="T14" fmla="*/ 2147483647 w 34"/>
                <a:gd name="T15" fmla="*/ 2147483647 h 32"/>
                <a:gd name="T16" fmla="*/ 0 w 34"/>
                <a:gd name="T17" fmla="*/ 2147483647 h 32"/>
                <a:gd name="T18" fmla="*/ 2147483647 w 34"/>
                <a:gd name="T19" fmla="*/ 2147483647 h 32"/>
                <a:gd name="T20" fmla="*/ 2147483647 w 34"/>
                <a:gd name="T21" fmla="*/ 2147483647 h 32"/>
                <a:gd name="T22" fmla="*/ 2147483647 w 34"/>
                <a:gd name="T23" fmla="*/ 2147483647 h 32"/>
                <a:gd name="T24" fmla="*/ 2147483647 w 34"/>
                <a:gd name="T25" fmla="*/ 2147483647 h 32"/>
                <a:gd name="T26" fmla="*/ 2147483647 w 34"/>
                <a:gd name="T27" fmla="*/ 0 h 32"/>
                <a:gd name="T28" fmla="*/ 2147483647 w 34"/>
                <a:gd name="T29" fmla="*/ 2147483647 h 32"/>
                <a:gd name="T30" fmla="*/ 2147483647 w 34"/>
                <a:gd name="T31" fmla="*/ 2147483647 h 32"/>
                <a:gd name="T32" fmla="*/ 2147483647 w 34"/>
                <a:gd name="T33" fmla="*/ 2147483647 h 32"/>
                <a:gd name="T34" fmla="*/ 2147483647 w 34"/>
                <a:gd name="T35" fmla="*/ 2147483647 h 32"/>
                <a:gd name="T36" fmla="*/ 2147483647 w 34"/>
                <a:gd name="T37" fmla="*/ 2147483647 h 32"/>
                <a:gd name="T38" fmla="*/ 2147483647 w 34"/>
                <a:gd name="T39" fmla="*/ 2147483647 h 32"/>
                <a:gd name="T40" fmla="*/ 2147483647 w 34"/>
                <a:gd name="T41" fmla="*/ 2147483647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32"/>
                <a:gd name="T65" fmla="*/ 34 w 3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32">
                  <a:moveTo>
                    <a:pt x="34" y="19"/>
                  </a:moveTo>
                  <a:lnTo>
                    <a:pt x="32" y="22"/>
                  </a:lnTo>
                  <a:lnTo>
                    <a:pt x="32" y="26"/>
                  </a:lnTo>
                  <a:lnTo>
                    <a:pt x="32" y="32"/>
                  </a:lnTo>
                  <a:lnTo>
                    <a:pt x="25" y="26"/>
                  </a:lnTo>
                  <a:lnTo>
                    <a:pt x="19" y="24"/>
                  </a:lnTo>
                  <a:lnTo>
                    <a:pt x="15" y="22"/>
                  </a:lnTo>
                  <a:lnTo>
                    <a:pt x="7" y="16"/>
                  </a:lnTo>
                  <a:lnTo>
                    <a:pt x="0" y="7"/>
                  </a:lnTo>
                  <a:lnTo>
                    <a:pt x="4" y="4"/>
                  </a:lnTo>
                  <a:lnTo>
                    <a:pt x="6" y="2"/>
                  </a:lnTo>
                  <a:lnTo>
                    <a:pt x="10" y="4"/>
                  </a:lnTo>
                  <a:lnTo>
                    <a:pt x="15" y="2"/>
                  </a:lnTo>
                  <a:lnTo>
                    <a:pt x="19" y="0"/>
                  </a:lnTo>
                  <a:lnTo>
                    <a:pt x="22" y="1"/>
                  </a:lnTo>
                  <a:lnTo>
                    <a:pt x="27" y="1"/>
                  </a:lnTo>
                  <a:lnTo>
                    <a:pt x="28" y="7"/>
                  </a:lnTo>
                  <a:lnTo>
                    <a:pt x="30" y="11"/>
                  </a:lnTo>
                  <a:lnTo>
                    <a:pt x="31" y="8"/>
                  </a:lnTo>
                  <a:lnTo>
                    <a:pt x="33" y="12"/>
                  </a:lnTo>
                  <a:lnTo>
                    <a:pt x="34" y="1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0" name="Freeform 292"/>
            <p:cNvSpPr>
              <a:spLocks/>
            </p:cNvSpPr>
            <p:nvPr/>
          </p:nvSpPr>
          <p:spPr bwMode="gray">
            <a:xfrm>
              <a:off x="2676" y="2033"/>
              <a:ext cx="4" cy="8"/>
            </a:xfrm>
            <a:custGeom>
              <a:avLst/>
              <a:gdLst>
                <a:gd name="T0" fmla="*/ 2147483647 w 3"/>
                <a:gd name="T1" fmla="*/ 2147483647 h 6"/>
                <a:gd name="T2" fmla="*/ 0 w 3"/>
                <a:gd name="T3" fmla="*/ 2147483647 h 6"/>
                <a:gd name="T4" fmla="*/ 0 w 3"/>
                <a:gd name="T5" fmla="*/ 2147483647 h 6"/>
                <a:gd name="T6" fmla="*/ 2147483647 w 3"/>
                <a:gd name="T7" fmla="*/ 0 h 6"/>
                <a:gd name="T8" fmla="*/ 2147483647 w 3"/>
                <a:gd name="T9" fmla="*/ 2147483647 h 6"/>
                <a:gd name="T10" fmla="*/ 2147483647 w 3"/>
                <a:gd name="T11" fmla="*/ 2147483647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1" y="6"/>
                  </a:moveTo>
                  <a:lnTo>
                    <a:pt x="0" y="4"/>
                  </a:lnTo>
                  <a:lnTo>
                    <a:pt x="0" y="2"/>
                  </a:lnTo>
                  <a:lnTo>
                    <a:pt x="3" y="0"/>
                  </a:lnTo>
                  <a:lnTo>
                    <a:pt x="3" y="2"/>
                  </a:lnTo>
                  <a:lnTo>
                    <a:pt x="1"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1" name="Freeform 293"/>
            <p:cNvSpPr>
              <a:spLocks/>
            </p:cNvSpPr>
            <p:nvPr/>
          </p:nvSpPr>
          <p:spPr bwMode="gray">
            <a:xfrm>
              <a:off x="2654" y="1996"/>
              <a:ext cx="4" cy="7"/>
            </a:xfrm>
            <a:custGeom>
              <a:avLst/>
              <a:gdLst>
                <a:gd name="T0" fmla="*/ 2147483647 w 3"/>
                <a:gd name="T1" fmla="*/ 0 h 5"/>
                <a:gd name="T2" fmla="*/ 2147483647 w 3"/>
                <a:gd name="T3" fmla="*/ 2147483647 h 5"/>
                <a:gd name="T4" fmla="*/ 0 w 3"/>
                <a:gd name="T5" fmla="*/ 2147483647 h 5"/>
                <a:gd name="T6" fmla="*/ 2147483647 w 3"/>
                <a:gd name="T7" fmla="*/ 0 h 5"/>
                <a:gd name="T8" fmla="*/ 2147483647 w 3"/>
                <a:gd name="T9" fmla="*/ 0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3" y="0"/>
                  </a:moveTo>
                  <a:lnTo>
                    <a:pt x="3" y="4"/>
                  </a:lnTo>
                  <a:lnTo>
                    <a:pt x="0" y="5"/>
                  </a:lnTo>
                  <a:lnTo>
                    <a:pt x="1" y="0"/>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2" name="Freeform 294"/>
            <p:cNvSpPr>
              <a:spLocks/>
            </p:cNvSpPr>
            <p:nvPr/>
          </p:nvSpPr>
          <p:spPr bwMode="gray">
            <a:xfrm>
              <a:off x="2652" y="1953"/>
              <a:ext cx="6" cy="7"/>
            </a:xfrm>
            <a:custGeom>
              <a:avLst/>
              <a:gdLst>
                <a:gd name="T0" fmla="*/ 2147483647 w 5"/>
                <a:gd name="T1" fmla="*/ 0 h 5"/>
                <a:gd name="T2" fmla="*/ 2147483647 w 5"/>
                <a:gd name="T3" fmla="*/ 2147483647 h 5"/>
                <a:gd name="T4" fmla="*/ 0 w 5"/>
                <a:gd name="T5" fmla="*/ 2147483647 h 5"/>
                <a:gd name="T6" fmla="*/ 2147483647 w 5"/>
                <a:gd name="T7" fmla="*/ 2147483647 h 5"/>
                <a:gd name="T8" fmla="*/ 2147483647 w 5"/>
                <a:gd name="T9" fmla="*/ 0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4" y="5"/>
                  </a:lnTo>
                  <a:lnTo>
                    <a:pt x="0" y="5"/>
                  </a:lnTo>
                  <a:lnTo>
                    <a:pt x="1" y="1"/>
                  </a:lnTo>
                  <a:lnTo>
                    <a:pt x="3" y="0"/>
                  </a:lnTo>
                  <a:lnTo>
                    <a:pt x="5"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3" name="Freeform 295"/>
            <p:cNvSpPr>
              <a:spLocks/>
            </p:cNvSpPr>
            <p:nvPr/>
          </p:nvSpPr>
          <p:spPr bwMode="gray">
            <a:xfrm>
              <a:off x="2647" y="1932"/>
              <a:ext cx="8" cy="15"/>
            </a:xfrm>
            <a:custGeom>
              <a:avLst/>
              <a:gdLst>
                <a:gd name="T0" fmla="*/ 2147483647 w 7"/>
                <a:gd name="T1" fmla="*/ 0 h 11"/>
                <a:gd name="T2" fmla="*/ 2147483647 w 7"/>
                <a:gd name="T3" fmla="*/ 2147483647 h 11"/>
                <a:gd name="T4" fmla="*/ 2147483647 w 7"/>
                <a:gd name="T5" fmla="*/ 2147483647 h 11"/>
                <a:gd name="T6" fmla="*/ 0 w 7"/>
                <a:gd name="T7" fmla="*/ 2147483647 h 11"/>
                <a:gd name="T8" fmla="*/ 0 w 7"/>
                <a:gd name="T9" fmla="*/ 2147483647 h 11"/>
                <a:gd name="T10" fmla="*/ 2147483647 w 7"/>
                <a:gd name="T11" fmla="*/ 2147483647 h 11"/>
                <a:gd name="T12" fmla="*/ 2147483647 w 7"/>
                <a:gd name="T13" fmla="*/ 0 h 11"/>
                <a:gd name="T14" fmla="*/ 0 60000 65536"/>
                <a:gd name="T15" fmla="*/ 0 60000 65536"/>
                <a:gd name="T16" fmla="*/ 0 60000 65536"/>
                <a:gd name="T17" fmla="*/ 0 60000 65536"/>
                <a:gd name="T18" fmla="*/ 0 60000 65536"/>
                <a:gd name="T19" fmla="*/ 0 60000 65536"/>
                <a:gd name="T20" fmla="*/ 0 60000 65536"/>
                <a:gd name="T21" fmla="*/ 0 w 7"/>
                <a:gd name="T22" fmla="*/ 0 h 11"/>
                <a:gd name="T23" fmla="*/ 7 w 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1">
                  <a:moveTo>
                    <a:pt x="7" y="0"/>
                  </a:moveTo>
                  <a:lnTo>
                    <a:pt x="7" y="5"/>
                  </a:lnTo>
                  <a:lnTo>
                    <a:pt x="4" y="9"/>
                  </a:lnTo>
                  <a:lnTo>
                    <a:pt x="0" y="11"/>
                  </a:lnTo>
                  <a:lnTo>
                    <a:pt x="0" y="8"/>
                  </a:lnTo>
                  <a:lnTo>
                    <a:pt x="4" y="2"/>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4" name="Freeform 296"/>
            <p:cNvSpPr>
              <a:spLocks/>
            </p:cNvSpPr>
            <p:nvPr/>
          </p:nvSpPr>
          <p:spPr bwMode="gray">
            <a:xfrm>
              <a:off x="2716" y="2109"/>
              <a:ext cx="5" cy="2"/>
            </a:xfrm>
            <a:custGeom>
              <a:avLst/>
              <a:gdLst>
                <a:gd name="T0" fmla="*/ 0 w 4"/>
                <a:gd name="T1" fmla="*/ 2147483646 h 2"/>
                <a:gd name="T2" fmla="*/ 2147483647 w 4"/>
                <a:gd name="T3" fmla="*/ 0 h 2"/>
                <a:gd name="T4" fmla="*/ 2147483647 w 4"/>
                <a:gd name="T5" fmla="*/ 2147483646 h 2"/>
                <a:gd name="T6" fmla="*/ 2147483647 w 4"/>
                <a:gd name="T7" fmla="*/ 2147483646 h 2"/>
                <a:gd name="T8" fmla="*/ 0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2"/>
                  </a:lnTo>
                  <a:lnTo>
                    <a:pt x="2"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5" name="Freeform 297"/>
            <p:cNvSpPr>
              <a:spLocks/>
            </p:cNvSpPr>
            <p:nvPr/>
          </p:nvSpPr>
          <p:spPr bwMode="gray">
            <a:xfrm>
              <a:off x="2605" y="2010"/>
              <a:ext cx="52" cy="85"/>
            </a:xfrm>
            <a:custGeom>
              <a:avLst/>
              <a:gdLst>
                <a:gd name="T0" fmla="*/ 2147483647 w 40"/>
                <a:gd name="T1" fmla="*/ 2147483647 h 64"/>
                <a:gd name="T2" fmla="*/ 2147483647 w 40"/>
                <a:gd name="T3" fmla="*/ 2147483647 h 64"/>
                <a:gd name="T4" fmla="*/ 2147483647 w 40"/>
                <a:gd name="T5" fmla="*/ 2147483647 h 64"/>
                <a:gd name="T6" fmla="*/ 2147483647 w 40"/>
                <a:gd name="T7" fmla="*/ 2147483647 h 64"/>
                <a:gd name="T8" fmla="*/ 2147483647 w 40"/>
                <a:gd name="T9" fmla="*/ 2147483647 h 64"/>
                <a:gd name="T10" fmla="*/ 2147483647 w 40"/>
                <a:gd name="T11" fmla="*/ 2147483647 h 64"/>
                <a:gd name="T12" fmla="*/ 2147483647 w 40"/>
                <a:gd name="T13" fmla="*/ 2147483647 h 64"/>
                <a:gd name="T14" fmla="*/ 2147483647 w 40"/>
                <a:gd name="T15" fmla="*/ 2147483647 h 64"/>
                <a:gd name="T16" fmla="*/ 2147483647 w 40"/>
                <a:gd name="T17" fmla="*/ 2147483647 h 64"/>
                <a:gd name="T18" fmla="*/ 2147483647 w 40"/>
                <a:gd name="T19" fmla="*/ 2147483647 h 64"/>
                <a:gd name="T20" fmla="*/ 2147483647 w 40"/>
                <a:gd name="T21" fmla="*/ 2147483647 h 64"/>
                <a:gd name="T22" fmla="*/ 2147483647 w 40"/>
                <a:gd name="T23" fmla="*/ 2147483647 h 64"/>
                <a:gd name="T24" fmla="*/ 0 w 40"/>
                <a:gd name="T25" fmla="*/ 2147483647 h 64"/>
                <a:gd name="T26" fmla="*/ 2147483647 w 40"/>
                <a:gd name="T27" fmla="*/ 2147483647 h 64"/>
                <a:gd name="T28" fmla="*/ 2147483647 w 40"/>
                <a:gd name="T29" fmla="*/ 2147483647 h 64"/>
                <a:gd name="T30" fmla="*/ 2147483647 w 40"/>
                <a:gd name="T31" fmla="*/ 2147483647 h 64"/>
                <a:gd name="T32" fmla="*/ 2147483647 w 40"/>
                <a:gd name="T33" fmla="*/ 2147483647 h 64"/>
                <a:gd name="T34" fmla="*/ 2147483647 w 40"/>
                <a:gd name="T35" fmla="*/ 2147483647 h 64"/>
                <a:gd name="T36" fmla="*/ 2147483647 w 40"/>
                <a:gd name="T37" fmla="*/ 2147483647 h 64"/>
                <a:gd name="T38" fmla="*/ 2147483647 w 40"/>
                <a:gd name="T39" fmla="*/ 2147483647 h 64"/>
                <a:gd name="T40" fmla="*/ 2147483647 w 40"/>
                <a:gd name="T41" fmla="*/ 2147483647 h 64"/>
                <a:gd name="T42" fmla="*/ 2147483647 w 40"/>
                <a:gd name="T43" fmla="*/ 2147483647 h 64"/>
                <a:gd name="T44" fmla="*/ 2147483647 w 40"/>
                <a:gd name="T45" fmla="*/ 2147483647 h 64"/>
                <a:gd name="T46" fmla="*/ 2147483647 w 40"/>
                <a:gd name="T47" fmla="*/ 2147483647 h 64"/>
                <a:gd name="T48" fmla="*/ 2147483647 w 40"/>
                <a:gd name="T49" fmla="*/ 2147483647 h 64"/>
                <a:gd name="T50" fmla="*/ 2147483647 w 40"/>
                <a:gd name="T51" fmla="*/ 2147483647 h 64"/>
                <a:gd name="T52" fmla="*/ 2147483647 w 40"/>
                <a:gd name="T53" fmla="*/ 2147483647 h 64"/>
                <a:gd name="T54" fmla="*/ 2147483647 w 40"/>
                <a:gd name="T55" fmla="*/ 2147483647 h 64"/>
                <a:gd name="T56" fmla="*/ 2147483647 w 40"/>
                <a:gd name="T57" fmla="*/ 2147483647 h 64"/>
                <a:gd name="T58" fmla="*/ 2147483647 w 40"/>
                <a:gd name="T59" fmla="*/ 2147483647 h 64"/>
                <a:gd name="T60" fmla="*/ 2147483647 w 40"/>
                <a:gd name="T61" fmla="*/ 2147483647 h 64"/>
                <a:gd name="T62" fmla="*/ 2147483647 w 40"/>
                <a:gd name="T63" fmla="*/ 2147483647 h 64"/>
                <a:gd name="T64" fmla="*/ 2147483647 w 40"/>
                <a:gd name="T65" fmla="*/ 0 h 64"/>
                <a:gd name="T66" fmla="*/ 2147483647 w 40"/>
                <a:gd name="T67" fmla="*/ 2147483647 h 64"/>
                <a:gd name="T68" fmla="*/ 2147483647 w 40"/>
                <a:gd name="T69" fmla="*/ 2147483647 h 64"/>
                <a:gd name="T70" fmla="*/ 2147483647 w 40"/>
                <a:gd name="T71" fmla="*/ 2147483647 h 64"/>
                <a:gd name="T72" fmla="*/ 2147483647 w 40"/>
                <a:gd name="T73" fmla="*/ 2147483647 h 64"/>
                <a:gd name="T74" fmla="*/ 2147483647 w 40"/>
                <a:gd name="T75" fmla="*/ 2147483647 h 64"/>
                <a:gd name="T76" fmla="*/ 2147483647 w 40"/>
                <a:gd name="T77" fmla="*/ 2147483647 h 64"/>
                <a:gd name="T78" fmla="*/ 2147483647 w 40"/>
                <a:gd name="T79" fmla="*/ 2147483647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
                <a:gd name="T121" fmla="*/ 0 h 64"/>
                <a:gd name="T122" fmla="*/ 40 w 40"/>
                <a:gd name="T123" fmla="*/ 64 h 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 h="64">
                  <a:moveTo>
                    <a:pt x="39" y="21"/>
                  </a:moveTo>
                  <a:lnTo>
                    <a:pt x="39" y="30"/>
                  </a:lnTo>
                  <a:lnTo>
                    <a:pt x="40" y="34"/>
                  </a:lnTo>
                  <a:lnTo>
                    <a:pt x="39" y="40"/>
                  </a:lnTo>
                  <a:lnTo>
                    <a:pt x="36" y="52"/>
                  </a:lnTo>
                  <a:lnTo>
                    <a:pt x="31" y="53"/>
                  </a:lnTo>
                  <a:lnTo>
                    <a:pt x="22" y="57"/>
                  </a:lnTo>
                  <a:lnTo>
                    <a:pt x="14" y="61"/>
                  </a:lnTo>
                  <a:lnTo>
                    <a:pt x="9" y="64"/>
                  </a:lnTo>
                  <a:lnTo>
                    <a:pt x="5" y="63"/>
                  </a:lnTo>
                  <a:lnTo>
                    <a:pt x="4" y="60"/>
                  </a:lnTo>
                  <a:lnTo>
                    <a:pt x="1" y="58"/>
                  </a:lnTo>
                  <a:lnTo>
                    <a:pt x="0" y="52"/>
                  </a:lnTo>
                  <a:lnTo>
                    <a:pt x="3" y="50"/>
                  </a:lnTo>
                  <a:lnTo>
                    <a:pt x="12" y="46"/>
                  </a:lnTo>
                  <a:lnTo>
                    <a:pt x="11" y="45"/>
                  </a:lnTo>
                  <a:lnTo>
                    <a:pt x="9" y="44"/>
                  </a:lnTo>
                  <a:lnTo>
                    <a:pt x="9" y="39"/>
                  </a:lnTo>
                  <a:lnTo>
                    <a:pt x="12" y="33"/>
                  </a:lnTo>
                  <a:lnTo>
                    <a:pt x="9" y="32"/>
                  </a:lnTo>
                  <a:lnTo>
                    <a:pt x="5" y="34"/>
                  </a:lnTo>
                  <a:lnTo>
                    <a:pt x="3" y="32"/>
                  </a:lnTo>
                  <a:lnTo>
                    <a:pt x="6" y="30"/>
                  </a:lnTo>
                  <a:lnTo>
                    <a:pt x="6" y="27"/>
                  </a:lnTo>
                  <a:lnTo>
                    <a:pt x="3" y="22"/>
                  </a:lnTo>
                  <a:lnTo>
                    <a:pt x="5" y="17"/>
                  </a:lnTo>
                  <a:lnTo>
                    <a:pt x="9" y="16"/>
                  </a:lnTo>
                  <a:lnTo>
                    <a:pt x="13" y="18"/>
                  </a:lnTo>
                  <a:lnTo>
                    <a:pt x="18" y="15"/>
                  </a:lnTo>
                  <a:lnTo>
                    <a:pt x="16" y="11"/>
                  </a:lnTo>
                  <a:lnTo>
                    <a:pt x="18" y="4"/>
                  </a:lnTo>
                  <a:lnTo>
                    <a:pt x="20" y="1"/>
                  </a:lnTo>
                  <a:lnTo>
                    <a:pt x="28" y="0"/>
                  </a:lnTo>
                  <a:lnTo>
                    <a:pt x="28" y="7"/>
                  </a:lnTo>
                  <a:lnTo>
                    <a:pt x="22" y="13"/>
                  </a:lnTo>
                  <a:lnTo>
                    <a:pt x="22" y="16"/>
                  </a:lnTo>
                  <a:lnTo>
                    <a:pt x="27" y="20"/>
                  </a:lnTo>
                  <a:lnTo>
                    <a:pt x="31" y="17"/>
                  </a:lnTo>
                  <a:lnTo>
                    <a:pt x="36" y="19"/>
                  </a:lnTo>
                  <a:lnTo>
                    <a:pt x="39" y="2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6" name="Freeform 298"/>
            <p:cNvSpPr>
              <a:spLocks/>
            </p:cNvSpPr>
            <p:nvPr/>
          </p:nvSpPr>
          <p:spPr bwMode="gray">
            <a:xfrm>
              <a:off x="3017" y="1341"/>
              <a:ext cx="5" cy="1"/>
            </a:xfrm>
            <a:custGeom>
              <a:avLst/>
              <a:gdLst>
                <a:gd name="T0" fmla="*/ 0 w 3"/>
                <a:gd name="T1" fmla="*/ 0 h 1"/>
                <a:gd name="T2" fmla="*/ 2147483647 w 3"/>
                <a:gd name="T3" fmla="*/ 0 h 1"/>
                <a:gd name="T4" fmla="*/ 2147483647 w 3"/>
                <a:gd name="T5" fmla="*/ 2147483646 h 1"/>
                <a:gd name="T6" fmla="*/ 0 w 3"/>
                <a:gd name="T7" fmla="*/ 2147483646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7" name="Freeform 299"/>
            <p:cNvSpPr>
              <a:spLocks/>
            </p:cNvSpPr>
            <p:nvPr/>
          </p:nvSpPr>
          <p:spPr bwMode="gray">
            <a:xfrm>
              <a:off x="3015" y="1336"/>
              <a:ext cx="5" cy="2"/>
            </a:xfrm>
            <a:custGeom>
              <a:avLst/>
              <a:gdLst>
                <a:gd name="T0" fmla="*/ 2147483647 w 4"/>
                <a:gd name="T1" fmla="*/ 2147483646 h 2"/>
                <a:gd name="T2" fmla="*/ 0 w 4"/>
                <a:gd name="T3" fmla="*/ 2147483646 h 2"/>
                <a:gd name="T4" fmla="*/ 2147483647 w 4"/>
                <a:gd name="T5" fmla="*/ 0 h 2"/>
                <a:gd name="T6" fmla="*/ 2147483647 w 4"/>
                <a:gd name="T7" fmla="*/ 2147483646 h 2"/>
                <a:gd name="T8" fmla="*/ 2147483647 w 4"/>
                <a:gd name="T9" fmla="*/ 2147483646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1"/>
                  </a:lnTo>
                  <a:lnTo>
                    <a:pt x="3" y="0"/>
                  </a:lnTo>
                  <a:lnTo>
                    <a:pt x="4" y="1"/>
                  </a:lnTo>
                  <a:lnTo>
                    <a:pt x="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8" name="Freeform 300"/>
            <p:cNvSpPr>
              <a:spLocks/>
            </p:cNvSpPr>
            <p:nvPr/>
          </p:nvSpPr>
          <p:spPr bwMode="gray">
            <a:xfrm>
              <a:off x="2974" y="1331"/>
              <a:ext cx="5" cy="1"/>
            </a:xfrm>
            <a:custGeom>
              <a:avLst/>
              <a:gdLst>
                <a:gd name="T0" fmla="*/ 0 w 4"/>
                <a:gd name="T1" fmla="*/ 2147483646 h 1"/>
                <a:gd name="T2" fmla="*/ 0 w 4"/>
                <a:gd name="T3" fmla="*/ 0 h 1"/>
                <a:gd name="T4" fmla="*/ 2147483647 w 4"/>
                <a:gd name="T5" fmla="*/ 0 h 1"/>
                <a:gd name="T6" fmla="*/ 2147483647 w 4"/>
                <a:gd name="T7" fmla="*/ 2147483646 h 1"/>
                <a:gd name="T8" fmla="*/ 0 w 4"/>
                <a:gd name="T9" fmla="*/ 2147483646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0" y="1"/>
                  </a:moveTo>
                  <a:lnTo>
                    <a:pt x="0" y="0"/>
                  </a:lnTo>
                  <a:lnTo>
                    <a:pt x="3" y="0"/>
                  </a:lnTo>
                  <a:lnTo>
                    <a:pt x="4" y="1"/>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29" name="Freeform 301"/>
            <p:cNvSpPr>
              <a:spLocks/>
            </p:cNvSpPr>
            <p:nvPr/>
          </p:nvSpPr>
          <p:spPr bwMode="gray">
            <a:xfrm>
              <a:off x="2979" y="1333"/>
              <a:ext cx="6" cy="3"/>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2"/>
                  </a:lnTo>
                  <a:lnTo>
                    <a:pt x="1"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0" name="Freeform 302"/>
            <p:cNvSpPr>
              <a:spLocks/>
            </p:cNvSpPr>
            <p:nvPr/>
          </p:nvSpPr>
          <p:spPr bwMode="gray">
            <a:xfrm>
              <a:off x="2974" y="1335"/>
              <a:ext cx="3" cy="2"/>
            </a:xfrm>
            <a:custGeom>
              <a:avLst/>
              <a:gdLst>
                <a:gd name="T0" fmla="*/ 2147483646 w 3"/>
                <a:gd name="T1" fmla="*/ 0 h 2"/>
                <a:gd name="T2" fmla="*/ 2147483646 w 3"/>
                <a:gd name="T3" fmla="*/ 2147483646 h 2"/>
                <a:gd name="T4" fmla="*/ 0 w 3"/>
                <a:gd name="T5" fmla="*/ 2147483646 h 2"/>
                <a:gd name="T6" fmla="*/ 2147483646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3" y="0"/>
                  </a:moveTo>
                  <a:lnTo>
                    <a:pt x="3" y="2"/>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1" name="Freeform 303"/>
            <p:cNvSpPr>
              <a:spLocks/>
            </p:cNvSpPr>
            <p:nvPr/>
          </p:nvSpPr>
          <p:spPr bwMode="gray">
            <a:xfrm>
              <a:off x="2960" y="1338"/>
              <a:ext cx="5" cy="2"/>
            </a:xfrm>
            <a:custGeom>
              <a:avLst/>
              <a:gdLst>
                <a:gd name="T0" fmla="*/ 2147483647 w 4"/>
                <a:gd name="T1" fmla="*/ 0 h 1"/>
                <a:gd name="T2" fmla="*/ 2147483647 w 4"/>
                <a:gd name="T3" fmla="*/ 0 h 1"/>
                <a:gd name="T4" fmla="*/ 2147483647 w 4"/>
                <a:gd name="T5" fmla="*/ 2147483647 h 1"/>
                <a:gd name="T6" fmla="*/ 2147483647 w 4"/>
                <a:gd name="T7" fmla="*/ 2147483647 h 1"/>
                <a:gd name="T8" fmla="*/ 0 w 4"/>
                <a:gd name="T9" fmla="*/ 2147483647 h 1"/>
                <a:gd name="T10" fmla="*/ 2147483647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1" y="0"/>
                  </a:moveTo>
                  <a:lnTo>
                    <a:pt x="4" y="0"/>
                  </a:lnTo>
                  <a:lnTo>
                    <a:pt x="4" y="1"/>
                  </a:lnTo>
                  <a:lnTo>
                    <a:pt x="2" y="1"/>
                  </a:lnTo>
                  <a:lnTo>
                    <a:pt x="0" y="1"/>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2" name="Freeform 304"/>
            <p:cNvSpPr>
              <a:spLocks/>
            </p:cNvSpPr>
            <p:nvPr/>
          </p:nvSpPr>
          <p:spPr bwMode="gray">
            <a:xfrm>
              <a:off x="2946" y="1342"/>
              <a:ext cx="7" cy="5"/>
            </a:xfrm>
            <a:custGeom>
              <a:avLst/>
              <a:gdLst>
                <a:gd name="T0" fmla="*/ 0 w 5"/>
                <a:gd name="T1" fmla="*/ 2147483647 h 3"/>
                <a:gd name="T2" fmla="*/ 0 w 5"/>
                <a:gd name="T3" fmla="*/ 2147483647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1"/>
                  </a:lnTo>
                  <a:lnTo>
                    <a:pt x="3" y="0"/>
                  </a:lnTo>
                  <a:lnTo>
                    <a:pt x="5" y="1"/>
                  </a:lnTo>
                  <a:lnTo>
                    <a:pt x="3"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3" name="Freeform 305"/>
            <p:cNvSpPr>
              <a:spLocks/>
            </p:cNvSpPr>
            <p:nvPr/>
          </p:nvSpPr>
          <p:spPr bwMode="gray">
            <a:xfrm>
              <a:off x="2962" y="1373"/>
              <a:ext cx="8" cy="3"/>
            </a:xfrm>
            <a:custGeom>
              <a:avLst/>
              <a:gdLst>
                <a:gd name="T0" fmla="*/ 2147483647 w 7"/>
                <a:gd name="T1" fmla="*/ 0 h 3"/>
                <a:gd name="T2" fmla="*/ 2147483647 w 7"/>
                <a:gd name="T3" fmla="*/ 2147483646 h 3"/>
                <a:gd name="T4" fmla="*/ 2147483647 w 7"/>
                <a:gd name="T5" fmla="*/ 2147483646 h 3"/>
                <a:gd name="T6" fmla="*/ 0 w 7"/>
                <a:gd name="T7" fmla="*/ 2147483646 h 3"/>
                <a:gd name="T8" fmla="*/ 2147483647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3" y="0"/>
                  </a:moveTo>
                  <a:lnTo>
                    <a:pt x="7" y="3"/>
                  </a:lnTo>
                  <a:lnTo>
                    <a:pt x="1" y="3"/>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4" name="Freeform 306"/>
            <p:cNvSpPr>
              <a:spLocks/>
            </p:cNvSpPr>
            <p:nvPr/>
          </p:nvSpPr>
          <p:spPr bwMode="gray">
            <a:xfrm>
              <a:off x="2967" y="1378"/>
              <a:ext cx="3" cy="2"/>
            </a:xfrm>
            <a:custGeom>
              <a:avLst/>
              <a:gdLst>
                <a:gd name="T0" fmla="*/ 0 w 3"/>
                <a:gd name="T1" fmla="*/ 2147483646 h 2"/>
                <a:gd name="T2" fmla="*/ 2147483646 w 3"/>
                <a:gd name="T3" fmla="*/ 0 h 2"/>
                <a:gd name="T4" fmla="*/ 2147483646 w 3"/>
                <a:gd name="T5" fmla="*/ 0 h 2"/>
                <a:gd name="T6" fmla="*/ 2147483646 w 3"/>
                <a:gd name="T7" fmla="*/ 2147483646 h 2"/>
                <a:gd name="T8" fmla="*/ 0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0"/>
                  </a:lnTo>
                  <a:lnTo>
                    <a:pt x="2" y="1"/>
                  </a:lnTo>
                  <a:lnTo>
                    <a:pt x="0"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5" name="Freeform 307"/>
            <p:cNvSpPr>
              <a:spLocks/>
            </p:cNvSpPr>
            <p:nvPr/>
          </p:nvSpPr>
          <p:spPr bwMode="gray">
            <a:xfrm>
              <a:off x="2856" y="1354"/>
              <a:ext cx="129" cy="99"/>
            </a:xfrm>
            <a:custGeom>
              <a:avLst/>
              <a:gdLst>
                <a:gd name="T0" fmla="*/ 2147483647 w 99"/>
                <a:gd name="T1" fmla="*/ 2147483647 h 76"/>
                <a:gd name="T2" fmla="*/ 2147483647 w 99"/>
                <a:gd name="T3" fmla="*/ 2147483647 h 76"/>
                <a:gd name="T4" fmla="*/ 2147483647 w 99"/>
                <a:gd name="T5" fmla="*/ 2147483647 h 76"/>
                <a:gd name="T6" fmla="*/ 2147483647 w 99"/>
                <a:gd name="T7" fmla="*/ 2147483647 h 76"/>
                <a:gd name="T8" fmla="*/ 2147483647 w 99"/>
                <a:gd name="T9" fmla="*/ 2147483647 h 76"/>
                <a:gd name="T10" fmla="*/ 2147483647 w 99"/>
                <a:gd name="T11" fmla="*/ 2147483647 h 76"/>
                <a:gd name="T12" fmla="*/ 2147483647 w 99"/>
                <a:gd name="T13" fmla="*/ 2147483647 h 76"/>
                <a:gd name="T14" fmla="*/ 2147483647 w 99"/>
                <a:gd name="T15" fmla="*/ 2147483647 h 76"/>
                <a:gd name="T16" fmla="*/ 2147483647 w 99"/>
                <a:gd name="T17" fmla="*/ 2147483647 h 76"/>
                <a:gd name="T18" fmla="*/ 2147483647 w 99"/>
                <a:gd name="T19" fmla="*/ 2147483647 h 76"/>
                <a:gd name="T20" fmla="*/ 2147483647 w 99"/>
                <a:gd name="T21" fmla="*/ 2147483647 h 76"/>
                <a:gd name="T22" fmla="*/ 2147483647 w 99"/>
                <a:gd name="T23" fmla="*/ 2147483647 h 76"/>
                <a:gd name="T24" fmla="*/ 2147483647 w 99"/>
                <a:gd name="T25" fmla="*/ 2147483647 h 76"/>
                <a:gd name="T26" fmla="*/ 2147483647 w 99"/>
                <a:gd name="T27" fmla="*/ 2147483647 h 76"/>
                <a:gd name="T28" fmla="*/ 2147483647 w 99"/>
                <a:gd name="T29" fmla="*/ 2147483647 h 76"/>
                <a:gd name="T30" fmla="*/ 2147483647 w 99"/>
                <a:gd name="T31" fmla="*/ 2147483647 h 76"/>
                <a:gd name="T32" fmla="*/ 2147483647 w 99"/>
                <a:gd name="T33" fmla="*/ 2147483647 h 76"/>
                <a:gd name="T34" fmla="*/ 2147483647 w 99"/>
                <a:gd name="T35" fmla="*/ 2147483647 h 76"/>
                <a:gd name="T36" fmla="*/ 2147483647 w 99"/>
                <a:gd name="T37" fmla="*/ 2147483647 h 76"/>
                <a:gd name="T38" fmla="*/ 2147483647 w 99"/>
                <a:gd name="T39" fmla="*/ 2147483647 h 76"/>
                <a:gd name="T40" fmla="*/ 2147483647 w 99"/>
                <a:gd name="T41" fmla="*/ 2147483647 h 76"/>
                <a:gd name="T42" fmla="*/ 2147483647 w 99"/>
                <a:gd name="T43" fmla="*/ 2147483647 h 76"/>
                <a:gd name="T44" fmla="*/ 2147483647 w 99"/>
                <a:gd name="T45" fmla="*/ 2147483647 h 76"/>
                <a:gd name="T46" fmla="*/ 2147483647 w 99"/>
                <a:gd name="T47" fmla="*/ 2147483647 h 76"/>
                <a:gd name="T48" fmla="*/ 2147483647 w 99"/>
                <a:gd name="T49" fmla="*/ 2147483647 h 76"/>
                <a:gd name="T50" fmla="*/ 2147483647 w 99"/>
                <a:gd name="T51" fmla="*/ 2147483647 h 76"/>
                <a:gd name="T52" fmla="*/ 2147483647 w 99"/>
                <a:gd name="T53" fmla="*/ 2147483647 h 76"/>
                <a:gd name="T54" fmla="*/ 2147483647 w 99"/>
                <a:gd name="T55" fmla="*/ 2147483647 h 76"/>
                <a:gd name="T56" fmla="*/ 2147483647 w 99"/>
                <a:gd name="T57" fmla="*/ 2147483647 h 76"/>
                <a:gd name="T58" fmla="*/ 2147483647 w 99"/>
                <a:gd name="T59" fmla="*/ 2147483647 h 76"/>
                <a:gd name="T60" fmla="*/ 2147483647 w 99"/>
                <a:gd name="T61" fmla="*/ 2147483647 h 76"/>
                <a:gd name="T62" fmla="*/ 2147483647 w 99"/>
                <a:gd name="T63" fmla="*/ 2147483647 h 76"/>
                <a:gd name="T64" fmla="*/ 2147483647 w 99"/>
                <a:gd name="T65" fmla="*/ 2147483647 h 76"/>
                <a:gd name="T66" fmla="*/ 2147483647 w 99"/>
                <a:gd name="T67" fmla="*/ 2147483647 h 76"/>
                <a:gd name="T68" fmla="*/ 0 w 99"/>
                <a:gd name="T69" fmla="*/ 2147483647 h 76"/>
                <a:gd name="T70" fmla="*/ 2147483647 w 99"/>
                <a:gd name="T71" fmla="*/ 2147483647 h 76"/>
                <a:gd name="T72" fmla="*/ 2147483647 w 99"/>
                <a:gd name="T73" fmla="*/ 2147483647 h 76"/>
                <a:gd name="T74" fmla="*/ 2147483647 w 99"/>
                <a:gd name="T75" fmla="*/ 2147483647 h 76"/>
                <a:gd name="T76" fmla="*/ 2147483647 w 99"/>
                <a:gd name="T77" fmla="*/ 2147483647 h 76"/>
                <a:gd name="T78" fmla="*/ 2147483647 w 99"/>
                <a:gd name="T79" fmla="*/ 2147483647 h 76"/>
                <a:gd name="T80" fmla="*/ 2147483647 w 99"/>
                <a:gd name="T81" fmla="*/ 2147483647 h 76"/>
                <a:gd name="T82" fmla="*/ 2147483647 w 99"/>
                <a:gd name="T83" fmla="*/ 2147483647 h 76"/>
                <a:gd name="T84" fmla="*/ 2147483647 w 99"/>
                <a:gd name="T85" fmla="*/ 2147483647 h 76"/>
                <a:gd name="T86" fmla="*/ 2147483647 w 99"/>
                <a:gd name="T87" fmla="*/ 2147483647 h 76"/>
                <a:gd name="T88" fmla="*/ 2147483647 w 99"/>
                <a:gd name="T89" fmla="*/ 2147483647 h 76"/>
                <a:gd name="T90" fmla="*/ 2147483647 w 99"/>
                <a:gd name="T91" fmla="*/ 2147483647 h 76"/>
                <a:gd name="T92" fmla="*/ 2147483647 w 99"/>
                <a:gd name="T93" fmla="*/ 2147483647 h 76"/>
                <a:gd name="T94" fmla="*/ 2147483647 w 99"/>
                <a:gd name="T95" fmla="*/ 2147483647 h 76"/>
                <a:gd name="T96" fmla="*/ 2147483647 w 99"/>
                <a:gd name="T97" fmla="*/ 2147483647 h 76"/>
                <a:gd name="T98" fmla="*/ 2147483647 w 99"/>
                <a:gd name="T99" fmla="*/ 0 h 76"/>
                <a:gd name="T100" fmla="*/ 2147483647 w 99"/>
                <a:gd name="T101" fmla="*/ 2147483647 h 76"/>
                <a:gd name="T102" fmla="*/ 2147483647 w 99"/>
                <a:gd name="T103" fmla="*/ 2147483647 h 76"/>
                <a:gd name="T104" fmla="*/ 2147483647 w 99"/>
                <a:gd name="T105" fmla="*/ 2147483647 h 76"/>
                <a:gd name="T106" fmla="*/ 2147483647 w 99"/>
                <a:gd name="T107" fmla="*/ 2147483647 h 7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6"/>
                <a:gd name="T164" fmla="*/ 99 w 99"/>
                <a:gd name="T165" fmla="*/ 76 h 7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6">
                  <a:moveTo>
                    <a:pt x="75" y="20"/>
                  </a:moveTo>
                  <a:lnTo>
                    <a:pt x="81" y="21"/>
                  </a:lnTo>
                  <a:lnTo>
                    <a:pt x="84" y="24"/>
                  </a:lnTo>
                  <a:lnTo>
                    <a:pt x="87" y="25"/>
                  </a:lnTo>
                  <a:lnTo>
                    <a:pt x="99" y="28"/>
                  </a:lnTo>
                  <a:lnTo>
                    <a:pt x="96" y="30"/>
                  </a:lnTo>
                  <a:lnTo>
                    <a:pt x="90" y="32"/>
                  </a:lnTo>
                  <a:lnTo>
                    <a:pt x="80" y="34"/>
                  </a:lnTo>
                  <a:lnTo>
                    <a:pt x="76" y="38"/>
                  </a:lnTo>
                  <a:lnTo>
                    <a:pt x="75" y="44"/>
                  </a:lnTo>
                  <a:lnTo>
                    <a:pt x="70" y="46"/>
                  </a:lnTo>
                  <a:lnTo>
                    <a:pt x="71" y="49"/>
                  </a:lnTo>
                  <a:lnTo>
                    <a:pt x="69" y="56"/>
                  </a:lnTo>
                  <a:lnTo>
                    <a:pt x="62" y="59"/>
                  </a:lnTo>
                  <a:lnTo>
                    <a:pt x="62" y="66"/>
                  </a:lnTo>
                  <a:lnTo>
                    <a:pt x="59" y="68"/>
                  </a:lnTo>
                  <a:lnTo>
                    <a:pt x="56" y="72"/>
                  </a:lnTo>
                  <a:lnTo>
                    <a:pt x="56" y="74"/>
                  </a:lnTo>
                  <a:lnTo>
                    <a:pt x="54" y="76"/>
                  </a:lnTo>
                  <a:lnTo>
                    <a:pt x="47" y="72"/>
                  </a:lnTo>
                  <a:lnTo>
                    <a:pt x="47" y="70"/>
                  </a:lnTo>
                  <a:lnTo>
                    <a:pt x="50" y="68"/>
                  </a:lnTo>
                  <a:lnTo>
                    <a:pt x="48" y="67"/>
                  </a:lnTo>
                  <a:lnTo>
                    <a:pt x="45" y="67"/>
                  </a:lnTo>
                  <a:lnTo>
                    <a:pt x="45" y="68"/>
                  </a:lnTo>
                  <a:lnTo>
                    <a:pt x="41" y="68"/>
                  </a:lnTo>
                  <a:lnTo>
                    <a:pt x="39" y="66"/>
                  </a:lnTo>
                  <a:lnTo>
                    <a:pt x="39" y="65"/>
                  </a:lnTo>
                  <a:lnTo>
                    <a:pt x="33" y="64"/>
                  </a:lnTo>
                  <a:lnTo>
                    <a:pt x="32" y="60"/>
                  </a:lnTo>
                  <a:lnTo>
                    <a:pt x="28" y="57"/>
                  </a:lnTo>
                  <a:lnTo>
                    <a:pt x="29" y="55"/>
                  </a:lnTo>
                  <a:lnTo>
                    <a:pt x="34" y="55"/>
                  </a:lnTo>
                  <a:lnTo>
                    <a:pt x="37" y="56"/>
                  </a:lnTo>
                  <a:lnTo>
                    <a:pt x="44" y="56"/>
                  </a:lnTo>
                  <a:lnTo>
                    <a:pt x="44" y="55"/>
                  </a:lnTo>
                  <a:lnTo>
                    <a:pt x="37" y="54"/>
                  </a:lnTo>
                  <a:lnTo>
                    <a:pt x="39" y="53"/>
                  </a:lnTo>
                  <a:lnTo>
                    <a:pt x="44" y="53"/>
                  </a:lnTo>
                  <a:lnTo>
                    <a:pt x="49" y="52"/>
                  </a:lnTo>
                  <a:lnTo>
                    <a:pt x="54" y="51"/>
                  </a:lnTo>
                  <a:lnTo>
                    <a:pt x="55" y="49"/>
                  </a:lnTo>
                  <a:lnTo>
                    <a:pt x="51" y="48"/>
                  </a:lnTo>
                  <a:lnTo>
                    <a:pt x="46" y="50"/>
                  </a:lnTo>
                  <a:lnTo>
                    <a:pt x="40" y="50"/>
                  </a:lnTo>
                  <a:lnTo>
                    <a:pt x="35" y="51"/>
                  </a:lnTo>
                  <a:lnTo>
                    <a:pt x="33" y="51"/>
                  </a:lnTo>
                  <a:lnTo>
                    <a:pt x="29" y="53"/>
                  </a:lnTo>
                  <a:lnTo>
                    <a:pt x="25" y="52"/>
                  </a:lnTo>
                  <a:lnTo>
                    <a:pt x="28" y="50"/>
                  </a:lnTo>
                  <a:lnTo>
                    <a:pt x="26" y="48"/>
                  </a:lnTo>
                  <a:lnTo>
                    <a:pt x="26" y="46"/>
                  </a:lnTo>
                  <a:lnTo>
                    <a:pt x="32" y="45"/>
                  </a:lnTo>
                  <a:lnTo>
                    <a:pt x="35" y="43"/>
                  </a:lnTo>
                  <a:lnTo>
                    <a:pt x="40" y="43"/>
                  </a:lnTo>
                  <a:lnTo>
                    <a:pt x="42" y="42"/>
                  </a:lnTo>
                  <a:lnTo>
                    <a:pt x="40" y="40"/>
                  </a:lnTo>
                  <a:lnTo>
                    <a:pt x="43" y="40"/>
                  </a:lnTo>
                  <a:lnTo>
                    <a:pt x="50" y="39"/>
                  </a:lnTo>
                  <a:lnTo>
                    <a:pt x="57" y="38"/>
                  </a:lnTo>
                  <a:lnTo>
                    <a:pt x="58" y="37"/>
                  </a:lnTo>
                  <a:lnTo>
                    <a:pt x="55" y="37"/>
                  </a:lnTo>
                  <a:lnTo>
                    <a:pt x="52" y="37"/>
                  </a:lnTo>
                  <a:lnTo>
                    <a:pt x="49" y="37"/>
                  </a:lnTo>
                  <a:lnTo>
                    <a:pt x="53" y="35"/>
                  </a:lnTo>
                  <a:lnTo>
                    <a:pt x="56" y="33"/>
                  </a:lnTo>
                  <a:lnTo>
                    <a:pt x="53" y="32"/>
                  </a:lnTo>
                  <a:lnTo>
                    <a:pt x="51" y="33"/>
                  </a:lnTo>
                  <a:lnTo>
                    <a:pt x="46" y="36"/>
                  </a:lnTo>
                  <a:lnTo>
                    <a:pt x="43" y="36"/>
                  </a:lnTo>
                  <a:lnTo>
                    <a:pt x="43" y="33"/>
                  </a:lnTo>
                  <a:lnTo>
                    <a:pt x="46" y="31"/>
                  </a:lnTo>
                  <a:lnTo>
                    <a:pt x="42" y="30"/>
                  </a:lnTo>
                  <a:lnTo>
                    <a:pt x="39" y="31"/>
                  </a:lnTo>
                  <a:lnTo>
                    <a:pt x="36" y="31"/>
                  </a:lnTo>
                  <a:lnTo>
                    <a:pt x="34" y="32"/>
                  </a:lnTo>
                  <a:lnTo>
                    <a:pt x="36" y="35"/>
                  </a:lnTo>
                  <a:lnTo>
                    <a:pt x="36" y="39"/>
                  </a:lnTo>
                  <a:lnTo>
                    <a:pt x="33" y="39"/>
                  </a:lnTo>
                  <a:lnTo>
                    <a:pt x="25" y="41"/>
                  </a:lnTo>
                  <a:lnTo>
                    <a:pt x="20" y="41"/>
                  </a:lnTo>
                  <a:lnTo>
                    <a:pt x="19" y="40"/>
                  </a:lnTo>
                  <a:lnTo>
                    <a:pt x="14" y="38"/>
                  </a:lnTo>
                  <a:lnTo>
                    <a:pt x="16" y="36"/>
                  </a:lnTo>
                  <a:lnTo>
                    <a:pt x="21" y="36"/>
                  </a:lnTo>
                  <a:lnTo>
                    <a:pt x="21" y="35"/>
                  </a:lnTo>
                  <a:lnTo>
                    <a:pt x="15" y="35"/>
                  </a:lnTo>
                  <a:lnTo>
                    <a:pt x="11" y="35"/>
                  </a:lnTo>
                  <a:lnTo>
                    <a:pt x="9" y="31"/>
                  </a:lnTo>
                  <a:lnTo>
                    <a:pt x="11" y="30"/>
                  </a:lnTo>
                  <a:lnTo>
                    <a:pt x="7" y="29"/>
                  </a:lnTo>
                  <a:lnTo>
                    <a:pt x="8" y="27"/>
                  </a:lnTo>
                  <a:lnTo>
                    <a:pt x="11" y="26"/>
                  </a:lnTo>
                  <a:lnTo>
                    <a:pt x="13" y="26"/>
                  </a:lnTo>
                  <a:lnTo>
                    <a:pt x="13" y="25"/>
                  </a:lnTo>
                  <a:lnTo>
                    <a:pt x="10" y="25"/>
                  </a:lnTo>
                  <a:lnTo>
                    <a:pt x="10" y="20"/>
                  </a:lnTo>
                  <a:lnTo>
                    <a:pt x="11" y="18"/>
                  </a:lnTo>
                  <a:lnTo>
                    <a:pt x="9" y="18"/>
                  </a:lnTo>
                  <a:lnTo>
                    <a:pt x="7" y="18"/>
                  </a:lnTo>
                  <a:lnTo>
                    <a:pt x="7" y="20"/>
                  </a:lnTo>
                  <a:lnTo>
                    <a:pt x="4" y="22"/>
                  </a:lnTo>
                  <a:lnTo>
                    <a:pt x="1" y="21"/>
                  </a:lnTo>
                  <a:lnTo>
                    <a:pt x="3" y="19"/>
                  </a:lnTo>
                  <a:lnTo>
                    <a:pt x="0" y="18"/>
                  </a:lnTo>
                  <a:lnTo>
                    <a:pt x="0" y="11"/>
                  </a:lnTo>
                  <a:lnTo>
                    <a:pt x="4" y="10"/>
                  </a:lnTo>
                  <a:lnTo>
                    <a:pt x="3" y="8"/>
                  </a:lnTo>
                  <a:lnTo>
                    <a:pt x="0" y="7"/>
                  </a:lnTo>
                  <a:lnTo>
                    <a:pt x="4" y="6"/>
                  </a:lnTo>
                  <a:lnTo>
                    <a:pt x="9" y="6"/>
                  </a:lnTo>
                  <a:lnTo>
                    <a:pt x="7" y="8"/>
                  </a:lnTo>
                  <a:lnTo>
                    <a:pt x="13" y="8"/>
                  </a:lnTo>
                  <a:lnTo>
                    <a:pt x="13" y="6"/>
                  </a:lnTo>
                  <a:lnTo>
                    <a:pt x="23" y="6"/>
                  </a:lnTo>
                  <a:lnTo>
                    <a:pt x="26" y="5"/>
                  </a:lnTo>
                  <a:lnTo>
                    <a:pt x="29" y="6"/>
                  </a:lnTo>
                  <a:lnTo>
                    <a:pt x="28" y="8"/>
                  </a:lnTo>
                  <a:lnTo>
                    <a:pt x="25" y="9"/>
                  </a:lnTo>
                  <a:lnTo>
                    <a:pt x="16" y="11"/>
                  </a:lnTo>
                  <a:lnTo>
                    <a:pt x="16" y="12"/>
                  </a:lnTo>
                  <a:lnTo>
                    <a:pt x="22" y="12"/>
                  </a:lnTo>
                  <a:lnTo>
                    <a:pt x="23" y="13"/>
                  </a:lnTo>
                  <a:lnTo>
                    <a:pt x="23" y="15"/>
                  </a:lnTo>
                  <a:lnTo>
                    <a:pt x="27" y="16"/>
                  </a:lnTo>
                  <a:lnTo>
                    <a:pt x="28" y="18"/>
                  </a:lnTo>
                  <a:lnTo>
                    <a:pt x="32" y="21"/>
                  </a:lnTo>
                  <a:lnTo>
                    <a:pt x="33" y="18"/>
                  </a:lnTo>
                  <a:lnTo>
                    <a:pt x="31" y="16"/>
                  </a:lnTo>
                  <a:lnTo>
                    <a:pt x="28" y="13"/>
                  </a:lnTo>
                  <a:lnTo>
                    <a:pt x="31" y="11"/>
                  </a:lnTo>
                  <a:lnTo>
                    <a:pt x="33" y="9"/>
                  </a:lnTo>
                  <a:lnTo>
                    <a:pt x="34" y="7"/>
                  </a:lnTo>
                  <a:lnTo>
                    <a:pt x="38" y="8"/>
                  </a:lnTo>
                  <a:lnTo>
                    <a:pt x="40" y="10"/>
                  </a:lnTo>
                  <a:lnTo>
                    <a:pt x="42" y="12"/>
                  </a:lnTo>
                  <a:lnTo>
                    <a:pt x="42" y="15"/>
                  </a:lnTo>
                  <a:lnTo>
                    <a:pt x="43" y="17"/>
                  </a:lnTo>
                  <a:lnTo>
                    <a:pt x="43" y="22"/>
                  </a:lnTo>
                  <a:lnTo>
                    <a:pt x="46" y="24"/>
                  </a:lnTo>
                  <a:lnTo>
                    <a:pt x="47" y="26"/>
                  </a:lnTo>
                  <a:lnTo>
                    <a:pt x="50" y="27"/>
                  </a:lnTo>
                  <a:lnTo>
                    <a:pt x="53" y="26"/>
                  </a:lnTo>
                  <a:lnTo>
                    <a:pt x="52" y="23"/>
                  </a:lnTo>
                  <a:lnTo>
                    <a:pt x="46" y="18"/>
                  </a:lnTo>
                  <a:lnTo>
                    <a:pt x="48" y="13"/>
                  </a:lnTo>
                  <a:lnTo>
                    <a:pt x="47" y="12"/>
                  </a:lnTo>
                  <a:lnTo>
                    <a:pt x="45" y="3"/>
                  </a:lnTo>
                  <a:lnTo>
                    <a:pt x="48" y="2"/>
                  </a:lnTo>
                  <a:lnTo>
                    <a:pt x="49" y="0"/>
                  </a:lnTo>
                  <a:lnTo>
                    <a:pt x="55" y="1"/>
                  </a:lnTo>
                  <a:lnTo>
                    <a:pt x="56" y="2"/>
                  </a:lnTo>
                  <a:lnTo>
                    <a:pt x="56" y="4"/>
                  </a:lnTo>
                  <a:lnTo>
                    <a:pt x="62" y="4"/>
                  </a:lnTo>
                  <a:lnTo>
                    <a:pt x="66" y="8"/>
                  </a:lnTo>
                  <a:lnTo>
                    <a:pt x="63" y="10"/>
                  </a:lnTo>
                  <a:lnTo>
                    <a:pt x="63" y="12"/>
                  </a:lnTo>
                  <a:lnTo>
                    <a:pt x="62" y="13"/>
                  </a:lnTo>
                  <a:lnTo>
                    <a:pt x="64" y="14"/>
                  </a:lnTo>
                  <a:lnTo>
                    <a:pt x="68" y="11"/>
                  </a:lnTo>
                  <a:lnTo>
                    <a:pt x="71" y="12"/>
                  </a:lnTo>
                  <a:lnTo>
                    <a:pt x="74" y="16"/>
                  </a:lnTo>
                  <a:lnTo>
                    <a:pt x="74" y="20"/>
                  </a:lnTo>
                  <a:lnTo>
                    <a:pt x="75" y="2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6" name="Freeform 308"/>
            <p:cNvSpPr>
              <a:spLocks/>
            </p:cNvSpPr>
            <p:nvPr/>
          </p:nvSpPr>
          <p:spPr bwMode="gray">
            <a:xfrm>
              <a:off x="2975" y="1399"/>
              <a:ext cx="18" cy="8"/>
            </a:xfrm>
            <a:custGeom>
              <a:avLst/>
              <a:gdLst>
                <a:gd name="T0" fmla="*/ 2147483647 w 14"/>
                <a:gd name="T1" fmla="*/ 0 h 7"/>
                <a:gd name="T2" fmla="*/ 2147483647 w 14"/>
                <a:gd name="T3" fmla="*/ 2147483647 h 7"/>
                <a:gd name="T4" fmla="*/ 2147483647 w 14"/>
                <a:gd name="T5" fmla="*/ 2147483647 h 7"/>
                <a:gd name="T6" fmla="*/ 0 w 14"/>
                <a:gd name="T7" fmla="*/ 2147483647 h 7"/>
                <a:gd name="T8" fmla="*/ 2147483647 w 14"/>
                <a:gd name="T9" fmla="*/ 2147483647 h 7"/>
                <a:gd name="T10" fmla="*/ 2147483647 w 14"/>
                <a:gd name="T11" fmla="*/ 2147483647 h 7"/>
                <a:gd name="T12" fmla="*/ 2147483647 w 14"/>
                <a:gd name="T13" fmla="*/ 0 h 7"/>
                <a:gd name="T14" fmla="*/ 2147483647 w 14"/>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14" y="0"/>
                  </a:moveTo>
                  <a:lnTo>
                    <a:pt x="14" y="6"/>
                  </a:lnTo>
                  <a:lnTo>
                    <a:pt x="3" y="7"/>
                  </a:lnTo>
                  <a:lnTo>
                    <a:pt x="0" y="3"/>
                  </a:lnTo>
                  <a:lnTo>
                    <a:pt x="2" y="2"/>
                  </a:lnTo>
                  <a:lnTo>
                    <a:pt x="5" y="2"/>
                  </a:lnTo>
                  <a:lnTo>
                    <a:pt x="9" y="0"/>
                  </a:lnTo>
                  <a:lnTo>
                    <a:pt x="1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7" name="Freeform 309"/>
            <p:cNvSpPr>
              <a:spLocks/>
            </p:cNvSpPr>
            <p:nvPr/>
          </p:nvSpPr>
          <p:spPr bwMode="gray">
            <a:xfrm>
              <a:off x="2977" y="1407"/>
              <a:ext cx="50" cy="28"/>
            </a:xfrm>
            <a:custGeom>
              <a:avLst/>
              <a:gdLst>
                <a:gd name="T0" fmla="*/ 2147483647 w 38"/>
                <a:gd name="T1" fmla="*/ 0 h 21"/>
                <a:gd name="T2" fmla="*/ 2147483647 w 38"/>
                <a:gd name="T3" fmla="*/ 2147483647 h 21"/>
                <a:gd name="T4" fmla="*/ 2147483647 w 38"/>
                <a:gd name="T5" fmla="*/ 2147483647 h 21"/>
                <a:gd name="T6" fmla="*/ 2147483647 w 38"/>
                <a:gd name="T7" fmla="*/ 2147483647 h 21"/>
                <a:gd name="T8" fmla="*/ 2147483647 w 38"/>
                <a:gd name="T9" fmla="*/ 2147483647 h 21"/>
                <a:gd name="T10" fmla="*/ 2147483647 w 38"/>
                <a:gd name="T11" fmla="*/ 2147483647 h 21"/>
                <a:gd name="T12" fmla="*/ 2147483647 w 38"/>
                <a:gd name="T13" fmla="*/ 2147483647 h 21"/>
                <a:gd name="T14" fmla="*/ 2147483647 w 38"/>
                <a:gd name="T15" fmla="*/ 2147483647 h 21"/>
                <a:gd name="T16" fmla="*/ 2147483647 w 38"/>
                <a:gd name="T17" fmla="*/ 2147483647 h 21"/>
                <a:gd name="T18" fmla="*/ 2147483647 w 38"/>
                <a:gd name="T19" fmla="*/ 2147483647 h 21"/>
                <a:gd name="T20" fmla="*/ 2147483647 w 38"/>
                <a:gd name="T21" fmla="*/ 2147483647 h 21"/>
                <a:gd name="T22" fmla="*/ 2147483647 w 38"/>
                <a:gd name="T23" fmla="*/ 2147483647 h 21"/>
                <a:gd name="T24" fmla="*/ 2147483647 w 38"/>
                <a:gd name="T25" fmla="*/ 2147483647 h 21"/>
                <a:gd name="T26" fmla="*/ 2147483647 w 38"/>
                <a:gd name="T27" fmla="*/ 2147483647 h 21"/>
                <a:gd name="T28" fmla="*/ 2147483647 w 38"/>
                <a:gd name="T29" fmla="*/ 2147483647 h 21"/>
                <a:gd name="T30" fmla="*/ 2147483647 w 38"/>
                <a:gd name="T31" fmla="*/ 2147483647 h 21"/>
                <a:gd name="T32" fmla="*/ 2147483647 w 38"/>
                <a:gd name="T33" fmla="*/ 2147483647 h 21"/>
                <a:gd name="T34" fmla="*/ 2147483647 w 38"/>
                <a:gd name="T35" fmla="*/ 2147483647 h 21"/>
                <a:gd name="T36" fmla="*/ 2147483647 w 38"/>
                <a:gd name="T37" fmla="*/ 2147483647 h 21"/>
                <a:gd name="T38" fmla="*/ 0 w 38"/>
                <a:gd name="T39" fmla="*/ 2147483647 h 21"/>
                <a:gd name="T40" fmla="*/ 0 w 38"/>
                <a:gd name="T41" fmla="*/ 2147483647 h 21"/>
                <a:gd name="T42" fmla="*/ 2147483647 w 38"/>
                <a:gd name="T43" fmla="*/ 2147483647 h 21"/>
                <a:gd name="T44" fmla="*/ 2147483647 w 38"/>
                <a:gd name="T45" fmla="*/ 2147483647 h 21"/>
                <a:gd name="T46" fmla="*/ 2147483647 w 38"/>
                <a:gd name="T47" fmla="*/ 2147483647 h 21"/>
                <a:gd name="T48" fmla="*/ 0 w 38"/>
                <a:gd name="T49" fmla="*/ 2147483647 h 21"/>
                <a:gd name="T50" fmla="*/ 2147483647 w 38"/>
                <a:gd name="T51" fmla="*/ 2147483647 h 21"/>
                <a:gd name="T52" fmla="*/ 2147483647 w 38"/>
                <a:gd name="T53" fmla="*/ 2147483647 h 21"/>
                <a:gd name="T54" fmla="*/ 2147483647 w 38"/>
                <a:gd name="T55" fmla="*/ 2147483647 h 21"/>
                <a:gd name="T56" fmla="*/ 2147483647 w 38"/>
                <a:gd name="T57" fmla="*/ 2147483647 h 21"/>
                <a:gd name="T58" fmla="*/ 2147483647 w 38"/>
                <a:gd name="T59" fmla="*/ 0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8"/>
                <a:gd name="T91" fmla="*/ 0 h 21"/>
                <a:gd name="T92" fmla="*/ 38 w 38"/>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8" h="21">
                  <a:moveTo>
                    <a:pt x="19" y="0"/>
                  </a:moveTo>
                  <a:lnTo>
                    <a:pt x="23" y="2"/>
                  </a:lnTo>
                  <a:lnTo>
                    <a:pt x="20" y="6"/>
                  </a:lnTo>
                  <a:lnTo>
                    <a:pt x="23" y="7"/>
                  </a:lnTo>
                  <a:lnTo>
                    <a:pt x="25" y="9"/>
                  </a:lnTo>
                  <a:lnTo>
                    <a:pt x="29" y="9"/>
                  </a:lnTo>
                  <a:lnTo>
                    <a:pt x="31" y="8"/>
                  </a:lnTo>
                  <a:lnTo>
                    <a:pt x="37" y="10"/>
                  </a:lnTo>
                  <a:lnTo>
                    <a:pt x="38" y="12"/>
                  </a:lnTo>
                  <a:lnTo>
                    <a:pt x="29" y="12"/>
                  </a:lnTo>
                  <a:lnTo>
                    <a:pt x="25" y="15"/>
                  </a:lnTo>
                  <a:lnTo>
                    <a:pt x="25" y="18"/>
                  </a:lnTo>
                  <a:lnTo>
                    <a:pt x="22" y="19"/>
                  </a:lnTo>
                  <a:lnTo>
                    <a:pt x="16" y="21"/>
                  </a:lnTo>
                  <a:lnTo>
                    <a:pt x="15" y="19"/>
                  </a:lnTo>
                  <a:lnTo>
                    <a:pt x="18" y="17"/>
                  </a:lnTo>
                  <a:lnTo>
                    <a:pt x="19" y="16"/>
                  </a:lnTo>
                  <a:lnTo>
                    <a:pt x="13" y="16"/>
                  </a:lnTo>
                  <a:lnTo>
                    <a:pt x="2" y="19"/>
                  </a:lnTo>
                  <a:lnTo>
                    <a:pt x="0" y="18"/>
                  </a:lnTo>
                  <a:lnTo>
                    <a:pt x="0" y="16"/>
                  </a:lnTo>
                  <a:lnTo>
                    <a:pt x="4" y="14"/>
                  </a:lnTo>
                  <a:lnTo>
                    <a:pt x="4" y="8"/>
                  </a:lnTo>
                  <a:lnTo>
                    <a:pt x="7" y="7"/>
                  </a:lnTo>
                  <a:lnTo>
                    <a:pt x="0" y="4"/>
                  </a:lnTo>
                  <a:lnTo>
                    <a:pt x="1" y="3"/>
                  </a:lnTo>
                  <a:lnTo>
                    <a:pt x="6" y="3"/>
                  </a:lnTo>
                  <a:lnTo>
                    <a:pt x="8" y="1"/>
                  </a:lnTo>
                  <a:lnTo>
                    <a:pt x="16" y="1"/>
                  </a:lnTo>
                  <a:lnTo>
                    <a:pt x="19"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8" name="Freeform 310"/>
            <p:cNvSpPr>
              <a:spLocks/>
            </p:cNvSpPr>
            <p:nvPr/>
          </p:nvSpPr>
          <p:spPr bwMode="gray">
            <a:xfrm>
              <a:off x="2970" y="1383"/>
              <a:ext cx="7" cy="4"/>
            </a:xfrm>
            <a:custGeom>
              <a:avLst/>
              <a:gdLst>
                <a:gd name="T0" fmla="*/ 0 w 5"/>
                <a:gd name="T1" fmla="*/ 2147483647 h 3"/>
                <a:gd name="T2" fmla="*/ 0 w 5"/>
                <a:gd name="T3" fmla="*/ 0 h 3"/>
                <a:gd name="T4" fmla="*/ 2147483647 w 5"/>
                <a:gd name="T5" fmla="*/ 0 h 3"/>
                <a:gd name="T6" fmla="*/ 2147483647 w 5"/>
                <a:gd name="T7" fmla="*/ 2147483647 h 3"/>
                <a:gd name="T8" fmla="*/ 2147483647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0" y="0"/>
                  </a:lnTo>
                  <a:lnTo>
                    <a:pt x="2" y="0"/>
                  </a:lnTo>
                  <a:lnTo>
                    <a:pt x="5" y="1"/>
                  </a:lnTo>
                  <a:lnTo>
                    <a:pt x="4"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39" name="Freeform 311"/>
            <p:cNvSpPr>
              <a:spLocks/>
            </p:cNvSpPr>
            <p:nvPr/>
          </p:nvSpPr>
          <p:spPr bwMode="gray">
            <a:xfrm>
              <a:off x="2852" y="1390"/>
              <a:ext cx="23" cy="20"/>
            </a:xfrm>
            <a:custGeom>
              <a:avLst/>
              <a:gdLst>
                <a:gd name="T0" fmla="*/ 2147483647 w 17"/>
                <a:gd name="T1" fmla="*/ 2147483647 h 15"/>
                <a:gd name="T2" fmla="*/ 2147483647 w 17"/>
                <a:gd name="T3" fmla="*/ 2147483647 h 15"/>
                <a:gd name="T4" fmla="*/ 0 w 17"/>
                <a:gd name="T5" fmla="*/ 2147483647 h 15"/>
                <a:gd name="T6" fmla="*/ 2147483647 w 17"/>
                <a:gd name="T7" fmla="*/ 0 h 15"/>
                <a:gd name="T8" fmla="*/ 2147483647 w 17"/>
                <a:gd name="T9" fmla="*/ 2147483647 h 15"/>
                <a:gd name="T10" fmla="*/ 2147483647 w 17"/>
                <a:gd name="T11" fmla="*/ 2147483647 h 15"/>
                <a:gd name="T12" fmla="*/ 2147483647 w 17"/>
                <a:gd name="T13" fmla="*/ 2147483647 h 15"/>
                <a:gd name="T14" fmla="*/ 2147483647 w 17"/>
                <a:gd name="T15" fmla="*/ 2147483647 h 15"/>
                <a:gd name="T16" fmla="*/ 2147483647 w 17"/>
                <a:gd name="T17" fmla="*/ 2147483647 h 15"/>
                <a:gd name="T18" fmla="*/ 2147483647 w 17"/>
                <a:gd name="T19" fmla="*/ 2147483647 h 15"/>
                <a:gd name="T20" fmla="*/ 2147483647 w 17"/>
                <a:gd name="T21" fmla="*/ 2147483647 h 15"/>
                <a:gd name="T22" fmla="*/ 2147483647 w 17"/>
                <a:gd name="T23" fmla="*/ 2147483647 h 15"/>
                <a:gd name="T24" fmla="*/ 2147483647 w 17"/>
                <a:gd name="T25" fmla="*/ 2147483647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5"/>
                <a:gd name="T41" fmla="*/ 17 w 17"/>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5">
                  <a:moveTo>
                    <a:pt x="4" y="8"/>
                  </a:moveTo>
                  <a:lnTo>
                    <a:pt x="3" y="3"/>
                  </a:lnTo>
                  <a:lnTo>
                    <a:pt x="0" y="1"/>
                  </a:lnTo>
                  <a:lnTo>
                    <a:pt x="3" y="0"/>
                  </a:lnTo>
                  <a:lnTo>
                    <a:pt x="7" y="2"/>
                  </a:lnTo>
                  <a:lnTo>
                    <a:pt x="9" y="7"/>
                  </a:lnTo>
                  <a:lnTo>
                    <a:pt x="14" y="11"/>
                  </a:lnTo>
                  <a:lnTo>
                    <a:pt x="17" y="13"/>
                  </a:lnTo>
                  <a:lnTo>
                    <a:pt x="14" y="15"/>
                  </a:lnTo>
                  <a:lnTo>
                    <a:pt x="10" y="14"/>
                  </a:lnTo>
                  <a:lnTo>
                    <a:pt x="9" y="11"/>
                  </a:lnTo>
                  <a:lnTo>
                    <a:pt x="5" y="9"/>
                  </a:lnTo>
                  <a:lnTo>
                    <a:pt x="4"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0" name="Freeform 312"/>
            <p:cNvSpPr>
              <a:spLocks/>
            </p:cNvSpPr>
            <p:nvPr/>
          </p:nvSpPr>
          <p:spPr bwMode="gray">
            <a:xfrm>
              <a:off x="2996" y="1913"/>
              <a:ext cx="7" cy="7"/>
            </a:xfrm>
            <a:custGeom>
              <a:avLst/>
              <a:gdLst>
                <a:gd name="T0" fmla="*/ 2147483647 w 6"/>
                <a:gd name="T1" fmla="*/ 0 h 5"/>
                <a:gd name="T2" fmla="*/ 2147483647 w 6"/>
                <a:gd name="T3" fmla="*/ 0 h 5"/>
                <a:gd name="T4" fmla="*/ 2147483647 w 6"/>
                <a:gd name="T5" fmla="*/ 2147483647 h 5"/>
                <a:gd name="T6" fmla="*/ 2147483647 w 6"/>
                <a:gd name="T7" fmla="*/ 2147483647 h 5"/>
                <a:gd name="T8" fmla="*/ 0 w 6"/>
                <a:gd name="T9" fmla="*/ 2147483647 h 5"/>
                <a:gd name="T10" fmla="*/ 2147483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3" y="0"/>
                  </a:moveTo>
                  <a:lnTo>
                    <a:pt x="6" y="0"/>
                  </a:lnTo>
                  <a:lnTo>
                    <a:pt x="6" y="3"/>
                  </a:lnTo>
                  <a:lnTo>
                    <a:pt x="2" y="5"/>
                  </a:lnTo>
                  <a:lnTo>
                    <a:pt x="0" y="2"/>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1" name="Freeform 313"/>
            <p:cNvSpPr>
              <a:spLocks/>
            </p:cNvSpPr>
            <p:nvPr/>
          </p:nvSpPr>
          <p:spPr bwMode="gray">
            <a:xfrm>
              <a:off x="3012" y="1598"/>
              <a:ext cx="8" cy="3"/>
            </a:xfrm>
            <a:custGeom>
              <a:avLst/>
              <a:gdLst>
                <a:gd name="T0" fmla="*/ 2147483647 w 6"/>
                <a:gd name="T1" fmla="*/ 0 h 3"/>
                <a:gd name="T2" fmla="*/ 2147483647 w 6"/>
                <a:gd name="T3" fmla="*/ 2147483646 h 3"/>
                <a:gd name="T4" fmla="*/ 2147483647 w 6"/>
                <a:gd name="T5" fmla="*/ 2147483646 h 3"/>
                <a:gd name="T6" fmla="*/ 0 w 6"/>
                <a:gd name="T7" fmla="*/ 2147483646 h 3"/>
                <a:gd name="T8" fmla="*/ 2147483647 w 6"/>
                <a:gd name="T9" fmla="*/ 0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0"/>
                  </a:moveTo>
                  <a:lnTo>
                    <a:pt x="6" y="1"/>
                  </a:lnTo>
                  <a:lnTo>
                    <a:pt x="4" y="3"/>
                  </a:lnTo>
                  <a:lnTo>
                    <a:pt x="0" y="2"/>
                  </a:lnTo>
                  <a:lnTo>
                    <a:pt x="2" y="0"/>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2" name="Freeform 314"/>
            <p:cNvSpPr>
              <a:spLocks/>
            </p:cNvSpPr>
            <p:nvPr/>
          </p:nvSpPr>
          <p:spPr bwMode="gray">
            <a:xfrm>
              <a:off x="3015" y="1605"/>
              <a:ext cx="7" cy="3"/>
            </a:xfrm>
            <a:custGeom>
              <a:avLst/>
              <a:gdLst>
                <a:gd name="T0" fmla="*/ 2147483647 w 5"/>
                <a:gd name="T1" fmla="*/ 2147483647 h 2"/>
                <a:gd name="T2" fmla="*/ 0 w 5"/>
                <a:gd name="T3" fmla="*/ 2147483647 h 2"/>
                <a:gd name="T4" fmla="*/ 2147483647 w 5"/>
                <a:gd name="T5" fmla="*/ 0 h 2"/>
                <a:gd name="T6" fmla="*/ 2147483647 w 5"/>
                <a:gd name="T7" fmla="*/ 0 h 2"/>
                <a:gd name="T8" fmla="*/ 2147483647 w 5"/>
                <a:gd name="T9" fmla="*/ 2147483647 h 2"/>
                <a:gd name="T10" fmla="*/ 2147483647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2" y="2"/>
                  </a:moveTo>
                  <a:lnTo>
                    <a:pt x="0" y="1"/>
                  </a:lnTo>
                  <a:lnTo>
                    <a:pt x="3" y="0"/>
                  </a:lnTo>
                  <a:lnTo>
                    <a:pt x="5" y="0"/>
                  </a:lnTo>
                  <a:lnTo>
                    <a:pt x="4" y="2"/>
                  </a:lnTo>
                  <a:lnTo>
                    <a:pt x="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3" name="Freeform 315"/>
            <p:cNvSpPr>
              <a:spLocks/>
            </p:cNvSpPr>
            <p:nvPr/>
          </p:nvSpPr>
          <p:spPr bwMode="gray">
            <a:xfrm>
              <a:off x="3001" y="1613"/>
              <a:ext cx="4" cy="4"/>
            </a:xfrm>
            <a:custGeom>
              <a:avLst/>
              <a:gdLst>
                <a:gd name="T0" fmla="*/ 2147483647 w 3"/>
                <a:gd name="T1" fmla="*/ 2147483647 h 3"/>
                <a:gd name="T2" fmla="*/ 0 w 3"/>
                <a:gd name="T3" fmla="*/ 2147483647 h 3"/>
                <a:gd name="T4" fmla="*/ 2147483647 w 3"/>
                <a:gd name="T5" fmla="*/ 0 h 3"/>
                <a:gd name="T6" fmla="*/ 2147483647 w 3"/>
                <a:gd name="T7" fmla="*/ 0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2" y="0"/>
                  </a:lnTo>
                  <a:lnTo>
                    <a:pt x="3" y="0"/>
                  </a:lnTo>
                  <a:lnTo>
                    <a:pt x="3" y="3"/>
                  </a:lnTo>
                  <a:lnTo>
                    <a:pt x="1"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4" name="Freeform 316"/>
            <p:cNvSpPr>
              <a:spLocks/>
            </p:cNvSpPr>
            <p:nvPr/>
          </p:nvSpPr>
          <p:spPr bwMode="gray">
            <a:xfrm>
              <a:off x="3010" y="1610"/>
              <a:ext cx="4" cy="3"/>
            </a:xfrm>
            <a:custGeom>
              <a:avLst/>
              <a:gdLst>
                <a:gd name="T0" fmla="*/ 0 w 3"/>
                <a:gd name="T1" fmla="*/ 2147483646 h 3"/>
                <a:gd name="T2" fmla="*/ 0 w 3"/>
                <a:gd name="T3" fmla="*/ 2147483646 h 3"/>
                <a:gd name="T4" fmla="*/ 2147483647 w 3"/>
                <a:gd name="T5" fmla="*/ 0 h 3"/>
                <a:gd name="T6" fmla="*/ 2147483647 w 3"/>
                <a:gd name="T7" fmla="*/ 2147483646 h 3"/>
                <a:gd name="T8" fmla="*/ 2147483647 w 3"/>
                <a:gd name="T9" fmla="*/ 2147483646 h 3"/>
                <a:gd name="T10" fmla="*/ 0 w 3"/>
                <a:gd name="T11" fmla="*/ 2147483646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2" y="0"/>
                  </a:lnTo>
                  <a:lnTo>
                    <a:pt x="3" y="1"/>
                  </a:lnTo>
                  <a:lnTo>
                    <a:pt x="1"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5" name="Freeform 317"/>
            <p:cNvSpPr>
              <a:spLocks/>
            </p:cNvSpPr>
            <p:nvPr/>
          </p:nvSpPr>
          <p:spPr bwMode="gray">
            <a:xfrm>
              <a:off x="2991" y="1605"/>
              <a:ext cx="16" cy="5"/>
            </a:xfrm>
            <a:custGeom>
              <a:avLst/>
              <a:gdLst>
                <a:gd name="T0" fmla="*/ 0 w 13"/>
                <a:gd name="T1" fmla="*/ 2147483646 h 5"/>
                <a:gd name="T2" fmla="*/ 2147483647 w 13"/>
                <a:gd name="T3" fmla="*/ 2147483646 h 5"/>
                <a:gd name="T4" fmla="*/ 2147483647 w 13"/>
                <a:gd name="T5" fmla="*/ 2147483646 h 5"/>
                <a:gd name="T6" fmla="*/ 2147483647 w 13"/>
                <a:gd name="T7" fmla="*/ 2147483646 h 5"/>
                <a:gd name="T8" fmla="*/ 2147483647 w 13"/>
                <a:gd name="T9" fmla="*/ 0 h 5"/>
                <a:gd name="T10" fmla="*/ 2147483647 w 13"/>
                <a:gd name="T11" fmla="*/ 0 h 5"/>
                <a:gd name="T12" fmla="*/ 2147483647 w 13"/>
                <a:gd name="T13" fmla="*/ 2147483646 h 5"/>
                <a:gd name="T14" fmla="*/ 0 w 13"/>
                <a:gd name="T15" fmla="*/ 2147483646 h 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5"/>
                <a:gd name="T26" fmla="*/ 13 w 1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5">
                  <a:moveTo>
                    <a:pt x="0" y="3"/>
                  </a:moveTo>
                  <a:lnTo>
                    <a:pt x="2" y="5"/>
                  </a:lnTo>
                  <a:lnTo>
                    <a:pt x="4" y="5"/>
                  </a:lnTo>
                  <a:lnTo>
                    <a:pt x="12" y="2"/>
                  </a:lnTo>
                  <a:lnTo>
                    <a:pt x="13" y="0"/>
                  </a:lnTo>
                  <a:lnTo>
                    <a:pt x="10" y="0"/>
                  </a:lnTo>
                  <a:lnTo>
                    <a:pt x="6" y="2"/>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6" name="Freeform 318"/>
            <p:cNvSpPr>
              <a:spLocks/>
            </p:cNvSpPr>
            <p:nvPr/>
          </p:nvSpPr>
          <p:spPr bwMode="gray">
            <a:xfrm>
              <a:off x="2974" y="1619"/>
              <a:ext cx="5" cy="3"/>
            </a:xfrm>
            <a:custGeom>
              <a:avLst/>
              <a:gdLst>
                <a:gd name="T0" fmla="*/ 0 w 4"/>
                <a:gd name="T1" fmla="*/ 2147483646 h 3"/>
                <a:gd name="T2" fmla="*/ 0 w 4"/>
                <a:gd name="T3" fmla="*/ 2147483646 h 3"/>
                <a:gd name="T4" fmla="*/ 2147483647 w 4"/>
                <a:gd name="T5" fmla="*/ 2147483646 h 3"/>
                <a:gd name="T6" fmla="*/ 2147483647 w 4"/>
                <a:gd name="T7" fmla="*/ 2147483646 h 3"/>
                <a:gd name="T8" fmla="*/ 2147483647 w 4"/>
                <a:gd name="T9" fmla="*/ 0 h 3"/>
                <a:gd name="T10" fmla="*/ 0 w 4"/>
                <a:gd name="T11" fmla="*/ 2147483646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0" y="3"/>
                  </a:lnTo>
                  <a:lnTo>
                    <a:pt x="2" y="3"/>
                  </a:lnTo>
                  <a:lnTo>
                    <a:pt x="4" y="1"/>
                  </a:lnTo>
                  <a:lnTo>
                    <a:pt x="3" y="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7" name="Freeform 319"/>
            <p:cNvSpPr>
              <a:spLocks/>
            </p:cNvSpPr>
            <p:nvPr/>
          </p:nvSpPr>
          <p:spPr bwMode="gray">
            <a:xfrm>
              <a:off x="2963" y="1617"/>
              <a:ext cx="4" cy="7"/>
            </a:xfrm>
            <a:custGeom>
              <a:avLst/>
              <a:gdLst>
                <a:gd name="T0" fmla="*/ 2147483647 w 3"/>
                <a:gd name="T1" fmla="*/ 0 h 5"/>
                <a:gd name="T2" fmla="*/ 2147483647 w 3"/>
                <a:gd name="T3" fmla="*/ 2147483647 h 5"/>
                <a:gd name="T4" fmla="*/ 2147483647 w 3"/>
                <a:gd name="T5" fmla="*/ 2147483647 h 5"/>
                <a:gd name="T6" fmla="*/ 2147483647 w 3"/>
                <a:gd name="T7" fmla="*/ 2147483647 h 5"/>
                <a:gd name="T8" fmla="*/ 0 w 3"/>
                <a:gd name="T9" fmla="*/ 2147483647 h 5"/>
                <a:gd name="T10" fmla="*/ 2147483647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2" y="0"/>
                  </a:moveTo>
                  <a:lnTo>
                    <a:pt x="3" y="2"/>
                  </a:lnTo>
                  <a:lnTo>
                    <a:pt x="3" y="4"/>
                  </a:lnTo>
                  <a:lnTo>
                    <a:pt x="1" y="5"/>
                  </a:lnTo>
                  <a:lnTo>
                    <a:pt x="0" y="2"/>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8" name="Freeform 320"/>
            <p:cNvSpPr>
              <a:spLocks/>
            </p:cNvSpPr>
            <p:nvPr/>
          </p:nvSpPr>
          <p:spPr bwMode="gray">
            <a:xfrm>
              <a:off x="2955" y="1619"/>
              <a:ext cx="5" cy="2"/>
            </a:xfrm>
            <a:custGeom>
              <a:avLst/>
              <a:gdLst>
                <a:gd name="T0" fmla="*/ 2147483647 w 4"/>
                <a:gd name="T1" fmla="*/ 0 h 2"/>
                <a:gd name="T2" fmla="*/ 2147483647 w 4"/>
                <a:gd name="T3" fmla="*/ 2147483646 h 2"/>
                <a:gd name="T4" fmla="*/ 0 w 4"/>
                <a:gd name="T5" fmla="*/ 2147483646 h 2"/>
                <a:gd name="T6" fmla="*/ 0 w 4"/>
                <a:gd name="T7" fmla="*/ 2147483646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4" y="0"/>
                  </a:moveTo>
                  <a:lnTo>
                    <a:pt x="4" y="2"/>
                  </a:lnTo>
                  <a:lnTo>
                    <a:pt x="0" y="2"/>
                  </a:lnTo>
                  <a:lnTo>
                    <a:pt x="0" y="1"/>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49" name="Freeform 321"/>
            <p:cNvSpPr>
              <a:spLocks/>
            </p:cNvSpPr>
            <p:nvPr/>
          </p:nvSpPr>
          <p:spPr bwMode="gray">
            <a:xfrm>
              <a:off x="2953" y="1624"/>
              <a:ext cx="9" cy="4"/>
            </a:xfrm>
            <a:custGeom>
              <a:avLst/>
              <a:gdLst>
                <a:gd name="T0" fmla="*/ 2147483647 w 7"/>
                <a:gd name="T1" fmla="*/ 2147483647 h 3"/>
                <a:gd name="T2" fmla="*/ 0 w 7"/>
                <a:gd name="T3" fmla="*/ 2147483647 h 3"/>
                <a:gd name="T4" fmla="*/ 2147483647 w 7"/>
                <a:gd name="T5" fmla="*/ 0 h 3"/>
                <a:gd name="T6" fmla="*/ 2147483647 w 7"/>
                <a:gd name="T7" fmla="*/ 0 h 3"/>
                <a:gd name="T8" fmla="*/ 2147483647 w 7"/>
                <a:gd name="T9" fmla="*/ 2147483647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1" y="3"/>
                  </a:moveTo>
                  <a:lnTo>
                    <a:pt x="0" y="2"/>
                  </a:lnTo>
                  <a:lnTo>
                    <a:pt x="1" y="0"/>
                  </a:lnTo>
                  <a:lnTo>
                    <a:pt x="6" y="0"/>
                  </a:lnTo>
                  <a:lnTo>
                    <a:pt x="7" y="3"/>
                  </a:lnTo>
                  <a:lnTo>
                    <a:pt x="1"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0" name="Freeform 322"/>
            <p:cNvSpPr>
              <a:spLocks/>
            </p:cNvSpPr>
            <p:nvPr/>
          </p:nvSpPr>
          <p:spPr bwMode="gray">
            <a:xfrm>
              <a:off x="2942" y="1631"/>
              <a:ext cx="12" cy="5"/>
            </a:xfrm>
            <a:custGeom>
              <a:avLst/>
              <a:gdLst>
                <a:gd name="T0" fmla="*/ 0 w 9"/>
                <a:gd name="T1" fmla="*/ 2147483647 h 4"/>
                <a:gd name="T2" fmla="*/ 2147483647 w 9"/>
                <a:gd name="T3" fmla="*/ 2147483647 h 4"/>
                <a:gd name="T4" fmla="*/ 2147483647 w 9"/>
                <a:gd name="T5" fmla="*/ 0 h 4"/>
                <a:gd name="T6" fmla="*/ 2147483647 w 9"/>
                <a:gd name="T7" fmla="*/ 0 h 4"/>
                <a:gd name="T8" fmla="*/ 2147483647 w 9"/>
                <a:gd name="T9" fmla="*/ 2147483647 h 4"/>
                <a:gd name="T10" fmla="*/ 2147483647 w 9"/>
                <a:gd name="T11" fmla="*/ 2147483647 h 4"/>
                <a:gd name="T12" fmla="*/ 0 w 9"/>
                <a:gd name="T13" fmla="*/ 2147483647 h 4"/>
                <a:gd name="T14" fmla="*/ 0 60000 65536"/>
                <a:gd name="T15" fmla="*/ 0 60000 65536"/>
                <a:gd name="T16" fmla="*/ 0 60000 65536"/>
                <a:gd name="T17" fmla="*/ 0 60000 65536"/>
                <a:gd name="T18" fmla="*/ 0 60000 65536"/>
                <a:gd name="T19" fmla="*/ 0 60000 65536"/>
                <a:gd name="T20" fmla="*/ 0 60000 65536"/>
                <a:gd name="T21" fmla="*/ 0 w 9"/>
                <a:gd name="T22" fmla="*/ 0 h 4"/>
                <a:gd name="T23" fmla="*/ 9 w 9"/>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
                  <a:moveTo>
                    <a:pt x="0" y="4"/>
                  </a:moveTo>
                  <a:lnTo>
                    <a:pt x="2" y="1"/>
                  </a:lnTo>
                  <a:lnTo>
                    <a:pt x="6" y="0"/>
                  </a:lnTo>
                  <a:lnTo>
                    <a:pt x="9" y="0"/>
                  </a:lnTo>
                  <a:lnTo>
                    <a:pt x="9" y="2"/>
                  </a:lnTo>
                  <a:lnTo>
                    <a:pt x="6" y="4"/>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1" name="Freeform 323"/>
            <p:cNvSpPr>
              <a:spLocks/>
            </p:cNvSpPr>
            <p:nvPr/>
          </p:nvSpPr>
          <p:spPr bwMode="gray">
            <a:xfrm>
              <a:off x="2929" y="1636"/>
              <a:ext cx="14" cy="10"/>
            </a:xfrm>
            <a:custGeom>
              <a:avLst/>
              <a:gdLst>
                <a:gd name="T0" fmla="*/ 2147483647 w 11"/>
                <a:gd name="T1" fmla="*/ 0 h 7"/>
                <a:gd name="T2" fmla="*/ 2147483647 w 11"/>
                <a:gd name="T3" fmla="*/ 2147483647 h 7"/>
                <a:gd name="T4" fmla="*/ 2147483647 w 11"/>
                <a:gd name="T5" fmla="*/ 2147483647 h 7"/>
                <a:gd name="T6" fmla="*/ 2147483647 w 11"/>
                <a:gd name="T7" fmla="*/ 2147483647 h 7"/>
                <a:gd name="T8" fmla="*/ 2147483647 w 11"/>
                <a:gd name="T9" fmla="*/ 2147483647 h 7"/>
                <a:gd name="T10" fmla="*/ 0 w 11"/>
                <a:gd name="T11" fmla="*/ 2147483647 h 7"/>
                <a:gd name="T12" fmla="*/ 2147483647 w 11"/>
                <a:gd name="T13" fmla="*/ 2147483647 h 7"/>
                <a:gd name="T14" fmla="*/ 2147483647 w 11"/>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7"/>
                <a:gd name="T26" fmla="*/ 11 w 11"/>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7">
                  <a:moveTo>
                    <a:pt x="7" y="0"/>
                  </a:moveTo>
                  <a:lnTo>
                    <a:pt x="11" y="1"/>
                  </a:lnTo>
                  <a:lnTo>
                    <a:pt x="8" y="3"/>
                  </a:lnTo>
                  <a:lnTo>
                    <a:pt x="6" y="6"/>
                  </a:lnTo>
                  <a:lnTo>
                    <a:pt x="2" y="7"/>
                  </a:lnTo>
                  <a:lnTo>
                    <a:pt x="0" y="6"/>
                  </a:lnTo>
                  <a:lnTo>
                    <a:pt x="1" y="3"/>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2" name="Freeform 324"/>
            <p:cNvSpPr>
              <a:spLocks/>
            </p:cNvSpPr>
            <p:nvPr/>
          </p:nvSpPr>
          <p:spPr bwMode="gray">
            <a:xfrm>
              <a:off x="2911" y="1641"/>
              <a:ext cx="14" cy="7"/>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2147483647 h 6"/>
                <a:gd name="T10" fmla="*/ 2147483647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11" y="0"/>
                  </a:moveTo>
                  <a:lnTo>
                    <a:pt x="7" y="1"/>
                  </a:lnTo>
                  <a:lnTo>
                    <a:pt x="2" y="3"/>
                  </a:lnTo>
                  <a:lnTo>
                    <a:pt x="0" y="5"/>
                  </a:lnTo>
                  <a:lnTo>
                    <a:pt x="3" y="6"/>
                  </a:lnTo>
                  <a:lnTo>
                    <a:pt x="6" y="5"/>
                  </a:lnTo>
                  <a:lnTo>
                    <a:pt x="1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3" name="Freeform 325"/>
            <p:cNvSpPr>
              <a:spLocks/>
            </p:cNvSpPr>
            <p:nvPr/>
          </p:nvSpPr>
          <p:spPr bwMode="gray">
            <a:xfrm>
              <a:off x="2912" y="1651"/>
              <a:ext cx="15" cy="12"/>
            </a:xfrm>
            <a:custGeom>
              <a:avLst/>
              <a:gdLst>
                <a:gd name="T0" fmla="*/ 2147483647 w 12"/>
                <a:gd name="T1" fmla="*/ 0 h 9"/>
                <a:gd name="T2" fmla="*/ 2147483647 w 12"/>
                <a:gd name="T3" fmla="*/ 2147483647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2147483647 w 12"/>
                <a:gd name="T15" fmla="*/ 0 h 9"/>
                <a:gd name="T16" fmla="*/ 2147483647 w 12"/>
                <a:gd name="T17" fmla="*/ 2147483647 h 9"/>
                <a:gd name="T18" fmla="*/ 2147483647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9"/>
                <a:gd name="T32" fmla="*/ 12 w 1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9">
                  <a:moveTo>
                    <a:pt x="3" y="0"/>
                  </a:moveTo>
                  <a:lnTo>
                    <a:pt x="3" y="4"/>
                  </a:lnTo>
                  <a:lnTo>
                    <a:pt x="0" y="7"/>
                  </a:lnTo>
                  <a:lnTo>
                    <a:pt x="2" y="9"/>
                  </a:lnTo>
                  <a:lnTo>
                    <a:pt x="5" y="7"/>
                  </a:lnTo>
                  <a:lnTo>
                    <a:pt x="8" y="3"/>
                  </a:lnTo>
                  <a:lnTo>
                    <a:pt x="12" y="1"/>
                  </a:lnTo>
                  <a:lnTo>
                    <a:pt x="10" y="0"/>
                  </a:lnTo>
                  <a:lnTo>
                    <a:pt x="6"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4" name="Freeform 326"/>
            <p:cNvSpPr>
              <a:spLocks/>
            </p:cNvSpPr>
            <p:nvPr/>
          </p:nvSpPr>
          <p:spPr bwMode="gray">
            <a:xfrm>
              <a:off x="2901" y="1651"/>
              <a:ext cx="9" cy="4"/>
            </a:xfrm>
            <a:custGeom>
              <a:avLst/>
              <a:gdLst>
                <a:gd name="T0" fmla="*/ 0 w 6"/>
                <a:gd name="T1" fmla="*/ 2147483647 h 3"/>
                <a:gd name="T2" fmla="*/ 2147483647 w 6"/>
                <a:gd name="T3" fmla="*/ 0 h 3"/>
                <a:gd name="T4" fmla="*/ 2147483647 w 6"/>
                <a:gd name="T5" fmla="*/ 0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2" y="0"/>
                  </a:lnTo>
                  <a:lnTo>
                    <a:pt x="6" y="0"/>
                  </a:lnTo>
                  <a:lnTo>
                    <a:pt x="6" y="2"/>
                  </a:lnTo>
                  <a:lnTo>
                    <a:pt x="2"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5" name="Freeform 327"/>
            <p:cNvSpPr>
              <a:spLocks/>
            </p:cNvSpPr>
            <p:nvPr/>
          </p:nvSpPr>
          <p:spPr bwMode="gray">
            <a:xfrm>
              <a:off x="2901" y="1659"/>
              <a:ext cx="7" cy="5"/>
            </a:xfrm>
            <a:custGeom>
              <a:avLst/>
              <a:gdLst>
                <a:gd name="T0" fmla="*/ 2147483647 w 5"/>
                <a:gd name="T1" fmla="*/ 2147483647 h 4"/>
                <a:gd name="T2" fmla="*/ 0 w 5"/>
                <a:gd name="T3" fmla="*/ 2147483647 h 4"/>
                <a:gd name="T4" fmla="*/ 2147483647 w 5"/>
                <a:gd name="T5" fmla="*/ 0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1" y="4"/>
                  </a:moveTo>
                  <a:lnTo>
                    <a:pt x="0" y="2"/>
                  </a:lnTo>
                  <a:lnTo>
                    <a:pt x="2" y="0"/>
                  </a:lnTo>
                  <a:lnTo>
                    <a:pt x="5" y="0"/>
                  </a:lnTo>
                  <a:lnTo>
                    <a:pt x="4" y="2"/>
                  </a:lnTo>
                  <a:lnTo>
                    <a:pt x="1"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6" name="Freeform 328"/>
            <p:cNvSpPr>
              <a:spLocks/>
            </p:cNvSpPr>
            <p:nvPr/>
          </p:nvSpPr>
          <p:spPr bwMode="gray">
            <a:xfrm>
              <a:off x="2884" y="1664"/>
              <a:ext cx="12" cy="8"/>
            </a:xfrm>
            <a:custGeom>
              <a:avLst/>
              <a:gdLst>
                <a:gd name="T0" fmla="*/ 2147483647 w 9"/>
                <a:gd name="T1" fmla="*/ 0 h 6"/>
                <a:gd name="T2" fmla="*/ 2147483647 w 9"/>
                <a:gd name="T3" fmla="*/ 0 h 6"/>
                <a:gd name="T4" fmla="*/ 0 w 9"/>
                <a:gd name="T5" fmla="*/ 2147483647 h 6"/>
                <a:gd name="T6" fmla="*/ 0 w 9"/>
                <a:gd name="T7" fmla="*/ 2147483647 h 6"/>
                <a:gd name="T8" fmla="*/ 2147483647 w 9"/>
                <a:gd name="T9" fmla="*/ 2147483647 h 6"/>
                <a:gd name="T10" fmla="*/ 2147483647 w 9"/>
                <a:gd name="T11" fmla="*/ 2147483647 h 6"/>
                <a:gd name="T12" fmla="*/ 2147483647 w 9"/>
                <a:gd name="T13" fmla="*/ 0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9" y="0"/>
                  </a:moveTo>
                  <a:lnTo>
                    <a:pt x="6" y="0"/>
                  </a:lnTo>
                  <a:lnTo>
                    <a:pt x="0" y="3"/>
                  </a:lnTo>
                  <a:lnTo>
                    <a:pt x="0" y="6"/>
                  </a:lnTo>
                  <a:lnTo>
                    <a:pt x="1" y="4"/>
                  </a:lnTo>
                  <a:lnTo>
                    <a:pt x="6" y="2"/>
                  </a:lnTo>
                  <a:lnTo>
                    <a:pt x="9"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7" name="Freeform 329"/>
            <p:cNvSpPr>
              <a:spLocks/>
            </p:cNvSpPr>
            <p:nvPr/>
          </p:nvSpPr>
          <p:spPr bwMode="gray">
            <a:xfrm>
              <a:off x="2965" y="1879"/>
              <a:ext cx="5" cy="6"/>
            </a:xfrm>
            <a:custGeom>
              <a:avLst/>
              <a:gdLst>
                <a:gd name="T0" fmla="*/ 2147483647 w 3"/>
                <a:gd name="T1" fmla="*/ 2147483647 h 5"/>
                <a:gd name="T2" fmla="*/ 0 w 3"/>
                <a:gd name="T3" fmla="*/ 2147483647 h 5"/>
                <a:gd name="T4" fmla="*/ 0 w 3"/>
                <a:gd name="T5" fmla="*/ 0 h 5"/>
                <a:gd name="T6" fmla="*/ 2147483647 w 3"/>
                <a:gd name="T7" fmla="*/ 0 h 5"/>
                <a:gd name="T8" fmla="*/ 2147483647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2" y="5"/>
                  </a:moveTo>
                  <a:lnTo>
                    <a:pt x="0" y="3"/>
                  </a:lnTo>
                  <a:lnTo>
                    <a:pt x="0" y="0"/>
                  </a:lnTo>
                  <a:lnTo>
                    <a:pt x="3" y="0"/>
                  </a:lnTo>
                  <a:lnTo>
                    <a:pt x="2"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8" name="Freeform 330"/>
            <p:cNvSpPr>
              <a:spLocks/>
            </p:cNvSpPr>
            <p:nvPr/>
          </p:nvSpPr>
          <p:spPr bwMode="gray">
            <a:xfrm>
              <a:off x="2847" y="2000"/>
              <a:ext cx="13" cy="10"/>
            </a:xfrm>
            <a:custGeom>
              <a:avLst/>
              <a:gdLst>
                <a:gd name="T0" fmla="*/ 0 w 10"/>
                <a:gd name="T1" fmla="*/ 2147483647 h 8"/>
                <a:gd name="T2" fmla="*/ 2147483647 w 10"/>
                <a:gd name="T3" fmla="*/ 0 h 8"/>
                <a:gd name="T4" fmla="*/ 2147483647 w 10"/>
                <a:gd name="T5" fmla="*/ 2147483647 h 8"/>
                <a:gd name="T6" fmla="*/ 2147483647 w 10"/>
                <a:gd name="T7" fmla="*/ 2147483647 h 8"/>
                <a:gd name="T8" fmla="*/ 2147483647 w 10"/>
                <a:gd name="T9" fmla="*/ 2147483647 h 8"/>
                <a:gd name="T10" fmla="*/ 2147483647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2"/>
                  </a:moveTo>
                  <a:lnTo>
                    <a:pt x="4" y="0"/>
                  </a:lnTo>
                  <a:lnTo>
                    <a:pt x="9" y="1"/>
                  </a:lnTo>
                  <a:lnTo>
                    <a:pt x="10" y="4"/>
                  </a:lnTo>
                  <a:lnTo>
                    <a:pt x="7" y="8"/>
                  </a:lnTo>
                  <a:lnTo>
                    <a:pt x="2" y="7"/>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59" name="Freeform 331"/>
            <p:cNvSpPr>
              <a:spLocks/>
            </p:cNvSpPr>
            <p:nvPr/>
          </p:nvSpPr>
          <p:spPr bwMode="gray">
            <a:xfrm>
              <a:off x="2901" y="2031"/>
              <a:ext cx="5" cy="3"/>
            </a:xfrm>
            <a:custGeom>
              <a:avLst/>
              <a:gdLst>
                <a:gd name="T0" fmla="*/ 0 w 3"/>
                <a:gd name="T1" fmla="*/ 2147483646 h 3"/>
                <a:gd name="T2" fmla="*/ 2147483647 w 3"/>
                <a:gd name="T3" fmla="*/ 0 h 3"/>
                <a:gd name="T4" fmla="*/ 2147483647 w 3"/>
                <a:gd name="T5" fmla="*/ 2147483646 h 3"/>
                <a:gd name="T6" fmla="*/ 0 w 3"/>
                <a:gd name="T7" fmla="*/ 214748364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3"/>
                  </a:moveTo>
                  <a:lnTo>
                    <a:pt x="1" y="0"/>
                  </a:lnTo>
                  <a:lnTo>
                    <a:pt x="3" y="1"/>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0" name="Freeform 332"/>
            <p:cNvSpPr>
              <a:spLocks/>
            </p:cNvSpPr>
            <p:nvPr/>
          </p:nvSpPr>
          <p:spPr bwMode="gray">
            <a:xfrm>
              <a:off x="2970" y="2008"/>
              <a:ext cx="35" cy="19"/>
            </a:xfrm>
            <a:custGeom>
              <a:avLst/>
              <a:gdLst>
                <a:gd name="T0" fmla="*/ 2147483647 w 27"/>
                <a:gd name="T1" fmla="*/ 2147483647 h 15"/>
                <a:gd name="T2" fmla="*/ 2147483647 w 27"/>
                <a:gd name="T3" fmla="*/ 2147483647 h 15"/>
                <a:gd name="T4" fmla="*/ 2147483647 w 27"/>
                <a:gd name="T5" fmla="*/ 2147483647 h 15"/>
                <a:gd name="T6" fmla="*/ 0 w 27"/>
                <a:gd name="T7" fmla="*/ 2147483647 h 15"/>
                <a:gd name="T8" fmla="*/ 2147483647 w 27"/>
                <a:gd name="T9" fmla="*/ 2147483647 h 15"/>
                <a:gd name="T10" fmla="*/ 0 w 27"/>
                <a:gd name="T11" fmla="*/ 2147483647 h 15"/>
                <a:gd name="T12" fmla="*/ 0 w 27"/>
                <a:gd name="T13" fmla="*/ 2147483647 h 15"/>
                <a:gd name="T14" fmla="*/ 2147483647 w 27"/>
                <a:gd name="T15" fmla="*/ 2147483647 h 15"/>
                <a:gd name="T16" fmla="*/ 2147483647 w 27"/>
                <a:gd name="T17" fmla="*/ 0 h 15"/>
                <a:gd name="T18" fmla="*/ 2147483647 w 27"/>
                <a:gd name="T19" fmla="*/ 2147483647 h 15"/>
                <a:gd name="T20" fmla="*/ 2147483647 w 27"/>
                <a:gd name="T21" fmla="*/ 2147483647 h 15"/>
                <a:gd name="T22" fmla="*/ 2147483647 w 27"/>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5"/>
                <a:gd name="T38" fmla="*/ 27 w 2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5">
                  <a:moveTo>
                    <a:pt x="27" y="14"/>
                  </a:moveTo>
                  <a:lnTo>
                    <a:pt x="13" y="15"/>
                  </a:lnTo>
                  <a:lnTo>
                    <a:pt x="5" y="13"/>
                  </a:lnTo>
                  <a:lnTo>
                    <a:pt x="0" y="12"/>
                  </a:lnTo>
                  <a:lnTo>
                    <a:pt x="1" y="9"/>
                  </a:lnTo>
                  <a:lnTo>
                    <a:pt x="0" y="6"/>
                  </a:lnTo>
                  <a:lnTo>
                    <a:pt x="0" y="3"/>
                  </a:lnTo>
                  <a:lnTo>
                    <a:pt x="11" y="3"/>
                  </a:lnTo>
                  <a:lnTo>
                    <a:pt x="12" y="0"/>
                  </a:lnTo>
                  <a:lnTo>
                    <a:pt x="19" y="3"/>
                  </a:lnTo>
                  <a:lnTo>
                    <a:pt x="23" y="5"/>
                  </a:lnTo>
                  <a:lnTo>
                    <a:pt x="27" y="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1" name="Freeform 333"/>
            <p:cNvSpPr>
              <a:spLocks/>
            </p:cNvSpPr>
            <p:nvPr/>
          </p:nvSpPr>
          <p:spPr bwMode="gray">
            <a:xfrm>
              <a:off x="2901" y="2015"/>
              <a:ext cx="121" cy="122"/>
            </a:xfrm>
            <a:custGeom>
              <a:avLst/>
              <a:gdLst>
                <a:gd name="T0" fmla="*/ 0 w 93"/>
                <a:gd name="T1" fmla="*/ 2147483647 h 94"/>
                <a:gd name="T2" fmla="*/ 2147483647 w 93"/>
                <a:gd name="T3" fmla="*/ 2147483647 h 94"/>
                <a:gd name="T4" fmla="*/ 2147483647 w 93"/>
                <a:gd name="T5" fmla="*/ 2147483647 h 94"/>
                <a:gd name="T6" fmla="*/ 2147483647 w 93"/>
                <a:gd name="T7" fmla="*/ 2147483647 h 94"/>
                <a:gd name="T8" fmla="*/ 2147483647 w 93"/>
                <a:gd name="T9" fmla="*/ 2147483647 h 94"/>
                <a:gd name="T10" fmla="*/ 2147483647 w 93"/>
                <a:gd name="T11" fmla="*/ 0 h 94"/>
                <a:gd name="T12" fmla="*/ 2147483647 w 93"/>
                <a:gd name="T13" fmla="*/ 2147483647 h 94"/>
                <a:gd name="T14" fmla="*/ 2147483647 w 93"/>
                <a:gd name="T15" fmla="*/ 2147483647 h 94"/>
                <a:gd name="T16" fmla="*/ 2147483647 w 93"/>
                <a:gd name="T17" fmla="*/ 2147483647 h 94"/>
                <a:gd name="T18" fmla="*/ 2147483647 w 93"/>
                <a:gd name="T19" fmla="*/ 2147483647 h 94"/>
                <a:gd name="T20" fmla="*/ 2147483647 w 93"/>
                <a:gd name="T21" fmla="*/ 2147483647 h 94"/>
                <a:gd name="T22" fmla="*/ 2147483647 w 93"/>
                <a:gd name="T23" fmla="*/ 2147483647 h 94"/>
                <a:gd name="T24" fmla="*/ 2147483647 w 93"/>
                <a:gd name="T25" fmla="*/ 2147483647 h 94"/>
                <a:gd name="T26" fmla="*/ 2147483647 w 93"/>
                <a:gd name="T27" fmla="*/ 2147483647 h 94"/>
                <a:gd name="T28" fmla="*/ 2147483647 w 93"/>
                <a:gd name="T29" fmla="*/ 2147483647 h 94"/>
                <a:gd name="T30" fmla="*/ 2147483647 w 93"/>
                <a:gd name="T31" fmla="*/ 2147483647 h 94"/>
                <a:gd name="T32" fmla="*/ 2147483647 w 93"/>
                <a:gd name="T33" fmla="*/ 2147483647 h 94"/>
                <a:gd name="T34" fmla="*/ 2147483647 w 93"/>
                <a:gd name="T35" fmla="*/ 2147483647 h 94"/>
                <a:gd name="T36" fmla="*/ 2147483647 w 93"/>
                <a:gd name="T37" fmla="*/ 2147483647 h 94"/>
                <a:gd name="T38" fmla="*/ 2147483647 w 93"/>
                <a:gd name="T39" fmla="*/ 2147483647 h 94"/>
                <a:gd name="T40" fmla="*/ 2147483647 w 93"/>
                <a:gd name="T41" fmla="*/ 2147483647 h 94"/>
                <a:gd name="T42" fmla="*/ 2147483647 w 93"/>
                <a:gd name="T43" fmla="*/ 2147483647 h 94"/>
                <a:gd name="T44" fmla="*/ 2147483647 w 93"/>
                <a:gd name="T45" fmla="*/ 2147483647 h 94"/>
                <a:gd name="T46" fmla="*/ 2147483647 w 93"/>
                <a:gd name="T47" fmla="*/ 2147483647 h 94"/>
                <a:gd name="T48" fmla="*/ 2147483647 w 93"/>
                <a:gd name="T49" fmla="*/ 2147483647 h 94"/>
                <a:gd name="T50" fmla="*/ 2147483647 w 93"/>
                <a:gd name="T51" fmla="*/ 2147483647 h 94"/>
                <a:gd name="T52" fmla="*/ 2147483647 w 93"/>
                <a:gd name="T53" fmla="*/ 2147483647 h 94"/>
                <a:gd name="T54" fmla="*/ 2147483647 w 93"/>
                <a:gd name="T55" fmla="*/ 2147483647 h 94"/>
                <a:gd name="T56" fmla="*/ 2147483647 w 93"/>
                <a:gd name="T57" fmla="*/ 2147483647 h 94"/>
                <a:gd name="T58" fmla="*/ 2147483647 w 93"/>
                <a:gd name="T59" fmla="*/ 2147483647 h 94"/>
                <a:gd name="T60" fmla="*/ 2147483647 w 93"/>
                <a:gd name="T61" fmla="*/ 2147483647 h 94"/>
                <a:gd name="T62" fmla="*/ 2147483647 w 93"/>
                <a:gd name="T63" fmla="*/ 2147483647 h 94"/>
                <a:gd name="T64" fmla="*/ 2147483647 w 93"/>
                <a:gd name="T65" fmla="*/ 2147483647 h 94"/>
                <a:gd name="T66" fmla="*/ 0 w 93"/>
                <a:gd name="T67" fmla="*/ 2147483647 h 94"/>
                <a:gd name="T68" fmla="*/ 2147483647 w 93"/>
                <a:gd name="T69" fmla="*/ 2147483647 h 94"/>
                <a:gd name="T70" fmla="*/ 0 w 93"/>
                <a:gd name="T71" fmla="*/ 2147483647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94"/>
                <a:gd name="T110" fmla="*/ 93 w 9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94">
                  <a:moveTo>
                    <a:pt x="0" y="17"/>
                  </a:moveTo>
                  <a:lnTo>
                    <a:pt x="6" y="14"/>
                  </a:lnTo>
                  <a:lnTo>
                    <a:pt x="12" y="13"/>
                  </a:lnTo>
                  <a:lnTo>
                    <a:pt x="20" y="7"/>
                  </a:lnTo>
                  <a:lnTo>
                    <a:pt x="26" y="4"/>
                  </a:lnTo>
                  <a:lnTo>
                    <a:pt x="30" y="0"/>
                  </a:lnTo>
                  <a:lnTo>
                    <a:pt x="39" y="2"/>
                  </a:lnTo>
                  <a:lnTo>
                    <a:pt x="40" y="9"/>
                  </a:lnTo>
                  <a:lnTo>
                    <a:pt x="46" y="10"/>
                  </a:lnTo>
                  <a:lnTo>
                    <a:pt x="51" y="7"/>
                  </a:lnTo>
                  <a:lnTo>
                    <a:pt x="53" y="7"/>
                  </a:lnTo>
                  <a:lnTo>
                    <a:pt x="58" y="8"/>
                  </a:lnTo>
                  <a:lnTo>
                    <a:pt x="66" y="10"/>
                  </a:lnTo>
                  <a:lnTo>
                    <a:pt x="80" y="9"/>
                  </a:lnTo>
                  <a:lnTo>
                    <a:pt x="83" y="8"/>
                  </a:lnTo>
                  <a:lnTo>
                    <a:pt x="85" y="12"/>
                  </a:lnTo>
                  <a:lnTo>
                    <a:pt x="85" y="23"/>
                  </a:lnTo>
                  <a:lnTo>
                    <a:pt x="91" y="33"/>
                  </a:lnTo>
                  <a:lnTo>
                    <a:pt x="83" y="41"/>
                  </a:lnTo>
                  <a:lnTo>
                    <a:pt x="91" y="49"/>
                  </a:lnTo>
                  <a:lnTo>
                    <a:pt x="92" y="58"/>
                  </a:lnTo>
                  <a:lnTo>
                    <a:pt x="93" y="72"/>
                  </a:lnTo>
                  <a:lnTo>
                    <a:pt x="80" y="87"/>
                  </a:lnTo>
                  <a:lnTo>
                    <a:pt x="80" y="90"/>
                  </a:lnTo>
                  <a:lnTo>
                    <a:pt x="76" y="94"/>
                  </a:lnTo>
                  <a:lnTo>
                    <a:pt x="70" y="89"/>
                  </a:lnTo>
                  <a:lnTo>
                    <a:pt x="52" y="92"/>
                  </a:lnTo>
                  <a:lnTo>
                    <a:pt x="45" y="88"/>
                  </a:lnTo>
                  <a:lnTo>
                    <a:pt x="40" y="88"/>
                  </a:lnTo>
                  <a:lnTo>
                    <a:pt x="26" y="74"/>
                  </a:lnTo>
                  <a:lnTo>
                    <a:pt x="19" y="76"/>
                  </a:lnTo>
                  <a:lnTo>
                    <a:pt x="13" y="65"/>
                  </a:lnTo>
                  <a:lnTo>
                    <a:pt x="8" y="63"/>
                  </a:lnTo>
                  <a:lnTo>
                    <a:pt x="0" y="37"/>
                  </a:lnTo>
                  <a:lnTo>
                    <a:pt x="2" y="25"/>
                  </a:lnTo>
                  <a:lnTo>
                    <a:pt x="0" y="1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2" name="Freeform 334"/>
            <p:cNvSpPr>
              <a:spLocks/>
            </p:cNvSpPr>
            <p:nvPr/>
          </p:nvSpPr>
          <p:spPr bwMode="gray">
            <a:xfrm>
              <a:off x="2937" y="2129"/>
              <a:ext cx="63" cy="30"/>
            </a:xfrm>
            <a:custGeom>
              <a:avLst/>
              <a:gdLst>
                <a:gd name="T0" fmla="*/ 2147483647 w 48"/>
                <a:gd name="T1" fmla="*/ 2147483647 h 23"/>
                <a:gd name="T2" fmla="*/ 2147483647 w 48"/>
                <a:gd name="T3" fmla="*/ 2147483647 h 23"/>
                <a:gd name="T4" fmla="*/ 2147483647 w 48"/>
                <a:gd name="T5" fmla="*/ 2147483647 h 23"/>
                <a:gd name="T6" fmla="*/ 2147483647 w 48"/>
                <a:gd name="T7" fmla="*/ 2147483647 h 23"/>
                <a:gd name="T8" fmla="*/ 2147483647 w 48"/>
                <a:gd name="T9" fmla="*/ 2147483647 h 23"/>
                <a:gd name="T10" fmla="*/ 2147483647 w 48"/>
                <a:gd name="T11" fmla="*/ 2147483647 h 23"/>
                <a:gd name="T12" fmla="*/ 2147483647 w 48"/>
                <a:gd name="T13" fmla="*/ 2147483647 h 23"/>
                <a:gd name="T14" fmla="*/ 2147483647 w 48"/>
                <a:gd name="T15" fmla="*/ 2147483647 h 23"/>
                <a:gd name="T16" fmla="*/ 2147483647 w 48"/>
                <a:gd name="T17" fmla="*/ 2147483647 h 23"/>
                <a:gd name="T18" fmla="*/ 0 w 48"/>
                <a:gd name="T19" fmla="*/ 2147483647 h 23"/>
                <a:gd name="T20" fmla="*/ 2147483647 w 48"/>
                <a:gd name="T21" fmla="*/ 2147483647 h 23"/>
                <a:gd name="T22" fmla="*/ 2147483647 w 48"/>
                <a:gd name="T23" fmla="*/ 2147483647 h 23"/>
                <a:gd name="T24" fmla="*/ 2147483647 w 48"/>
                <a:gd name="T25" fmla="*/ 2147483647 h 23"/>
                <a:gd name="T26" fmla="*/ 2147483647 w 48"/>
                <a:gd name="T27" fmla="*/ 2147483647 h 23"/>
                <a:gd name="T28" fmla="*/ 2147483647 w 48"/>
                <a:gd name="T29" fmla="*/ 0 h 23"/>
                <a:gd name="T30" fmla="*/ 2147483647 w 48"/>
                <a:gd name="T31" fmla="*/ 2147483647 h 23"/>
                <a:gd name="T32" fmla="*/ 2147483647 w 48"/>
                <a:gd name="T33" fmla="*/ 2147483647 h 23"/>
                <a:gd name="T34" fmla="*/ 2147483647 w 48"/>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23"/>
                <a:gd name="T56" fmla="*/ 48 w 48"/>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23">
                  <a:moveTo>
                    <a:pt x="48" y="6"/>
                  </a:moveTo>
                  <a:lnTo>
                    <a:pt x="46" y="15"/>
                  </a:lnTo>
                  <a:lnTo>
                    <a:pt x="43" y="16"/>
                  </a:lnTo>
                  <a:lnTo>
                    <a:pt x="38" y="13"/>
                  </a:lnTo>
                  <a:lnTo>
                    <a:pt x="27" y="14"/>
                  </a:lnTo>
                  <a:lnTo>
                    <a:pt x="23" y="21"/>
                  </a:lnTo>
                  <a:lnTo>
                    <a:pt x="16" y="23"/>
                  </a:lnTo>
                  <a:lnTo>
                    <a:pt x="7" y="23"/>
                  </a:lnTo>
                  <a:lnTo>
                    <a:pt x="4" y="21"/>
                  </a:lnTo>
                  <a:lnTo>
                    <a:pt x="0" y="21"/>
                  </a:lnTo>
                  <a:lnTo>
                    <a:pt x="1" y="16"/>
                  </a:lnTo>
                  <a:lnTo>
                    <a:pt x="6" y="11"/>
                  </a:lnTo>
                  <a:lnTo>
                    <a:pt x="9" y="6"/>
                  </a:lnTo>
                  <a:lnTo>
                    <a:pt x="15" y="6"/>
                  </a:lnTo>
                  <a:lnTo>
                    <a:pt x="17" y="0"/>
                  </a:lnTo>
                  <a:lnTo>
                    <a:pt x="24" y="4"/>
                  </a:lnTo>
                  <a:lnTo>
                    <a:pt x="42" y="1"/>
                  </a:lnTo>
                  <a:lnTo>
                    <a:pt x="48"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3" name="Freeform 335"/>
            <p:cNvSpPr>
              <a:spLocks/>
            </p:cNvSpPr>
            <p:nvPr/>
          </p:nvSpPr>
          <p:spPr bwMode="gray">
            <a:xfrm>
              <a:off x="2925" y="2147"/>
              <a:ext cx="82" cy="55"/>
            </a:xfrm>
            <a:custGeom>
              <a:avLst/>
              <a:gdLst>
                <a:gd name="T0" fmla="*/ 2147483647 w 63"/>
                <a:gd name="T1" fmla="*/ 2147483647 h 43"/>
                <a:gd name="T2" fmla="*/ 2147483647 w 63"/>
                <a:gd name="T3" fmla="*/ 2147483647 h 43"/>
                <a:gd name="T4" fmla="*/ 2147483647 w 63"/>
                <a:gd name="T5" fmla="*/ 2147483647 h 43"/>
                <a:gd name="T6" fmla="*/ 2147483647 w 63"/>
                <a:gd name="T7" fmla="*/ 2147483647 h 43"/>
                <a:gd name="T8" fmla="*/ 2147483647 w 63"/>
                <a:gd name="T9" fmla="*/ 2147483647 h 43"/>
                <a:gd name="T10" fmla="*/ 2147483647 w 63"/>
                <a:gd name="T11" fmla="*/ 2147483647 h 43"/>
                <a:gd name="T12" fmla="*/ 2147483647 w 63"/>
                <a:gd name="T13" fmla="*/ 2147483647 h 43"/>
                <a:gd name="T14" fmla="*/ 2147483647 w 63"/>
                <a:gd name="T15" fmla="*/ 2147483647 h 43"/>
                <a:gd name="T16" fmla="*/ 2147483647 w 63"/>
                <a:gd name="T17" fmla="*/ 2147483647 h 43"/>
                <a:gd name="T18" fmla="*/ 2147483647 w 63"/>
                <a:gd name="T19" fmla="*/ 2147483647 h 43"/>
                <a:gd name="T20" fmla="*/ 2147483647 w 63"/>
                <a:gd name="T21" fmla="*/ 2147483647 h 43"/>
                <a:gd name="T22" fmla="*/ 2147483647 w 63"/>
                <a:gd name="T23" fmla="*/ 2147483647 h 43"/>
                <a:gd name="T24" fmla="*/ 0 w 63"/>
                <a:gd name="T25" fmla="*/ 2147483647 h 43"/>
                <a:gd name="T26" fmla="*/ 2147483647 w 63"/>
                <a:gd name="T27" fmla="*/ 2147483647 h 43"/>
                <a:gd name="T28" fmla="*/ 2147483647 w 63"/>
                <a:gd name="T29" fmla="*/ 2147483647 h 43"/>
                <a:gd name="T30" fmla="*/ 2147483647 w 63"/>
                <a:gd name="T31" fmla="*/ 2147483647 h 43"/>
                <a:gd name="T32" fmla="*/ 2147483647 w 63"/>
                <a:gd name="T33" fmla="*/ 2147483647 h 43"/>
                <a:gd name="T34" fmla="*/ 2147483647 w 63"/>
                <a:gd name="T35" fmla="*/ 2147483647 h 43"/>
                <a:gd name="T36" fmla="*/ 2147483647 w 63"/>
                <a:gd name="T37" fmla="*/ 2147483647 h 43"/>
                <a:gd name="T38" fmla="*/ 2147483647 w 63"/>
                <a:gd name="T39" fmla="*/ 2147483647 h 43"/>
                <a:gd name="T40" fmla="*/ 2147483647 w 63"/>
                <a:gd name="T41" fmla="*/ 2147483647 h 43"/>
                <a:gd name="T42" fmla="*/ 2147483647 w 63"/>
                <a:gd name="T43" fmla="*/ 2147483647 h 43"/>
                <a:gd name="T44" fmla="*/ 2147483647 w 63"/>
                <a:gd name="T45" fmla="*/ 2147483647 h 43"/>
                <a:gd name="T46" fmla="*/ 2147483647 w 63"/>
                <a:gd name="T47" fmla="*/ 0 h 43"/>
                <a:gd name="T48" fmla="*/ 2147483647 w 63"/>
                <a:gd name="T49" fmla="*/ 2147483647 h 43"/>
                <a:gd name="T50" fmla="*/ 2147483647 w 63"/>
                <a:gd name="T51" fmla="*/ 2147483647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43"/>
                <a:gd name="T80" fmla="*/ 63 w 63"/>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43">
                  <a:moveTo>
                    <a:pt x="55" y="2"/>
                  </a:moveTo>
                  <a:lnTo>
                    <a:pt x="63" y="9"/>
                  </a:lnTo>
                  <a:lnTo>
                    <a:pt x="55" y="14"/>
                  </a:lnTo>
                  <a:lnTo>
                    <a:pt x="48" y="23"/>
                  </a:lnTo>
                  <a:lnTo>
                    <a:pt x="46" y="35"/>
                  </a:lnTo>
                  <a:lnTo>
                    <a:pt x="38" y="37"/>
                  </a:lnTo>
                  <a:lnTo>
                    <a:pt x="36" y="36"/>
                  </a:lnTo>
                  <a:lnTo>
                    <a:pt x="25" y="40"/>
                  </a:lnTo>
                  <a:lnTo>
                    <a:pt x="24" y="43"/>
                  </a:lnTo>
                  <a:lnTo>
                    <a:pt x="11" y="41"/>
                  </a:lnTo>
                  <a:lnTo>
                    <a:pt x="7" y="32"/>
                  </a:lnTo>
                  <a:lnTo>
                    <a:pt x="2" y="31"/>
                  </a:lnTo>
                  <a:lnTo>
                    <a:pt x="0" y="27"/>
                  </a:lnTo>
                  <a:lnTo>
                    <a:pt x="2" y="23"/>
                  </a:lnTo>
                  <a:lnTo>
                    <a:pt x="2" y="17"/>
                  </a:lnTo>
                  <a:lnTo>
                    <a:pt x="6" y="14"/>
                  </a:lnTo>
                  <a:lnTo>
                    <a:pt x="5" y="7"/>
                  </a:lnTo>
                  <a:lnTo>
                    <a:pt x="9" y="8"/>
                  </a:lnTo>
                  <a:lnTo>
                    <a:pt x="13" y="8"/>
                  </a:lnTo>
                  <a:lnTo>
                    <a:pt x="16" y="10"/>
                  </a:lnTo>
                  <a:lnTo>
                    <a:pt x="25" y="10"/>
                  </a:lnTo>
                  <a:lnTo>
                    <a:pt x="32" y="8"/>
                  </a:lnTo>
                  <a:lnTo>
                    <a:pt x="36" y="1"/>
                  </a:lnTo>
                  <a:lnTo>
                    <a:pt x="47" y="0"/>
                  </a:lnTo>
                  <a:lnTo>
                    <a:pt x="52" y="3"/>
                  </a:lnTo>
                  <a:lnTo>
                    <a:pt x="55"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4" name="Freeform 336"/>
            <p:cNvSpPr>
              <a:spLocks/>
            </p:cNvSpPr>
            <p:nvPr/>
          </p:nvSpPr>
          <p:spPr bwMode="gray">
            <a:xfrm>
              <a:off x="2877" y="2097"/>
              <a:ext cx="82" cy="60"/>
            </a:xfrm>
            <a:custGeom>
              <a:avLst/>
              <a:gdLst>
                <a:gd name="T0" fmla="*/ 2147483647 w 63"/>
                <a:gd name="T1" fmla="*/ 2147483647 h 46"/>
                <a:gd name="T2" fmla="*/ 2147483647 w 63"/>
                <a:gd name="T3" fmla="*/ 2147483647 h 46"/>
                <a:gd name="T4" fmla="*/ 2147483647 w 63"/>
                <a:gd name="T5" fmla="*/ 2147483647 h 46"/>
                <a:gd name="T6" fmla="*/ 2147483647 w 63"/>
                <a:gd name="T7" fmla="*/ 2147483647 h 46"/>
                <a:gd name="T8" fmla="*/ 2147483647 w 63"/>
                <a:gd name="T9" fmla="*/ 2147483647 h 46"/>
                <a:gd name="T10" fmla="*/ 2147483647 w 63"/>
                <a:gd name="T11" fmla="*/ 2147483647 h 46"/>
                <a:gd name="T12" fmla="*/ 2147483647 w 63"/>
                <a:gd name="T13" fmla="*/ 2147483647 h 46"/>
                <a:gd name="T14" fmla="*/ 0 w 63"/>
                <a:gd name="T15" fmla="*/ 2147483647 h 46"/>
                <a:gd name="T16" fmla="*/ 2147483647 w 63"/>
                <a:gd name="T17" fmla="*/ 2147483647 h 46"/>
                <a:gd name="T18" fmla="*/ 2147483647 w 63"/>
                <a:gd name="T19" fmla="*/ 2147483647 h 46"/>
                <a:gd name="T20" fmla="*/ 2147483647 w 63"/>
                <a:gd name="T21" fmla="*/ 0 h 46"/>
                <a:gd name="T22" fmla="*/ 2147483647 w 63"/>
                <a:gd name="T23" fmla="*/ 2147483647 h 46"/>
                <a:gd name="T24" fmla="*/ 2147483647 w 63"/>
                <a:gd name="T25" fmla="*/ 2147483647 h 46"/>
                <a:gd name="T26" fmla="*/ 2147483647 w 63"/>
                <a:gd name="T27" fmla="*/ 2147483647 h 46"/>
                <a:gd name="T28" fmla="*/ 2147483647 w 63"/>
                <a:gd name="T29" fmla="*/ 2147483647 h 46"/>
                <a:gd name="T30" fmla="*/ 2147483647 w 63"/>
                <a:gd name="T31" fmla="*/ 2147483647 h 46"/>
                <a:gd name="T32" fmla="*/ 2147483647 w 63"/>
                <a:gd name="T33" fmla="*/ 2147483647 h 46"/>
                <a:gd name="T34" fmla="*/ 2147483647 w 63"/>
                <a:gd name="T35" fmla="*/ 2147483647 h 46"/>
                <a:gd name="T36" fmla="*/ 2147483647 w 63"/>
                <a:gd name="T37" fmla="*/ 2147483647 h 46"/>
                <a:gd name="T38" fmla="*/ 2147483647 w 63"/>
                <a:gd name="T39" fmla="*/ 2147483647 h 46"/>
                <a:gd name="T40" fmla="*/ 2147483647 w 63"/>
                <a:gd name="T41" fmla="*/ 2147483647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
                <a:gd name="T64" fmla="*/ 0 h 46"/>
                <a:gd name="T65" fmla="*/ 63 w 63"/>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 h="46">
                  <a:moveTo>
                    <a:pt x="46" y="46"/>
                  </a:moveTo>
                  <a:lnTo>
                    <a:pt x="42" y="45"/>
                  </a:lnTo>
                  <a:lnTo>
                    <a:pt x="39" y="45"/>
                  </a:lnTo>
                  <a:lnTo>
                    <a:pt x="37" y="39"/>
                  </a:lnTo>
                  <a:lnTo>
                    <a:pt x="28" y="35"/>
                  </a:lnTo>
                  <a:lnTo>
                    <a:pt x="15" y="37"/>
                  </a:lnTo>
                  <a:lnTo>
                    <a:pt x="2" y="26"/>
                  </a:lnTo>
                  <a:lnTo>
                    <a:pt x="0" y="15"/>
                  </a:lnTo>
                  <a:lnTo>
                    <a:pt x="14" y="6"/>
                  </a:lnTo>
                  <a:lnTo>
                    <a:pt x="17" y="1"/>
                  </a:lnTo>
                  <a:lnTo>
                    <a:pt x="26" y="0"/>
                  </a:lnTo>
                  <a:lnTo>
                    <a:pt x="31" y="2"/>
                  </a:lnTo>
                  <a:lnTo>
                    <a:pt x="37" y="13"/>
                  </a:lnTo>
                  <a:lnTo>
                    <a:pt x="44" y="11"/>
                  </a:lnTo>
                  <a:lnTo>
                    <a:pt x="58" y="25"/>
                  </a:lnTo>
                  <a:lnTo>
                    <a:pt x="63" y="25"/>
                  </a:lnTo>
                  <a:lnTo>
                    <a:pt x="61" y="31"/>
                  </a:lnTo>
                  <a:lnTo>
                    <a:pt x="55" y="31"/>
                  </a:lnTo>
                  <a:lnTo>
                    <a:pt x="52" y="36"/>
                  </a:lnTo>
                  <a:lnTo>
                    <a:pt x="47" y="41"/>
                  </a:lnTo>
                  <a:lnTo>
                    <a:pt x="46" y="4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5" name="Freeform 337"/>
            <p:cNvSpPr>
              <a:spLocks/>
            </p:cNvSpPr>
            <p:nvPr/>
          </p:nvSpPr>
          <p:spPr bwMode="gray">
            <a:xfrm>
              <a:off x="2894" y="2181"/>
              <a:ext cx="33" cy="24"/>
            </a:xfrm>
            <a:custGeom>
              <a:avLst/>
              <a:gdLst>
                <a:gd name="T0" fmla="*/ 2147483647 w 26"/>
                <a:gd name="T1" fmla="*/ 0 h 18"/>
                <a:gd name="T2" fmla="*/ 2147483647 w 26"/>
                <a:gd name="T3" fmla="*/ 2147483647 h 18"/>
                <a:gd name="T4" fmla="*/ 2147483647 w 26"/>
                <a:gd name="T5" fmla="*/ 2147483647 h 18"/>
                <a:gd name="T6" fmla="*/ 2147483647 w 26"/>
                <a:gd name="T7" fmla="*/ 2147483647 h 18"/>
                <a:gd name="T8" fmla="*/ 2147483647 w 26"/>
                <a:gd name="T9" fmla="*/ 2147483647 h 18"/>
                <a:gd name="T10" fmla="*/ 2147483647 w 26"/>
                <a:gd name="T11" fmla="*/ 2147483647 h 18"/>
                <a:gd name="T12" fmla="*/ 2147483647 w 26"/>
                <a:gd name="T13" fmla="*/ 2147483647 h 18"/>
                <a:gd name="T14" fmla="*/ 0 w 26"/>
                <a:gd name="T15" fmla="*/ 2147483647 h 18"/>
                <a:gd name="T16" fmla="*/ 0 w 26"/>
                <a:gd name="T17" fmla="*/ 2147483647 h 18"/>
                <a:gd name="T18" fmla="*/ 2147483647 w 26"/>
                <a:gd name="T19" fmla="*/ 2147483647 h 18"/>
                <a:gd name="T20" fmla="*/ 2147483647 w 26"/>
                <a:gd name="T21" fmla="*/ 2147483647 h 18"/>
                <a:gd name="T22" fmla="*/ 2147483647 w 26"/>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8"/>
                <a:gd name="T38" fmla="*/ 26 w 2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8">
                  <a:moveTo>
                    <a:pt x="24" y="0"/>
                  </a:moveTo>
                  <a:lnTo>
                    <a:pt x="26" y="4"/>
                  </a:lnTo>
                  <a:lnTo>
                    <a:pt x="22" y="6"/>
                  </a:lnTo>
                  <a:lnTo>
                    <a:pt x="22" y="10"/>
                  </a:lnTo>
                  <a:lnTo>
                    <a:pt x="18" y="17"/>
                  </a:lnTo>
                  <a:lnTo>
                    <a:pt x="3" y="18"/>
                  </a:lnTo>
                  <a:lnTo>
                    <a:pt x="3" y="15"/>
                  </a:lnTo>
                  <a:lnTo>
                    <a:pt x="0" y="12"/>
                  </a:lnTo>
                  <a:lnTo>
                    <a:pt x="0" y="6"/>
                  </a:lnTo>
                  <a:lnTo>
                    <a:pt x="7" y="9"/>
                  </a:lnTo>
                  <a:lnTo>
                    <a:pt x="16" y="2"/>
                  </a:lnTo>
                  <a:lnTo>
                    <a:pt x="2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6" name="Freeform 338"/>
            <p:cNvSpPr>
              <a:spLocks/>
            </p:cNvSpPr>
            <p:nvPr/>
          </p:nvSpPr>
          <p:spPr bwMode="gray">
            <a:xfrm>
              <a:off x="2949" y="1944"/>
              <a:ext cx="7" cy="14"/>
            </a:xfrm>
            <a:custGeom>
              <a:avLst/>
              <a:gdLst>
                <a:gd name="T0" fmla="*/ 2147483647 w 6"/>
                <a:gd name="T1" fmla="*/ 2147483647 h 11"/>
                <a:gd name="T2" fmla="*/ 2147483647 w 6"/>
                <a:gd name="T3" fmla="*/ 2147483647 h 11"/>
                <a:gd name="T4" fmla="*/ 2147483647 w 6"/>
                <a:gd name="T5" fmla="*/ 2147483647 h 11"/>
                <a:gd name="T6" fmla="*/ 0 w 6"/>
                <a:gd name="T7" fmla="*/ 2147483647 h 11"/>
                <a:gd name="T8" fmla="*/ 2147483647 w 6"/>
                <a:gd name="T9" fmla="*/ 0 h 11"/>
                <a:gd name="T10" fmla="*/ 2147483647 w 6"/>
                <a:gd name="T11" fmla="*/ 2147483647 h 11"/>
                <a:gd name="T12" fmla="*/ 2147483647 w 6"/>
                <a:gd name="T13" fmla="*/ 2147483647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6" y="9"/>
                  </a:moveTo>
                  <a:lnTo>
                    <a:pt x="2" y="11"/>
                  </a:lnTo>
                  <a:lnTo>
                    <a:pt x="1" y="7"/>
                  </a:lnTo>
                  <a:lnTo>
                    <a:pt x="0" y="3"/>
                  </a:lnTo>
                  <a:lnTo>
                    <a:pt x="2" y="0"/>
                  </a:lnTo>
                  <a:lnTo>
                    <a:pt x="6" y="1"/>
                  </a:lnTo>
                  <a:lnTo>
                    <a:pt x="6"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7" name="Freeform 339"/>
            <p:cNvSpPr>
              <a:spLocks/>
            </p:cNvSpPr>
            <p:nvPr/>
          </p:nvSpPr>
          <p:spPr bwMode="gray">
            <a:xfrm>
              <a:off x="2925" y="1965"/>
              <a:ext cx="8" cy="17"/>
            </a:xfrm>
            <a:custGeom>
              <a:avLst/>
              <a:gdLst>
                <a:gd name="T0" fmla="*/ 2147483647 w 6"/>
                <a:gd name="T1" fmla="*/ 2147483647 h 13"/>
                <a:gd name="T2" fmla="*/ 2147483647 w 6"/>
                <a:gd name="T3" fmla="*/ 2147483647 h 13"/>
                <a:gd name="T4" fmla="*/ 2147483647 w 6"/>
                <a:gd name="T5" fmla="*/ 0 h 13"/>
                <a:gd name="T6" fmla="*/ 2147483647 w 6"/>
                <a:gd name="T7" fmla="*/ 2147483647 h 13"/>
                <a:gd name="T8" fmla="*/ 0 w 6"/>
                <a:gd name="T9" fmla="*/ 2147483647 h 13"/>
                <a:gd name="T10" fmla="*/ 2147483647 w 6"/>
                <a:gd name="T11" fmla="*/ 2147483647 h 13"/>
                <a:gd name="T12" fmla="*/ 2147483647 w 6"/>
                <a:gd name="T13" fmla="*/ 2147483647 h 13"/>
                <a:gd name="T14" fmla="*/ 0 60000 65536"/>
                <a:gd name="T15" fmla="*/ 0 60000 65536"/>
                <a:gd name="T16" fmla="*/ 0 60000 65536"/>
                <a:gd name="T17" fmla="*/ 0 60000 65536"/>
                <a:gd name="T18" fmla="*/ 0 60000 65536"/>
                <a:gd name="T19" fmla="*/ 0 60000 65536"/>
                <a:gd name="T20" fmla="*/ 0 60000 65536"/>
                <a:gd name="T21" fmla="*/ 0 w 6"/>
                <a:gd name="T22" fmla="*/ 0 h 13"/>
                <a:gd name="T23" fmla="*/ 6 w 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3">
                  <a:moveTo>
                    <a:pt x="3" y="5"/>
                  </a:moveTo>
                  <a:lnTo>
                    <a:pt x="4" y="1"/>
                  </a:lnTo>
                  <a:lnTo>
                    <a:pt x="6" y="0"/>
                  </a:lnTo>
                  <a:lnTo>
                    <a:pt x="2" y="12"/>
                  </a:lnTo>
                  <a:lnTo>
                    <a:pt x="0" y="13"/>
                  </a:lnTo>
                  <a:lnTo>
                    <a:pt x="1" y="11"/>
                  </a:lnTo>
                  <a:lnTo>
                    <a:pt x="3"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8" name="Freeform 340"/>
            <p:cNvSpPr>
              <a:spLocks/>
            </p:cNvSpPr>
            <p:nvPr/>
          </p:nvSpPr>
          <p:spPr bwMode="gray">
            <a:xfrm>
              <a:off x="2930" y="1965"/>
              <a:ext cx="2" cy="2"/>
            </a:xfrm>
            <a:custGeom>
              <a:avLst/>
              <a:gdLst>
                <a:gd name="T0" fmla="*/ 0 w 2"/>
                <a:gd name="T1" fmla="*/ 2147483647 h 1"/>
                <a:gd name="T2" fmla="*/ 0 w 2"/>
                <a:gd name="T3" fmla="*/ 0 h 1"/>
                <a:gd name="T4" fmla="*/ 0 w 2"/>
                <a:gd name="T5" fmla="*/ 2147483647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1"/>
                  </a:moveTo>
                  <a:lnTo>
                    <a:pt x="0"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69" name="Freeform 341"/>
            <p:cNvSpPr>
              <a:spLocks/>
            </p:cNvSpPr>
            <p:nvPr/>
          </p:nvSpPr>
          <p:spPr bwMode="gray">
            <a:xfrm>
              <a:off x="2861" y="1991"/>
              <a:ext cx="19" cy="21"/>
            </a:xfrm>
            <a:custGeom>
              <a:avLst/>
              <a:gdLst>
                <a:gd name="T0" fmla="*/ 2147483647 w 14"/>
                <a:gd name="T1" fmla="*/ 2147483647 h 16"/>
                <a:gd name="T2" fmla="*/ 0 w 14"/>
                <a:gd name="T3" fmla="*/ 2147483647 h 16"/>
                <a:gd name="T4" fmla="*/ 0 w 14"/>
                <a:gd name="T5" fmla="*/ 2147483647 h 16"/>
                <a:gd name="T6" fmla="*/ 2147483647 w 14"/>
                <a:gd name="T7" fmla="*/ 2147483647 h 16"/>
                <a:gd name="T8" fmla="*/ 2147483647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2147483647 h 16"/>
                <a:gd name="T20" fmla="*/ 2147483647 w 14"/>
                <a:gd name="T21" fmla="*/ 2147483647 h 16"/>
                <a:gd name="T22" fmla="*/ 2147483647 w 14"/>
                <a:gd name="T23" fmla="*/ 0 h 16"/>
                <a:gd name="T24" fmla="*/ 2147483647 w 14"/>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6"/>
                <a:gd name="T41" fmla="*/ 14 w 14"/>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6">
                  <a:moveTo>
                    <a:pt x="5" y="3"/>
                  </a:moveTo>
                  <a:lnTo>
                    <a:pt x="0" y="4"/>
                  </a:lnTo>
                  <a:lnTo>
                    <a:pt x="0" y="6"/>
                  </a:lnTo>
                  <a:lnTo>
                    <a:pt x="3" y="11"/>
                  </a:lnTo>
                  <a:lnTo>
                    <a:pt x="5" y="13"/>
                  </a:lnTo>
                  <a:lnTo>
                    <a:pt x="8" y="13"/>
                  </a:lnTo>
                  <a:lnTo>
                    <a:pt x="9" y="16"/>
                  </a:lnTo>
                  <a:lnTo>
                    <a:pt x="13" y="13"/>
                  </a:lnTo>
                  <a:lnTo>
                    <a:pt x="14" y="10"/>
                  </a:lnTo>
                  <a:lnTo>
                    <a:pt x="12" y="6"/>
                  </a:lnTo>
                  <a:lnTo>
                    <a:pt x="13" y="2"/>
                  </a:lnTo>
                  <a:lnTo>
                    <a:pt x="9" y="0"/>
                  </a:lnTo>
                  <a:lnTo>
                    <a:pt x="5"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0" name="Freeform 342"/>
            <p:cNvSpPr>
              <a:spLocks/>
            </p:cNvSpPr>
            <p:nvPr/>
          </p:nvSpPr>
          <p:spPr bwMode="gray">
            <a:xfrm>
              <a:off x="2875" y="2012"/>
              <a:ext cx="7" cy="5"/>
            </a:xfrm>
            <a:custGeom>
              <a:avLst/>
              <a:gdLst>
                <a:gd name="T0" fmla="*/ 0 w 6"/>
                <a:gd name="T1" fmla="*/ 2147483647 h 4"/>
                <a:gd name="T2" fmla="*/ 2147483647 w 6"/>
                <a:gd name="T3" fmla="*/ 0 h 4"/>
                <a:gd name="T4" fmla="*/ 2147483647 w 6"/>
                <a:gd name="T5" fmla="*/ 0 h 4"/>
                <a:gd name="T6" fmla="*/ 2147483647 w 6"/>
                <a:gd name="T7" fmla="*/ 2147483647 h 4"/>
                <a:gd name="T8" fmla="*/ 2147483647 w 6"/>
                <a:gd name="T9" fmla="*/ 2147483647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3"/>
                  </a:moveTo>
                  <a:lnTo>
                    <a:pt x="4" y="0"/>
                  </a:lnTo>
                  <a:lnTo>
                    <a:pt x="6" y="0"/>
                  </a:lnTo>
                  <a:lnTo>
                    <a:pt x="5" y="1"/>
                  </a:lnTo>
                  <a:lnTo>
                    <a:pt x="1"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1" name="Freeform 343"/>
            <p:cNvSpPr>
              <a:spLocks/>
            </p:cNvSpPr>
            <p:nvPr/>
          </p:nvSpPr>
          <p:spPr bwMode="gray">
            <a:xfrm>
              <a:off x="2863" y="2013"/>
              <a:ext cx="7" cy="7"/>
            </a:xfrm>
            <a:custGeom>
              <a:avLst/>
              <a:gdLst>
                <a:gd name="T0" fmla="*/ 0 w 6"/>
                <a:gd name="T1" fmla="*/ 2147483647 h 5"/>
                <a:gd name="T2" fmla="*/ 2147483647 w 6"/>
                <a:gd name="T3" fmla="*/ 0 h 5"/>
                <a:gd name="T4" fmla="*/ 2147483647 w 6"/>
                <a:gd name="T5" fmla="*/ 2147483647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2"/>
                  </a:moveTo>
                  <a:lnTo>
                    <a:pt x="1" y="0"/>
                  </a:lnTo>
                  <a:lnTo>
                    <a:pt x="5" y="2"/>
                  </a:lnTo>
                  <a:lnTo>
                    <a:pt x="6" y="5"/>
                  </a:lnTo>
                  <a:lnTo>
                    <a:pt x="1"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2" name="Freeform 344"/>
            <p:cNvSpPr>
              <a:spLocks/>
            </p:cNvSpPr>
            <p:nvPr/>
          </p:nvSpPr>
          <p:spPr bwMode="gray">
            <a:xfrm>
              <a:off x="2843" y="2142"/>
              <a:ext cx="90" cy="51"/>
            </a:xfrm>
            <a:custGeom>
              <a:avLst/>
              <a:gdLst>
                <a:gd name="T0" fmla="*/ 2147483647 w 69"/>
                <a:gd name="T1" fmla="*/ 2147483647 h 39"/>
                <a:gd name="T2" fmla="*/ 2147483647 w 69"/>
                <a:gd name="T3" fmla="*/ 2147483647 h 39"/>
                <a:gd name="T4" fmla="*/ 2147483647 w 69"/>
                <a:gd name="T5" fmla="*/ 2147483647 h 39"/>
                <a:gd name="T6" fmla="*/ 2147483647 w 69"/>
                <a:gd name="T7" fmla="*/ 2147483647 h 39"/>
                <a:gd name="T8" fmla="*/ 2147483647 w 69"/>
                <a:gd name="T9" fmla="*/ 2147483647 h 39"/>
                <a:gd name="T10" fmla="*/ 2147483647 w 69"/>
                <a:gd name="T11" fmla="*/ 2147483647 h 39"/>
                <a:gd name="T12" fmla="*/ 2147483647 w 69"/>
                <a:gd name="T13" fmla="*/ 2147483647 h 39"/>
                <a:gd name="T14" fmla="*/ 2147483647 w 69"/>
                <a:gd name="T15" fmla="*/ 2147483647 h 39"/>
                <a:gd name="T16" fmla="*/ 2147483647 w 69"/>
                <a:gd name="T17" fmla="*/ 2147483647 h 39"/>
                <a:gd name="T18" fmla="*/ 2147483647 w 69"/>
                <a:gd name="T19" fmla="*/ 2147483647 h 39"/>
                <a:gd name="T20" fmla="*/ 2147483647 w 69"/>
                <a:gd name="T21" fmla="*/ 2147483647 h 39"/>
                <a:gd name="T22" fmla="*/ 0 w 69"/>
                <a:gd name="T23" fmla="*/ 2147483647 h 39"/>
                <a:gd name="T24" fmla="*/ 2147483647 w 69"/>
                <a:gd name="T25" fmla="*/ 2147483647 h 39"/>
                <a:gd name="T26" fmla="*/ 2147483647 w 69"/>
                <a:gd name="T27" fmla="*/ 2147483647 h 39"/>
                <a:gd name="T28" fmla="*/ 2147483647 w 69"/>
                <a:gd name="T29" fmla="*/ 2147483647 h 39"/>
                <a:gd name="T30" fmla="*/ 2147483647 w 69"/>
                <a:gd name="T31" fmla="*/ 2147483647 h 39"/>
                <a:gd name="T32" fmla="*/ 2147483647 w 69"/>
                <a:gd name="T33" fmla="*/ 2147483647 h 39"/>
                <a:gd name="T34" fmla="*/ 2147483647 w 69"/>
                <a:gd name="T35" fmla="*/ 2147483647 h 39"/>
                <a:gd name="T36" fmla="*/ 2147483647 w 69"/>
                <a:gd name="T37" fmla="*/ 2147483647 h 39"/>
                <a:gd name="T38" fmla="*/ 2147483647 w 69"/>
                <a:gd name="T39" fmla="*/ 2147483647 h 39"/>
                <a:gd name="T40" fmla="*/ 2147483647 w 69"/>
                <a:gd name="T41" fmla="*/ 2147483647 h 39"/>
                <a:gd name="T42" fmla="*/ 2147483647 w 69"/>
                <a:gd name="T43" fmla="*/ 2147483647 h 39"/>
                <a:gd name="T44" fmla="*/ 2147483647 w 69"/>
                <a:gd name="T45" fmla="*/ 0 h 39"/>
                <a:gd name="T46" fmla="*/ 2147483647 w 69"/>
                <a:gd name="T47" fmla="*/ 2147483647 h 39"/>
                <a:gd name="T48" fmla="*/ 2147483647 w 69"/>
                <a:gd name="T49" fmla="*/ 2147483647 h 39"/>
                <a:gd name="T50" fmla="*/ 2147483647 w 69"/>
                <a:gd name="T51" fmla="*/ 2147483647 h 39"/>
                <a:gd name="T52" fmla="*/ 2147483647 w 69"/>
                <a:gd name="T53" fmla="*/ 2147483647 h 39"/>
                <a:gd name="T54" fmla="*/ 2147483647 w 69"/>
                <a:gd name="T55" fmla="*/ 2147483647 h 39"/>
                <a:gd name="T56" fmla="*/ 2147483647 w 69"/>
                <a:gd name="T57" fmla="*/ 2147483647 h 39"/>
                <a:gd name="T58" fmla="*/ 2147483647 w 69"/>
                <a:gd name="T59" fmla="*/ 2147483647 h 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
                <a:gd name="T91" fmla="*/ 0 h 39"/>
                <a:gd name="T92" fmla="*/ 69 w 69"/>
                <a:gd name="T93" fmla="*/ 39 h 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 h="39">
                  <a:moveTo>
                    <a:pt x="63" y="30"/>
                  </a:moveTo>
                  <a:lnTo>
                    <a:pt x="55" y="32"/>
                  </a:lnTo>
                  <a:lnTo>
                    <a:pt x="46" y="39"/>
                  </a:lnTo>
                  <a:lnTo>
                    <a:pt x="39" y="36"/>
                  </a:lnTo>
                  <a:lnTo>
                    <a:pt x="31" y="33"/>
                  </a:lnTo>
                  <a:lnTo>
                    <a:pt x="27" y="33"/>
                  </a:lnTo>
                  <a:lnTo>
                    <a:pt x="25" y="31"/>
                  </a:lnTo>
                  <a:lnTo>
                    <a:pt x="20" y="31"/>
                  </a:lnTo>
                  <a:lnTo>
                    <a:pt x="17" y="34"/>
                  </a:lnTo>
                  <a:lnTo>
                    <a:pt x="8" y="34"/>
                  </a:lnTo>
                  <a:lnTo>
                    <a:pt x="2" y="31"/>
                  </a:lnTo>
                  <a:lnTo>
                    <a:pt x="0" y="28"/>
                  </a:lnTo>
                  <a:lnTo>
                    <a:pt x="2" y="26"/>
                  </a:lnTo>
                  <a:lnTo>
                    <a:pt x="3" y="24"/>
                  </a:lnTo>
                  <a:lnTo>
                    <a:pt x="11" y="25"/>
                  </a:lnTo>
                  <a:lnTo>
                    <a:pt x="21" y="23"/>
                  </a:lnTo>
                  <a:lnTo>
                    <a:pt x="27" y="19"/>
                  </a:lnTo>
                  <a:lnTo>
                    <a:pt x="33" y="21"/>
                  </a:lnTo>
                  <a:lnTo>
                    <a:pt x="36" y="17"/>
                  </a:lnTo>
                  <a:lnTo>
                    <a:pt x="35" y="11"/>
                  </a:lnTo>
                  <a:lnTo>
                    <a:pt x="40" y="6"/>
                  </a:lnTo>
                  <a:lnTo>
                    <a:pt x="41" y="2"/>
                  </a:lnTo>
                  <a:lnTo>
                    <a:pt x="54" y="0"/>
                  </a:lnTo>
                  <a:lnTo>
                    <a:pt x="63" y="4"/>
                  </a:lnTo>
                  <a:lnTo>
                    <a:pt x="65" y="10"/>
                  </a:lnTo>
                  <a:lnTo>
                    <a:pt x="68" y="10"/>
                  </a:lnTo>
                  <a:lnTo>
                    <a:pt x="69" y="17"/>
                  </a:lnTo>
                  <a:lnTo>
                    <a:pt x="65" y="20"/>
                  </a:lnTo>
                  <a:lnTo>
                    <a:pt x="65" y="26"/>
                  </a:lnTo>
                  <a:lnTo>
                    <a:pt x="63" y="3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3" name="Freeform 345"/>
            <p:cNvSpPr>
              <a:spLocks/>
            </p:cNvSpPr>
            <p:nvPr/>
          </p:nvSpPr>
          <p:spPr bwMode="gray">
            <a:xfrm>
              <a:off x="2799" y="2166"/>
              <a:ext cx="55" cy="38"/>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0 h 29"/>
                <a:gd name="T26" fmla="*/ 2147483647 w 42"/>
                <a:gd name="T27" fmla="*/ 2147483647 h 29"/>
                <a:gd name="T28" fmla="*/ 2147483647 w 42"/>
                <a:gd name="T29" fmla="*/ 2147483647 h 29"/>
                <a:gd name="T30" fmla="*/ 2147483647 w 42"/>
                <a:gd name="T31" fmla="*/ 2147483647 h 29"/>
                <a:gd name="T32" fmla="*/ 2147483647 w 42"/>
                <a:gd name="T33" fmla="*/ 2147483647 h 29"/>
                <a:gd name="T34" fmla="*/ 2147483647 w 42"/>
                <a:gd name="T35" fmla="*/ 2147483647 h 29"/>
                <a:gd name="T36" fmla="*/ 2147483647 w 42"/>
                <a:gd name="T37" fmla="*/ 2147483647 h 29"/>
                <a:gd name="T38" fmla="*/ 2147483647 w 42"/>
                <a:gd name="T39" fmla="*/ 2147483647 h 29"/>
                <a:gd name="T40" fmla="*/ 2147483647 w 42"/>
                <a:gd name="T41" fmla="*/ 2147483647 h 29"/>
                <a:gd name="T42" fmla="*/ 2147483647 w 42"/>
                <a:gd name="T43" fmla="*/ 2147483647 h 29"/>
                <a:gd name="T44" fmla="*/ 2147483647 w 42"/>
                <a:gd name="T45" fmla="*/ 2147483647 h 29"/>
                <a:gd name="T46" fmla="*/ 2147483647 w 42"/>
                <a:gd name="T47" fmla="*/ 2147483647 h 29"/>
                <a:gd name="T48" fmla="*/ 2147483647 w 42"/>
                <a:gd name="T49" fmla="*/ 2147483647 h 29"/>
                <a:gd name="T50" fmla="*/ 2147483647 w 42"/>
                <a:gd name="T51" fmla="*/ 2147483647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29"/>
                <a:gd name="T80" fmla="*/ 42 w 42"/>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29">
                  <a:moveTo>
                    <a:pt x="8" y="29"/>
                  </a:moveTo>
                  <a:lnTo>
                    <a:pt x="9" y="24"/>
                  </a:lnTo>
                  <a:lnTo>
                    <a:pt x="6" y="23"/>
                  </a:lnTo>
                  <a:lnTo>
                    <a:pt x="2" y="26"/>
                  </a:lnTo>
                  <a:lnTo>
                    <a:pt x="0" y="23"/>
                  </a:lnTo>
                  <a:lnTo>
                    <a:pt x="4" y="18"/>
                  </a:lnTo>
                  <a:lnTo>
                    <a:pt x="6" y="13"/>
                  </a:lnTo>
                  <a:lnTo>
                    <a:pt x="9" y="12"/>
                  </a:lnTo>
                  <a:lnTo>
                    <a:pt x="9" y="8"/>
                  </a:lnTo>
                  <a:lnTo>
                    <a:pt x="11" y="3"/>
                  </a:lnTo>
                  <a:lnTo>
                    <a:pt x="16" y="4"/>
                  </a:lnTo>
                  <a:lnTo>
                    <a:pt x="20" y="1"/>
                  </a:lnTo>
                  <a:lnTo>
                    <a:pt x="26" y="0"/>
                  </a:lnTo>
                  <a:lnTo>
                    <a:pt x="32" y="5"/>
                  </a:lnTo>
                  <a:lnTo>
                    <a:pt x="37" y="6"/>
                  </a:lnTo>
                  <a:lnTo>
                    <a:pt x="34" y="10"/>
                  </a:lnTo>
                  <a:lnTo>
                    <a:pt x="36" y="13"/>
                  </a:lnTo>
                  <a:lnTo>
                    <a:pt x="42" y="16"/>
                  </a:lnTo>
                  <a:lnTo>
                    <a:pt x="39" y="21"/>
                  </a:lnTo>
                  <a:lnTo>
                    <a:pt x="28" y="20"/>
                  </a:lnTo>
                  <a:lnTo>
                    <a:pt x="25" y="17"/>
                  </a:lnTo>
                  <a:lnTo>
                    <a:pt x="21" y="18"/>
                  </a:lnTo>
                  <a:lnTo>
                    <a:pt x="20" y="27"/>
                  </a:lnTo>
                  <a:lnTo>
                    <a:pt x="17" y="29"/>
                  </a:lnTo>
                  <a:lnTo>
                    <a:pt x="13" y="28"/>
                  </a:lnTo>
                  <a:lnTo>
                    <a:pt x="8" y="2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4" name="Freeform 346"/>
            <p:cNvSpPr>
              <a:spLocks/>
            </p:cNvSpPr>
            <p:nvPr/>
          </p:nvSpPr>
          <p:spPr bwMode="gray">
            <a:xfrm>
              <a:off x="2800" y="2017"/>
              <a:ext cx="111" cy="158"/>
            </a:xfrm>
            <a:custGeom>
              <a:avLst/>
              <a:gdLst>
                <a:gd name="T0" fmla="*/ 2147483647 w 85"/>
                <a:gd name="T1" fmla="*/ 2147483647 h 121"/>
                <a:gd name="T2" fmla="*/ 2147483647 w 85"/>
                <a:gd name="T3" fmla="*/ 2147483647 h 121"/>
                <a:gd name="T4" fmla="*/ 2147483647 w 85"/>
                <a:gd name="T5" fmla="*/ 2147483647 h 121"/>
                <a:gd name="T6" fmla="*/ 2147483647 w 85"/>
                <a:gd name="T7" fmla="*/ 2147483647 h 121"/>
                <a:gd name="T8" fmla="*/ 0 w 85"/>
                <a:gd name="T9" fmla="*/ 2147483647 h 121"/>
                <a:gd name="T10" fmla="*/ 0 w 85"/>
                <a:gd name="T11" fmla="*/ 2147483647 h 121"/>
                <a:gd name="T12" fmla="*/ 2147483647 w 85"/>
                <a:gd name="T13" fmla="*/ 2147483647 h 121"/>
                <a:gd name="T14" fmla="*/ 2147483647 w 85"/>
                <a:gd name="T15" fmla="*/ 2147483647 h 121"/>
                <a:gd name="T16" fmla="*/ 2147483647 w 85"/>
                <a:gd name="T17" fmla="*/ 2147483647 h 121"/>
                <a:gd name="T18" fmla="*/ 2147483647 w 85"/>
                <a:gd name="T19" fmla="*/ 2147483647 h 121"/>
                <a:gd name="T20" fmla="*/ 2147483647 w 85"/>
                <a:gd name="T21" fmla="*/ 2147483647 h 121"/>
                <a:gd name="T22" fmla="*/ 2147483647 w 85"/>
                <a:gd name="T23" fmla="*/ 2147483647 h 121"/>
                <a:gd name="T24" fmla="*/ 2147483647 w 85"/>
                <a:gd name="T25" fmla="*/ 2147483647 h 121"/>
                <a:gd name="T26" fmla="*/ 2147483647 w 85"/>
                <a:gd name="T27" fmla="*/ 2147483647 h 121"/>
                <a:gd name="T28" fmla="*/ 2147483647 w 85"/>
                <a:gd name="T29" fmla="*/ 2147483647 h 121"/>
                <a:gd name="T30" fmla="*/ 2147483647 w 85"/>
                <a:gd name="T31" fmla="*/ 2147483647 h 121"/>
                <a:gd name="T32" fmla="*/ 2147483647 w 85"/>
                <a:gd name="T33" fmla="*/ 2147483647 h 121"/>
                <a:gd name="T34" fmla="*/ 2147483647 w 85"/>
                <a:gd name="T35" fmla="*/ 2147483647 h 121"/>
                <a:gd name="T36" fmla="*/ 2147483647 w 85"/>
                <a:gd name="T37" fmla="*/ 2147483647 h 121"/>
                <a:gd name="T38" fmla="*/ 2147483647 w 85"/>
                <a:gd name="T39" fmla="*/ 2147483647 h 121"/>
                <a:gd name="T40" fmla="*/ 2147483647 w 85"/>
                <a:gd name="T41" fmla="*/ 2147483647 h 121"/>
                <a:gd name="T42" fmla="*/ 2147483647 w 85"/>
                <a:gd name="T43" fmla="*/ 2147483647 h 121"/>
                <a:gd name="T44" fmla="*/ 2147483647 w 85"/>
                <a:gd name="T45" fmla="*/ 0 h 121"/>
                <a:gd name="T46" fmla="*/ 2147483647 w 85"/>
                <a:gd name="T47" fmla="*/ 2147483647 h 121"/>
                <a:gd name="T48" fmla="*/ 2147483647 w 85"/>
                <a:gd name="T49" fmla="*/ 2147483647 h 121"/>
                <a:gd name="T50" fmla="*/ 2147483647 w 85"/>
                <a:gd name="T51" fmla="*/ 2147483647 h 121"/>
                <a:gd name="T52" fmla="*/ 2147483647 w 85"/>
                <a:gd name="T53" fmla="*/ 2147483647 h 121"/>
                <a:gd name="T54" fmla="*/ 2147483647 w 85"/>
                <a:gd name="T55" fmla="*/ 2147483647 h 121"/>
                <a:gd name="T56" fmla="*/ 2147483647 w 85"/>
                <a:gd name="T57" fmla="*/ 2147483647 h 121"/>
                <a:gd name="T58" fmla="*/ 2147483647 w 85"/>
                <a:gd name="T59" fmla="*/ 2147483647 h 121"/>
                <a:gd name="T60" fmla="*/ 2147483647 w 85"/>
                <a:gd name="T61" fmla="*/ 2147483647 h 121"/>
                <a:gd name="T62" fmla="*/ 2147483647 w 85"/>
                <a:gd name="T63" fmla="*/ 2147483647 h 121"/>
                <a:gd name="T64" fmla="*/ 2147483647 w 85"/>
                <a:gd name="T65" fmla="*/ 2147483647 h 121"/>
                <a:gd name="T66" fmla="*/ 2147483647 w 85"/>
                <a:gd name="T67" fmla="*/ 2147483647 h 121"/>
                <a:gd name="T68" fmla="*/ 2147483647 w 85"/>
                <a:gd name="T69" fmla="*/ 2147483647 h 121"/>
                <a:gd name="T70" fmla="*/ 2147483647 w 85"/>
                <a:gd name="T71" fmla="*/ 2147483647 h 121"/>
                <a:gd name="T72" fmla="*/ 2147483647 w 85"/>
                <a:gd name="T73" fmla="*/ 2147483647 h 121"/>
                <a:gd name="T74" fmla="*/ 2147483647 w 85"/>
                <a:gd name="T75" fmla="*/ 2147483647 h 121"/>
                <a:gd name="T76" fmla="*/ 2147483647 w 85"/>
                <a:gd name="T77" fmla="*/ 2147483647 h 121"/>
                <a:gd name="T78" fmla="*/ 2147483647 w 85"/>
                <a:gd name="T79" fmla="*/ 2147483647 h 121"/>
                <a:gd name="T80" fmla="*/ 2147483647 w 85"/>
                <a:gd name="T81" fmla="*/ 2147483647 h 121"/>
                <a:gd name="T82" fmla="*/ 2147483647 w 85"/>
                <a:gd name="T83" fmla="*/ 2147483647 h 121"/>
                <a:gd name="T84" fmla="*/ 2147483647 w 85"/>
                <a:gd name="T85" fmla="*/ 2147483647 h 121"/>
                <a:gd name="T86" fmla="*/ 2147483647 w 85"/>
                <a:gd name="T87" fmla="*/ 2147483647 h 121"/>
                <a:gd name="T88" fmla="*/ 2147483647 w 85"/>
                <a:gd name="T89" fmla="*/ 2147483647 h 121"/>
                <a:gd name="T90" fmla="*/ 2147483647 w 85"/>
                <a:gd name="T91" fmla="*/ 2147483647 h 121"/>
                <a:gd name="T92" fmla="*/ 2147483647 w 85"/>
                <a:gd name="T93" fmla="*/ 2147483647 h 121"/>
                <a:gd name="T94" fmla="*/ 2147483647 w 85"/>
                <a:gd name="T95" fmla="*/ 2147483647 h 121"/>
                <a:gd name="T96" fmla="*/ 2147483647 w 85"/>
                <a:gd name="T97" fmla="*/ 2147483647 h 121"/>
                <a:gd name="T98" fmla="*/ 2147483647 w 85"/>
                <a:gd name="T99" fmla="*/ 2147483647 h 121"/>
                <a:gd name="T100" fmla="*/ 2147483647 w 85"/>
                <a:gd name="T101" fmla="*/ 2147483647 h 121"/>
                <a:gd name="T102" fmla="*/ 2147483647 w 85"/>
                <a:gd name="T103" fmla="*/ 2147483647 h 121"/>
                <a:gd name="T104" fmla="*/ 2147483647 w 85"/>
                <a:gd name="T105" fmla="*/ 2147483647 h 121"/>
                <a:gd name="T106" fmla="*/ 2147483647 w 85"/>
                <a:gd name="T107" fmla="*/ 2147483647 h 121"/>
                <a:gd name="T108" fmla="*/ 2147483647 w 85"/>
                <a:gd name="T109" fmla="*/ 2147483647 h 121"/>
                <a:gd name="T110" fmla="*/ 2147483647 w 85"/>
                <a:gd name="T111" fmla="*/ 2147483647 h 121"/>
                <a:gd name="T112" fmla="*/ 2147483647 w 8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
                <a:gd name="T172" fmla="*/ 0 h 121"/>
                <a:gd name="T173" fmla="*/ 85 w 8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 h="121">
                  <a:moveTo>
                    <a:pt x="7" y="90"/>
                  </a:moveTo>
                  <a:lnTo>
                    <a:pt x="6" y="80"/>
                  </a:lnTo>
                  <a:lnTo>
                    <a:pt x="3" y="75"/>
                  </a:lnTo>
                  <a:lnTo>
                    <a:pt x="2" y="68"/>
                  </a:lnTo>
                  <a:lnTo>
                    <a:pt x="0" y="64"/>
                  </a:lnTo>
                  <a:lnTo>
                    <a:pt x="0" y="61"/>
                  </a:lnTo>
                  <a:lnTo>
                    <a:pt x="3" y="55"/>
                  </a:lnTo>
                  <a:lnTo>
                    <a:pt x="1" y="52"/>
                  </a:lnTo>
                  <a:lnTo>
                    <a:pt x="3" y="49"/>
                  </a:lnTo>
                  <a:lnTo>
                    <a:pt x="10" y="43"/>
                  </a:lnTo>
                  <a:lnTo>
                    <a:pt x="11" y="37"/>
                  </a:lnTo>
                  <a:lnTo>
                    <a:pt x="9" y="33"/>
                  </a:lnTo>
                  <a:lnTo>
                    <a:pt x="12" y="27"/>
                  </a:lnTo>
                  <a:lnTo>
                    <a:pt x="10" y="24"/>
                  </a:lnTo>
                  <a:lnTo>
                    <a:pt x="13" y="19"/>
                  </a:lnTo>
                  <a:lnTo>
                    <a:pt x="18" y="19"/>
                  </a:lnTo>
                  <a:lnTo>
                    <a:pt x="21" y="21"/>
                  </a:lnTo>
                  <a:lnTo>
                    <a:pt x="24" y="19"/>
                  </a:lnTo>
                  <a:lnTo>
                    <a:pt x="27" y="16"/>
                  </a:lnTo>
                  <a:lnTo>
                    <a:pt x="28" y="9"/>
                  </a:lnTo>
                  <a:lnTo>
                    <a:pt x="26" y="2"/>
                  </a:lnTo>
                  <a:lnTo>
                    <a:pt x="26" y="1"/>
                  </a:lnTo>
                  <a:lnTo>
                    <a:pt x="29" y="0"/>
                  </a:lnTo>
                  <a:lnTo>
                    <a:pt x="36" y="1"/>
                  </a:lnTo>
                  <a:lnTo>
                    <a:pt x="40" y="7"/>
                  </a:lnTo>
                  <a:lnTo>
                    <a:pt x="46" y="8"/>
                  </a:lnTo>
                  <a:lnTo>
                    <a:pt x="48" y="10"/>
                  </a:lnTo>
                  <a:lnTo>
                    <a:pt x="55" y="11"/>
                  </a:lnTo>
                  <a:lnTo>
                    <a:pt x="60" y="6"/>
                  </a:lnTo>
                  <a:lnTo>
                    <a:pt x="70" y="3"/>
                  </a:lnTo>
                  <a:lnTo>
                    <a:pt x="71" y="9"/>
                  </a:lnTo>
                  <a:lnTo>
                    <a:pt x="73" y="10"/>
                  </a:lnTo>
                  <a:lnTo>
                    <a:pt x="77" y="15"/>
                  </a:lnTo>
                  <a:lnTo>
                    <a:pt x="79" y="23"/>
                  </a:lnTo>
                  <a:lnTo>
                    <a:pt x="77" y="35"/>
                  </a:lnTo>
                  <a:lnTo>
                    <a:pt x="85" y="61"/>
                  </a:lnTo>
                  <a:lnTo>
                    <a:pt x="76" y="62"/>
                  </a:lnTo>
                  <a:lnTo>
                    <a:pt x="73" y="67"/>
                  </a:lnTo>
                  <a:lnTo>
                    <a:pt x="59" y="76"/>
                  </a:lnTo>
                  <a:lnTo>
                    <a:pt x="61" y="87"/>
                  </a:lnTo>
                  <a:lnTo>
                    <a:pt x="74" y="98"/>
                  </a:lnTo>
                  <a:lnTo>
                    <a:pt x="73" y="102"/>
                  </a:lnTo>
                  <a:lnTo>
                    <a:pt x="68" y="107"/>
                  </a:lnTo>
                  <a:lnTo>
                    <a:pt x="69" y="113"/>
                  </a:lnTo>
                  <a:lnTo>
                    <a:pt x="66" y="117"/>
                  </a:lnTo>
                  <a:lnTo>
                    <a:pt x="60" y="115"/>
                  </a:lnTo>
                  <a:lnTo>
                    <a:pt x="54" y="119"/>
                  </a:lnTo>
                  <a:lnTo>
                    <a:pt x="44" y="121"/>
                  </a:lnTo>
                  <a:lnTo>
                    <a:pt x="36" y="120"/>
                  </a:lnTo>
                  <a:lnTo>
                    <a:pt x="31" y="119"/>
                  </a:lnTo>
                  <a:lnTo>
                    <a:pt x="25" y="114"/>
                  </a:lnTo>
                  <a:lnTo>
                    <a:pt x="19" y="115"/>
                  </a:lnTo>
                  <a:lnTo>
                    <a:pt x="15" y="118"/>
                  </a:lnTo>
                  <a:lnTo>
                    <a:pt x="18" y="105"/>
                  </a:lnTo>
                  <a:lnTo>
                    <a:pt x="23" y="92"/>
                  </a:lnTo>
                  <a:lnTo>
                    <a:pt x="16" y="90"/>
                  </a:lnTo>
                  <a:lnTo>
                    <a:pt x="7" y="9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5" name="Freeform 347"/>
            <p:cNvSpPr>
              <a:spLocks/>
            </p:cNvSpPr>
            <p:nvPr/>
          </p:nvSpPr>
          <p:spPr bwMode="gray">
            <a:xfrm>
              <a:off x="2825" y="1968"/>
              <a:ext cx="38" cy="52"/>
            </a:xfrm>
            <a:custGeom>
              <a:avLst/>
              <a:gdLst>
                <a:gd name="T0" fmla="*/ 2147483647 w 29"/>
                <a:gd name="T1" fmla="*/ 2147483647 h 40"/>
                <a:gd name="T2" fmla="*/ 2147483647 w 29"/>
                <a:gd name="T3" fmla="*/ 2147483647 h 40"/>
                <a:gd name="T4" fmla="*/ 2147483647 w 29"/>
                <a:gd name="T5" fmla="*/ 2147483647 h 40"/>
                <a:gd name="T6" fmla="*/ 2147483647 w 29"/>
                <a:gd name="T7" fmla="*/ 2147483647 h 40"/>
                <a:gd name="T8" fmla="*/ 2147483647 w 29"/>
                <a:gd name="T9" fmla="*/ 2147483647 h 40"/>
                <a:gd name="T10" fmla="*/ 2147483647 w 29"/>
                <a:gd name="T11" fmla="*/ 2147483647 h 40"/>
                <a:gd name="T12" fmla="*/ 2147483647 w 29"/>
                <a:gd name="T13" fmla="*/ 2147483647 h 40"/>
                <a:gd name="T14" fmla="*/ 0 w 29"/>
                <a:gd name="T15" fmla="*/ 2147483647 h 40"/>
                <a:gd name="T16" fmla="*/ 2147483647 w 29"/>
                <a:gd name="T17" fmla="*/ 2147483647 h 40"/>
                <a:gd name="T18" fmla="*/ 2147483647 w 29"/>
                <a:gd name="T19" fmla="*/ 2147483647 h 40"/>
                <a:gd name="T20" fmla="*/ 2147483647 w 29"/>
                <a:gd name="T21" fmla="*/ 2147483647 h 40"/>
                <a:gd name="T22" fmla="*/ 2147483647 w 29"/>
                <a:gd name="T23" fmla="*/ 2147483647 h 40"/>
                <a:gd name="T24" fmla="*/ 2147483647 w 29"/>
                <a:gd name="T25" fmla="*/ 0 h 40"/>
                <a:gd name="T26" fmla="*/ 2147483647 w 29"/>
                <a:gd name="T27" fmla="*/ 2147483647 h 40"/>
                <a:gd name="T28" fmla="*/ 2147483647 w 29"/>
                <a:gd name="T29" fmla="*/ 2147483647 h 40"/>
                <a:gd name="T30" fmla="*/ 2147483647 w 29"/>
                <a:gd name="T31" fmla="*/ 2147483647 h 40"/>
                <a:gd name="T32" fmla="*/ 2147483647 w 29"/>
                <a:gd name="T33" fmla="*/ 2147483647 h 40"/>
                <a:gd name="T34" fmla="*/ 2147483647 w 29"/>
                <a:gd name="T35" fmla="*/ 2147483647 h 40"/>
                <a:gd name="T36" fmla="*/ 2147483647 w 29"/>
                <a:gd name="T37" fmla="*/ 2147483647 h 40"/>
                <a:gd name="T38" fmla="*/ 2147483647 w 29"/>
                <a:gd name="T39" fmla="*/ 2147483647 h 40"/>
                <a:gd name="T40" fmla="*/ 2147483647 w 29"/>
                <a:gd name="T41" fmla="*/ 2147483647 h 40"/>
                <a:gd name="T42" fmla="*/ 2147483647 w 29"/>
                <a:gd name="T43" fmla="*/ 2147483647 h 40"/>
                <a:gd name="T44" fmla="*/ 2147483647 w 29"/>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40"/>
                <a:gd name="T71" fmla="*/ 29 w 29"/>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40">
                  <a:moveTo>
                    <a:pt x="17" y="39"/>
                  </a:moveTo>
                  <a:lnTo>
                    <a:pt x="10" y="38"/>
                  </a:lnTo>
                  <a:lnTo>
                    <a:pt x="7" y="39"/>
                  </a:lnTo>
                  <a:lnTo>
                    <a:pt x="7" y="40"/>
                  </a:lnTo>
                  <a:lnTo>
                    <a:pt x="6" y="38"/>
                  </a:lnTo>
                  <a:lnTo>
                    <a:pt x="6" y="31"/>
                  </a:lnTo>
                  <a:lnTo>
                    <a:pt x="2" y="26"/>
                  </a:lnTo>
                  <a:lnTo>
                    <a:pt x="0" y="18"/>
                  </a:lnTo>
                  <a:lnTo>
                    <a:pt x="1" y="10"/>
                  </a:lnTo>
                  <a:lnTo>
                    <a:pt x="8" y="5"/>
                  </a:lnTo>
                  <a:lnTo>
                    <a:pt x="11" y="6"/>
                  </a:lnTo>
                  <a:lnTo>
                    <a:pt x="15" y="1"/>
                  </a:lnTo>
                  <a:lnTo>
                    <a:pt x="19" y="0"/>
                  </a:lnTo>
                  <a:lnTo>
                    <a:pt x="23" y="8"/>
                  </a:lnTo>
                  <a:lnTo>
                    <a:pt x="27" y="8"/>
                  </a:lnTo>
                  <a:lnTo>
                    <a:pt x="29" y="10"/>
                  </a:lnTo>
                  <a:lnTo>
                    <a:pt x="28" y="13"/>
                  </a:lnTo>
                  <a:lnTo>
                    <a:pt x="21" y="15"/>
                  </a:lnTo>
                  <a:lnTo>
                    <a:pt x="21" y="19"/>
                  </a:lnTo>
                  <a:lnTo>
                    <a:pt x="14" y="24"/>
                  </a:lnTo>
                  <a:lnTo>
                    <a:pt x="14" y="31"/>
                  </a:lnTo>
                  <a:lnTo>
                    <a:pt x="17" y="38"/>
                  </a:lnTo>
                  <a:lnTo>
                    <a:pt x="17" y="3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6" name="Freeform 348"/>
            <p:cNvSpPr>
              <a:spLocks/>
            </p:cNvSpPr>
            <p:nvPr/>
          </p:nvSpPr>
          <p:spPr bwMode="gray">
            <a:xfrm>
              <a:off x="2827" y="1949"/>
              <a:ext cx="29" cy="28"/>
            </a:xfrm>
            <a:custGeom>
              <a:avLst/>
              <a:gdLst>
                <a:gd name="T0" fmla="*/ 0 w 22"/>
                <a:gd name="T1" fmla="*/ 2147483647 h 21"/>
                <a:gd name="T2" fmla="*/ 2147483647 w 22"/>
                <a:gd name="T3" fmla="*/ 2147483647 h 21"/>
                <a:gd name="T4" fmla="*/ 2147483647 w 22"/>
                <a:gd name="T5" fmla="*/ 2147483647 h 21"/>
                <a:gd name="T6" fmla="*/ 2147483647 w 22"/>
                <a:gd name="T7" fmla="*/ 2147483647 h 21"/>
                <a:gd name="T8" fmla="*/ 2147483647 w 22"/>
                <a:gd name="T9" fmla="*/ 2147483647 h 21"/>
                <a:gd name="T10" fmla="*/ 2147483647 w 22"/>
                <a:gd name="T11" fmla="*/ 2147483647 h 21"/>
                <a:gd name="T12" fmla="*/ 2147483647 w 22"/>
                <a:gd name="T13" fmla="*/ 0 h 21"/>
                <a:gd name="T14" fmla="*/ 2147483647 w 22"/>
                <a:gd name="T15" fmla="*/ 2147483647 h 21"/>
                <a:gd name="T16" fmla="*/ 2147483647 w 22"/>
                <a:gd name="T17" fmla="*/ 2147483647 h 21"/>
                <a:gd name="T18" fmla="*/ 2147483647 w 22"/>
                <a:gd name="T19" fmla="*/ 2147483647 h 21"/>
                <a:gd name="T20" fmla="*/ 2147483647 w 22"/>
                <a:gd name="T21" fmla="*/ 2147483647 h 21"/>
                <a:gd name="T22" fmla="*/ 2147483647 w 22"/>
                <a:gd name="T23" fmla="*/ 2147483647 h 21"/>
                <a:gd name="T24" fmla="*/ 0 w 22"/>
                <a:gd name="T25" fmla="*/ 2147483647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1"/>
                <a:gd name="T41" fmla="*/ 22 w 22"/>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1">
                  <a:moveTo>
                    <a:pt x="0" y="21"/>
                  </a:moveTo>
                  <a:lnTo>
                    <a:pt x="1" y="16"/>
                  </a:lnTo>
                  <a:lnTo>
                    <a:pt x="5" y="11"/>
                  </a:lnTo>
                  <a:lnTo>
                    <a:pt x="9" y="9"/>
                  </a:lnTo>
                  <a:lnTo>
                    <a:pt x="13" y="6"/>
                  </a:lnTo>
                  <a:lnTo>
                    <a:pt x="16" y="2"/>
                  </a:lnTo>
                  <a:lnTo>
                    <a:pt x="22" y="0"/>
                  </a:lnTo>
                  <a:lnTo>
                    <a:pt x="22" y="7"/>
                  </a:lnTo>
                  <a:lnTo>
                    <a:pt x="20" y="12"/>
                  </a:lnTo>
                  <a:lnTo>
                    <a:pt x="12" y="12"/>
                  </a:lnTo>
                  <a:lnTo>
                    <a:pt x="9" y="16"/>
                  </a:lnTo>
                  <a:lnTo>
                    <a:pt x="5" y="17"/>
                  </a:lnTo>
                  <a:lnTo>
                    <a:pt x="0" y="2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7" name="Freeform 349"/>
            <p:cNvSpPr>
              <a:spLocks/>
            </p:cNvSpPr>
            <p:nvPr/>
          </p:nvSpPr>
          <p:spPr bwMode="gray">
            <a:xfrm>
              <a:off x="2868" y="1643"/>
              <a:ext cx="149" cy="357"/>
            </a:xfrm>
            <a:custGeom>
              <a:avLst/>
              <a:gdLst>
                <a:gd name="T0" fmla="*/ 2147483647 w 115"/>
                <a:gd name="T1" fmla="*/ 2147483647 h 274"/>
                <a:gd name="T2" fmla="*/ 2147483647 w 115"/>
                <a:gd name="T3" fmla="*/ 2147483647 h 274"/>
                <a:gd name="T4" fmla="*/ 2147483647 w 115"/>
                <a:gd name="T5" fmla="*/ 2147483647 h 274"/>
                <a:gd name="T6" fmla="*/ 2147483647 w 115"/>
                <a:gd name="T7" fmla="*/ 2147483647 h 274"/>
                <a:gd name="T8" fmla="*/ 2147483647 w 115"/>
                <a:gd name="T9" fmla="*/ 2147483647 h 274"/>
                <a:gd name="T10" fmla="*/ 2147483647 w 115"/>
                <a:gd name="T11" fmla="*/ 2147483647 h 274"/>
                <a:gd name="T12" fmla="*/ 2147483647 w 115"/>
                <a:gd name="T13" fmla="*/ 2147483647 h 274"/>
                <a:gd name="T14" fmla="*/ 2147483647 w 115"/>
                <a:gd name="T15" fmla="*/ 2147483647 h 274"/>
                <a:gd name="T16" fmla="*/ 2147483647 w 115"/>
                <a:gd name="T17" fmla="*/ 2147483647 h 274"/>
                <a:gd name="T18" fmla="*/ 2147483647 w 115"/>
                <a:gd name="T19" fmla="*/ 2147483647 h 274"/>
                <a:gd name="T20" fmla="*/ 2147483647 w 115"/>
                <a:gd name="T21" fmla="*/ 2147483647 h 274"/>
                <a:gd name="T22" fmla="*/ 2147483647 w 115"/>
                <a:gd name="T23" fmla="*/ 2147483647 h 274"/>
                <a:gd name="T24" fmla="*/ 2147483647 w 115"/>
                <a:gd name="T25" fmla="*/ 2147483647 h 274"/>
                <a:gd name="T26" fmla="*/ 2147483647 w 115"/>
                <a:gd name="T27" fmla="*/ 2147483647 h 274"/>
                <a:gd name="T28" fmla="*/ 2147483647 w 115"/>
                <a:gd name="T29" fmla="*/ 2147483647 h 274"/>
                <a:gd name="T30" fmla="*/ 2147483647 w 115"/>
                <a:gd name="T31" fmla="*/ 2147483647 h 274"/>
                <a:gd name="T32" fmla="*/ 2147483647 w 115"/>
                <a:gd name="T33" fmla="*/ 2147483647 h 274"/>
                <a:gd name="T34" fmla="*/ 2147483647 w 115"/>
                <a:gd name="T35" fmla="*/ 2147483647 h 274"/>
                <a:gd name="T36" fmla="*/ 2147483647 w 115"/>
                <a:gd name="T37" fmla="*/ 2147483647 h 274"/>
                <a:gd name="T38" fmla="*/ 2147483647 w 115"/>
                <a:gd name="T39" fmla="*/ 2147483647 h 274"/>
                <a:gd name="T40" fmla="*/ 2147483647 w 115"/>
                <a:gd name="T41" fmla="*/ 2147483647 h 274"/>
                <a:gd name="T42" fmla="*/ 2147483647 w 115"/>
                <a:gd name="T43" fmla="*/ 2147483647 h 274"/>
                <a:gd name="T44" fmla="*/ 2147483647 w 115"/>
                <a:gd name="T45" fmla="*/ 2147483647 h 274"/>
                <a:gd name="T46" fmla="*/ 2147483647 w 115"/>
                <a:gd name="T47" fmla="*/ 2147483647 h 274"/>
                <a:gd name="T48" fmla="*/ 2147483647 w 115"/>
                <a:gd name="T49" fmla="*/ 2147483647 h 274"/>
                <a:gd name="T50" fmla="*/ 2147483647 w 115"/>
                <a:gd name="T51" fmla="*/ 2147483647 h 274"/>
                <a:gd name="T52" fmla="*/ 2147483647 w 115"/>
                <a:gd name="T53" fmla="*/ 2147483647 h 274"/>
                <a:gd name="T54" fmla="*/ 2147483647 w 115"/>
                <a:gd name="T55" fmla="*/ 2147483647 h 274"/>
                <a:gd name="T56" fmla="*/ 2147483647 w 115"/>
                <a:gd name="T57" fmla="*/ 2147483647 h 274"/>
                <a:gd name="T58" fmla="*/ 2147483647 w 115"/>
                <a:gd name="T59" fmla="*/ 2147483647 h 274"/>
                <a:gd name="T60" fmla="*/ 2147483647 w 115"/>
                <a:gd name="T61" fmla="*/ 2147483647 h 274"/>
                <a:gd name="T62" fmla="*/ 2147483647 w 115"/>
                <a:gd name="T63" fmla="*/ 2147483647 h 274"/>
                <a:gd name="T64" fmla="*/ 2147483647 w 115"/>
                <a:gd name="T65" fmla="*/ 2147483647 h 274"/>
                <a:gd name="T66" fmla="*/ 2147483647 w 115"/>
                <a:gd name="T67" fmla="*/ 2147483647 h 274"/>
                <a:gd name="T68" fmla="*/ 2147483647 w 115"/>
                <a:gd name="T69" fmla="*/ 2147483647 h 274"/>
                <a:gd name="T70" fmla="*/ 2147483647 w 115"/>
                <a:gd name="T71" fmla="*/ 2147483647 h 274"/>
                <a:gd name="T72" fmla="*/ 2147483647 w 115"/>
                <a:gd name="T73" fmla="*/ 2147483647 h 274"/>
                <a:gd name="T74" fmla="*/ 2147483647 w 115"/>
                <a:gd name="T75" fmla="*/ 2147483647 h 274"/>
                <a:gd name="T76" fmla="*/ 2147483647 w 115"/>
                <a:gd name="T77" fmla="*/ 0 h 274"/>
                <a:gd name="T78" fmla="*/ 2147483647 w 115"/>
                <a:gd name="T79" fmla="*/ 2147483647 h 274"/>
                <a:gd name="T80" fmla="*/ 2147483647 w 115"/>
                <a:gd name="T81" fmla="*/ 2147483647 h 274"/>
                <a:gd name="T82" fmla="*/ 2147483647 w 115"/>
                <a:gd name="T83" fmla="*/ 2147483647 h 274"/>
                <a:gd name="T84" fmla="*/ 2147483647 w 115"/>
                <a:gd name="T85" fmla="*/ 2147483647 h 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274"/>
                <a:gd name="T131" fmla="*/ 115 w 115"/>
                <a:gd name="T132" fmla="*/ 274 h 2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274">
                  <a:moveTo>
                    <a:pt x="115" y="57"/>
                  </a:moveTo>
                  <a:lnTo>
                    <a:pt x="106" y="60"/>
                  </a:lnTo>
                  <a:lnTo>
                    <a:pt x="100" y="59"/>
                  </a:lnTo>
                  <a:lnTo>
                    <a:pt x="99" y="63"/>
                  </a:lnTo>
                  <a:lnTo>
                    <a:pt x="94" y="68"/>
                  </a:lnTo>
                  <a:lnTo>
                    <a:pt x="94" y="73"/>
                  </a:lnTo>
                  <a:lnTo>
                    <a:pt x="89" y="82"/>
                  </a:lnTo>
                  <a:lnTo>
                    <a:pt x="90" y="85"/>
                  </a:lnTo>
                  <a:lnTo>
                    <a:pt x="92" y="90"/>
                  </a:lnTo>
                  <a:lnTo>
                    <a:pt x="85" y="100"/>
                  </a:lnTo>
                  <a:lnTo>
                    <a:pt x="78" y="109"/>
                  </a:lnTo>
                  <a:lnTo>
                    <a:pt x="71" y="115"/>
                  </a:lnTo>
                  <a:lnTo>
                    <a:pt x="67" y="121"/>
                  </a:lnTo>
                  <a:lnTo>
                    <a:pt x="61" y="125"/>
                  </a:lnTo>
                  <a:lnTo>
                    <a:pt x="59" y="137"/>
                  </a:lnTo>
                  <a:lnTo>
                    <a:pt x="54" y="141"/>
                  </a:lnTo>
                  <a:lnTo>
                    <a:pt x="54" y="149"/>
                  </a:lnTo>
                  <a:lnTo>
                    <a:pt x="55" y="152"/>
                  </a:lnTo>
                  <a:lnTo>
                    <a:pt x="53" y="156"/>
                  </a:lnTo>
                  <a:lnTo>
                    <a:pt x="53" y="170"/>
                  </a:lnTo>
                  <a:lnTo>
                    <a:pt x="60" y="176"/>
                  </a:lnTo>
                  <a:lnTo>
                    <a:pt x="67" y="185"/>
                  </a:lnTo>
                  <a:lnTo>
                    <a:pt x="67" y="199"/>
                  </a:lnTo>
                  <a:lnTo>
                    <a:pt x="61" y="209"/>
                  </a:lnTo>
                  <a:lnTo>
                    <a:pt x="57" y="208"/>
                  </a:lnTo>
                  <a:lnTo>
                    <a:pt x="54" y="210"/>
                  </a:lnTo>
                  <a:lnTo>
                    <a:pt x="54" y="215"/>
                  </a:lnTo>
                  <a:lnTo>
                    <a:pt x="51" y="214"/>
                  </a:lnTo>
                  <a:lnTo>
                    <a:pt x="47" y="219"/>
                  </a:lnTo>
                  <a:lnTo>
                    <a:pt x="48" y="236"/>
                  </a:lnTo>
                  <a:lnTo>
                    <a:pt x="45" y="247"/>
                  </a:lnTo>
                  <a:lnTo>
                    <a:pt x="41" y="260"/>
                  </a:lnTo>
                  <a:lnTo>
                    <a:pt x="37" y="263"/>
                  </a:lnTo>
                  <a:lnTo>
                    <a:pt x="31" y="263"/>
                  </a:lnTo>
                  <a:lnTo>
                    <a:pt x="25" y="273"/>
                  </a:lnTo>
                  <a:lnTo>
                    <a:pt x="22" y="273"/>
                  </a:lnTo>
                  <a:lnTo>
                    <a:pt x="19" y="274"/>
                  </a:lnTo>
                  <a:lnTo>
                    <a:pt x="15" y="271"/>
                  </a:lnTo>
                  <a:lnTo>
                    <a:pt x="12" y="264"/>
                  </a:lnTo>
                  <a:lnTo>
                    <a:pt x="12" y="255"/>
                  </a:lnTo>
                  <a:lnTo>
                    <a:pt x="8" y="251"/>
                  </a:lnTo>
                  <a:lnTo>
                    <a:pt x="7" y="245"/>
                  </a:lnTo>
                  <a:lnTo>
                    <a:pt x="4" y="240"/>
                  </a:lnTo>
                  <a:lnTo>
                    <a:pt x="5" y="225"/>
                  </a:lnTo>
                  <a:lnTo>
                    <a:pt x="0" y="221"/>
                  </a:lnTo>
                  <a:lnTo>
                    <a:pt x="2" y="212"/>
                  </a:lnTo>
                  <a:lnTo>
                    <a:pt x="3" y="207"/>
                  </a:lnTo>
                  <a:lnTo>
                    <a:pt x="5" y="188"/>
                  </a:lnTo>
                  <a:lnTo>
                    <a:pt x="8" y="184"/>
                  </a:lnTo>
                  <a:lnTo>
                    <a:pt x="10" y="177"/>
                  </a:lnTo>
                  <a:lnTo>
                    <a:pt x="6" y="171"/>
                  </a:lnTo>
                  <a:lnTo>
                    <a:pt x="6" y="168"/>
                  </a:lnTo>
                  <a:lnTo>
                    <a:pt x="12" y="166"/>
                  </a:lnTo>
                  <a:lnTo>
                    <a:pt x="12" y="157"/>
                  </a:lnTo>
                  <a:lnTo>
                    <a:pt x="8" y="151"/>
                  </a:lnTo>
                  <a:lnTo>
                    <a:pt x="6" y="126"/>
                  </a:lnTo>
                  <a:lnTo>
                    <a:pt x="6" y="109"/>
                  </a:lnTo>
                  <a:lnTo>
                    <a:pt x="11" y="102"/>
                  </a:lnTo>
                  <a:lnTo>
                    <a:pt x="20" y="105"/>
                  </a:lnTo>
                  <a:lnTo>
                    <a:pt x="25" y="98"/>
                  </a:lnTo>
                  <a:lnTo>
                    <a:pt x="20" y="89"/>
                  </a:lnTo>
                  <a:lnTo>
                    <a:pt x="26" y="79"/>
                  </a:lnTo>
                  <a:lnTo>
                    <a:pt x="28" y="60"/>
                  </a:lnTo>
                  <a:lnTo>
                    <a:pt x="25" y="54"/>
                  </a:lnTo>
                  <a:lnTo>
                    <a:pt x="29" y="48"/>
                  </a:lnTo>
                  <a:lnTo>
                    <a:pt x="34" y="46"/>
                  </a:lnTo>
                  <a:lnTo>
                    <a:pt x="44" y="35"/>
                  </a:lnTo>
                  <a:lnTo>
                    <a:pt x="45" y="30"/>
                  </a:lnTo>
                  <a:lnTo>
                    <a:pt x="42" y="28"/>
                  </a:lnTo>
                  <a:lnTo>
                    <a:pt x="49" y="22"/>
                  </a:lnTo>
                  <a:lnTo>
                    <a:pt x="52" y="17"/>
                  </a:lnTo>
                  <a:lnTo>
                    <a:pt x="59" y="15"/>
                  </a:lnTo>
                  <a:lnTo>
                    <a:pt x="61" y="9"/>
                  </a:lnTo>
                  <a:lnTo>
                    <a:pt x="67" y="8"/>
                  </a:lnTo>
                  <a:lnTo>
                    <a:pt x="72" y="10"/>
                  </a:lnTo>
                  <a:lnTo>
                    <a:pt x="77" y="8"/>
                  </a:lnTo>
                  <a:lnTo>
                    <a:pt x="79" y="0"/>
                  </a:lnTo>
                  <a:lnTo>
                    <a:pt x="84" y="0"/>
                  </a:lnTo>
                  <a:lnTo>
                    <a:pt x="86" y="5"/>
                  </a:lnTo>
                  <a:lnTo>
                    <a:pt x="92" y="10"/>
                  </a:lnTo>
                  <a:lnTo>
                    <a:pt x="98" y="10"/>
                  </a:lnTo>
                  <a:lnTo>
                    <a:pt x="111" y="20"/>
                  </a:lnTo>
                  <a:lnTo>
                    <a:pt x="107" y="26"/>
                  </a:lnTo>
                  <a:lnTo>
                    <a:pt x="113" y="31"/>
                  </a:lnTo>
                  <a:lnTo>
                    <a:pt x="115" y="38"/>
                  </a:lnTo>
                  <a:lnTo>
                    <a:pt x="113" y="49"/>
                  </a:lnTo>
                  <a:lnTo>
                    <a:pt x="115" y="5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8" name="Freeform 350"/>
            <p:cNvSpPr>
              <a:spLocks/>
            </p:cNvSpPr>
            <p:nvPr/>
          </p:nvSpPr>
          <p:spPr bwMode="gray">
            <a:xfrm>
              <a:off x="3048" y="2153"/>
              <a:ext cx="41" cy="56"/>
            </a:xfrm>
            <a:custGeom>
              <a:avLst/>
              <a:gdLst>
                <a:gd name="T0" fmla="*/ 0 w 32"/>
                <a:gd name="T1" fmla="*/ 2147483647 h 43"/>
                <a:gd name="T2" fmla="*/ 2147483647 w 32"/>
                <a:gd name="T3" fmla="*/ 0 h 43"/>
                <a:gd name="T4" fmla="*/ 2147483647 w 32"/>
                <a:gd name="T5" fmla="*/ 0 h 43"/>
                <a:gd name="T6" fmla="*/ 2147483647 w 32"/>
                <a:gd name="T7" fmla="*/ 2147483647 h 43"/>
                <a:gd name="T8" fmla="*/ 2147483647 w 32"/>
                <a:gd name="T9" fmla="*/ 2147483647 h 43"/>
                <a:gd name="T10" fmla="*/ 2147483647 w 32"/>
                <a:gd name="T11" fmla="*/ 2147483647 h 43"/>
                <a:gd name="T12" fmla="*/ 2147483647 w 32"/>
                <a:gd name="T13" fmla="*/ 2147483647 h 43"/>
                <a:gd name="T14" fmla="*/ 2147483647 w 32"/>
                <a:gd name="T15" fmla="*/ 2147483647 h 43"/>
                <a:gd name="T16" fmla="*/ 2147483647 w 32"/>
                <a:gd name="T17" fmla="*/ 2147483647 h 43"/>
                <a:gd name="T18" fmla="*/ 2147483647 w 32"/>
                <a:gd name="T19" fmla="*/ 2147483647 h 43"/>
                <a:gd name="T20" fmla="*/ 2147483647 w 32"/>
                <a:gd name="T21" fmla="*/ 2147483647 h 43"/>
                <a:gd name="T22" fmla="*/ 2147483647 w 32"/>
                <a:gd name="T23" fmla="*/ 2147483647 h 43"/>
                <a:gd name="T24" fmla="*/ 2147483647 w 32"/>
                <a:gd name="T25" fmla="*/ 2147483647 h 43"/>
                <a:gd name="T26" fmla="*/ 2147483647 w 32"/>
                <a:gd name="T27" fmla="*/ 2147483647 h 43"/>
                <a:gd name="T28" fmla="*/ 2147483647 w 32"/>
                <a:gd name="T29" fmla="*/ 2147483647 h 43"/>
                <a:gd name="T30" fmla="*/ 0 w 32"/>
                <a:gd name="T31" fmla="*/ 2147483647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3"/>
                <a:gd name="T50" fmla="*/ 32 w 32"/>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3">
                  <a:moveTo>
                    <a:pt x="0" y="4"/>
                  </a:moveTo>
                  <a:lnTo>
                    <a:pt x="6" y="0"/>
                  </a:lnTo>
                  <a:lnTo>
                    <a:pt x="20" y="0"/>
                  </a:lnTo>
                  <a:lnTo>
                    <a:pt x="25" y="7"/>
                  </a:lnTo>
                  <a:lnTo>
                    <a:pt x="28" y="20"/>
                  </a:lnTo>
                  <a:lnTo>
                    <a:pt x="32" y="24"/>
                  </a:lnTo>
                  <a:lnTo>
                    <a:pt x="31" y="28"/>
                  </a:lnTo>
                  <a:lnTo>
                    <a:pt x="27" y="28"/>
                  </a:lnTo>
                  <a:lnTo>
                    <a:pt x="23" y="34"/>
                  </a:lnTo>
                  <a:lnTo>
                    <a:pt x="23" y="43"/>
                  </a:lnTo>
                  <a:lnTo>
                    <a:pt x="18" y="41"/>
                  </a:lnTo>
                  <a:lnTo>
                    <a:pt x="18" y="35"/>
                  </a:lnTo>
                  <a:lnTo>
                    <a:pt x="15" y="31"/>
                  </a:lnTo>
                  <a:lnTo>
                    <a:pt x="11" y="14"/>
                  </a:lnTo>
                  <a:lnTo>
                    <a:pt x="6" y="6"/>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79" name="Freeform 351"/>
            <p:cNvSpPr>
              <a:spLocks/>
            </p:cNvSpPr>
            <p:nvPr/>
          </p:nvSpPr>
          <p:spPr bwMode="gray">
            <a:xfrm>
              <a:off x="3162" y="1349"/>
              <a:ext cx="7" cy="3"/>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3" y="0"/>
                  </a:lnTo>
                  <a:lnTo>
                    <a:pt x="5" y="1"/>
                  </a:lnTo>
                  <a:lnTo>
                    <a:pt x="4" y="2"/>
                  </a:lnTo>
                  <a:lnTo>
                    <a:pt x="0"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0" name="Freeform 352"/>
            <p:cNvSpPr>
              <a:spLocks/>
            </p:cNvSpPr>
            <p:nvPr/>
          </p:nvSpPr>
          <p:spPr bwMode="gray">
            <a:xfrm>
              <a:off x="3101" y="1347"/>
              <a:ext cx="27" cy="7"/>
            </a:xfrm>
            <a:custGeom>
              <a:avLst/>
              <a:gdLst>
                <a:gd name="T0" fmla="*/ 0 w 21"/>
                <a:gd name="T1" fmla="*/ 2147483647 h 5"/>
                <a:gd name="T2" fmla="*/ 2147483647 w 21"/>
                <a:gd name="T3" fmla="*/ 2147483647 h 5"/>
                <a:gd name="T4" fmla="*/ 2147483647 w 21"/>
                <a:gd name="T5" fmla="*/ 2147483647 h 5"/>
                <a:gd name="T6" fmla="*/ 2147483647 w 21"/>
                <a:gd name="T7" fmla="*/ 0 h 5"/>
                <a:gd name="T8" fmla="*/ 2147483647 w 21"/>
                <a:gd name="T9" fmla="*/ 0 h 5"/>
                <a:gd name="T10" fmla="*/ 2147483647 w 21"/>
                <a:gd name="T11" fmla="*/ 2147483647 h 5"/>
                <a:gd name="T12" fmla="*/ 2147483647 w 21"/>
                <a:gd name="T13" fmla="*/ 2147483647 h 5"/>
                <a:gd name="T14" fmla="*/ 2147483647 w 21"/>
                <a:gd name="T15" fmla="*/ 2147483647 h 5"/>
                <a:gd name="T16" fmla="*/ 0 w 21"/>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5"/>
                <a:gd name="T29" fmla="*/ 21 w 2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5">
                  <a:moveTo>
                    <a:pt x="0" y="4"/>
                  </a:moveTo>
                  <a:lnTo>
                    <a:pt x="5" y="3"/>
                  </a:lnTo>
                  <a:lnTo>
                    <a:pt x="12" y="1"/>
                  </a:lnTo>
                  <a:lnTo>
                    <a:pt x="15" y="0"/>
                  </a:lnTo>
                  <a:lnTo>
                    <a:pt x="19" y="0"/>
                  </a:lnTo>
                  <a:lnTo>
                    <a:pt x="21" y="1"/>
                  </a:lnTo>
                  <a:lnTo>
                    <a:pt x="16" y="1"/>
                  </a:lnTo>
                  <a:lnTo>
                    <a:pt x="3" y="5"/>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1" name="Freeform 353"/>
            <p:cNvSpPr>
              <a:spLocks/>
            </p:cNvSpPr>
            <p:nvPr/>
          </p:nvSpPr>
          <p:spPr bwMode="gray">
            <a:xfrm>
              <a:off x="3062" y="1388"/>
              <a:ext cx="19" cy="2"/>
            </a:xfrm>
            <a:custGeom>
              <a:avLst/>
              <a:gdLst>
                <a:gd name="T0" fmla="*/ 0 w 15"/>
                <a:gd name="T1" fmla="*/ 2147483646 h 2"/>
                <a:gd name="T2" fmla="*/ 2147483647 w 15"/>
                <a:gd name="T3" fmla="*/ 0 h 2"/>
                <a:gd name="T4" fmla="*/ 2147483647 w 15"/>
                <a:gd name="T5" fmla="*/ 0 h 2"/>
                <a:gd name="T6" fmla="*/ 2147483647 w 15"/>
                <a:gd name="T7" fmla="*/ 2147483646 h 2"/>
                <a:gd name="T8" fmla="*/ 2147483647 w 15"/>
                <a:gd name="T9" fmla="*/ 2147483646 h 2"/>
                <a:gd name="T10" fmla="*/ 2147483647 w 15"/>
                <a:gd name="T11" fmla="*/ 2147483646 h 2"/>
                <a:gd name="T12" fmla="*/ 2147483647 w 15"/>
                <a:gd name="T13" fmla="*/ 2147483646 h 2"/>
                <a:gd name="T14" fmla="*/ 2147483647 w 15"/>
                <a:gd name="T15" fmla="*/ 2147483646 h 2"/>
                <a:gd name="T16" fmla="*/ 0 w 15"/>
                <a:gd name="T17" fmla="*/ 2147483646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
                <a:gd name="T29" fmla="*/ 15 w 1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
                  <a:moveTo>
                    <a:pt x="0" y="2"/>
                  </a:moveTo>
                  <a:lnTo>
                    <a:pt x="4" y="0"/>
                  </a:lnTo>
                  <a:lnTo>
                    <a:pt x="8" y="0"/>
                  </a:lnTo>
                  <a:lnTo>
                    <a:pt x="14" y="1"/>
                  </a:lnTo>
                  <a:lnTo>
                    <a:pt x="15" y="2"/>
                  </a:lnTo>
                  <a:lnTo>
                    <a:pt x="9" y="2"/>
                  </a:lnTo>
                  <a:lnTo>
                    <a:pt x="6" y="1"/>
                  </a:lnTo>
                  <a:lnTo>
                    <a:pt x="4"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2" name="Freeform 354"/>
            <p:cNvSpPr>
              <a:spLocks/>
            </p:cNvSpPr>
            <p:nvPr/>
          </p:nvSpPr>
          <p:spPr bwMode="gray">
            <a:xfrm>
              <a:off x="3044" y="1392"/>
              <a:ext cx="6" cy="5"/>
            </a:xfrm>
            <a:custGeom>
              <a:avLst/>
              <a:gdLst>
                <a:gd name="T0" fmla="*/ 2147483647 w 5"/>
                <a:gd name="T1" fmla="*/ 0 h 4"/>
                <a:gd name="T2" fmla="*/ 2147483647 w 5"/>
                <a:gd name="T3" fmla="*/ 2147483647 h 4"/>
                <a:gd name="T4" fmla="*/ 2147483647 w 5"/>
                <a:gd name="T5" fmla="*/ 2147483647 h 4"/>
                <a:gd name="T6" fmla="*/ 2147483647 w 5"/>
                <a:gd name="T7" fmla="*/ 2147483647 h 4"/>
                <a:gd name="T8" fmla="*/ 0 w 5"/>
                <a:gd name="T9" fmla="*/ 0 h 4"/>
                <a:gd name="T10" fmla="*/ 2147483647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0"/>
                  </a:moveTo>
                  <a:lnTo>
                    <a:pt x="5" y="3"/>
                  </a:lnTo>
                  <a:lnTo>
                    <a:pt x="5" y="4"/>
                  </a:lnTo>
                  <a:lnTo>
                    <a:pt x="2" y="4"/>
                  </a:lnTo>
                  <a:lnTo>
                    <a:pt x="0"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3" name="Freeform 355"/>
            <p:cNvSpPr>
              <a:spLocks/>
            </p:cNvSpPr>
            <p:nvPr/>
          </p:nvSpPr>
          <p:spPr bwMode="gray">
            <a:xfrm>
              <a:off x="3060" y="1349"/>
              <a:ext cx="6" cy="3"/>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0"/>
                  </a:moveTo>
                  <a:lnTo>
                    <a:pt x="0" y="0"/>
                  </a:lnTo>
                  <a:lnTo>
                    <a:pt x="0" y="3"/>
                  </a:lnTo>
                  <a:lnTo>
                    <a:pt x="3" y="2"/>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4" name="Freeform 356"/>
            <p:cNvSpPr>
              <a:spLocks/>
            </p:cNvSpPr>
            <p:nvPr/>
          </p:nvSpPr>
          <p:spPr bwMode="gray">
            <a:xfrm>
              <a:off x="3034" y="1596"/>
              <a:ext cx="7" cy="3"/>
            </a:xfrm>
            <a:custGeom>
              <a:avLst/>
              <a:gdLst>
                <a:gd name="T0" fmla="*/ 0 w 5"/>
                <a:gd name="T1" fmla="*/ 0 h 2"/>
                <a:gd name="T2" fmla="*/ 2147483647 w 5"/>
                <a:gd name="T3" fmla="*/ 2147483647 h 2"/>
                <a:gd name="T4" fmla="*/ 2147483647 w 5"/>
                <a:gd name="T5" fmla="*/ 2147483647 h 2"/>
                <a:gd name="T6" fmla="*/ 2147483647 w 5"/>
                <a:gd name="T7" fmla="*/ 0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2" y="2"/>
                  </a:lnTo>
                  <a:lnTo>
                    <a:pt x="5" y="2"/>
                  </a:lnTo>
                  <a:lnTo>
                    <a:pt x="4"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5" name="Freeform 357"/>
            <p:cNvSpPr>
              <a:spLocks/>
            </p:cNvSpPr>
            <p:nvPr/>
          </p:nvSpPr>
          <p:spPr bwMode="gray">
            <a:xfrm>
              <a:off x="2942" y="1340"/>
              <a:ext cx="116" cy="36"/>
            </a:xfrm>
            <a:custGeom>
              <a:avLst/>
              <a:gdLst>
                <a:gd name="T0" fmla="*/ 2147483647 w 89"/>
                <a:gd name="T1" fmla="*/ 2147483647 h 28"/>
                <a:gd name="T2" fmla="*/ 2147483647 w 89"/>
                <a:gd name="T3" fmla="*/ 2147483647 h 28"/>
                <a:gd name="T4" fmla="*/ 2147483647 w 89"/>
                <a:gd name="T5" fmla="*/ 2147483647 h 28"/>
                <a:gd name="T6" fmla="*/ 2147483647 w 89"/>
                <a:gd name="T7" fmla="*/ 2147483647 h 28"/>
                <a:gd name="T8" fmla="*/ 2147483647 w 89"/>
                <a:gd name="T9" fmla="*/ 2147483647 h 28"/>
                <a:gd name="T10" fmla="*/ 2147483647 w 89"/>
                <a:gd name="T11" fmla="*/ 2147483647 h 28"/>
                <a:gd name="T12" fmla="*/ 2147483647 w 89"/>
                <a:gd name="T13" fmla="*/ 0 h 28"/>
                <a:gd name="T14" fmla="*/ 2147483647 w 89"/>
                <a:gd name="T15" fmla="*/ 2147483647 h 28"/>
                <a:gd name="T16" fmla="*/ 2147483647 w 89"/>
                <a:gd name="T17" fmla="*/ 2147483647 h 28"/>
                <a:gd name="T18" fmla="*/ 2147483647 w 89"/>
                <a:gd name="T19" fmla="*/ 2147483647 h 28"/>
                <a:gd name="T20" fmla="*/ 2147483647 w 89"/>
                <a:gd name="T21" fmla="*/ 2147483647 h 28"/>
                <a:gd name="T22" fmla="*/ 2147483647 w 89"/>
                <a:gd name="T23" fmla="*/ 2147483647 h 28"/>
                <a:gd name="T24" fmla="*/ 2147483647 w 89"/>
                <a:gd name="T25" fmla="*/ 2147483647 h 28"/>
                <a:gd name="T26" fmla="*/ 2147483647 w 89"/>
                <a:gd name="T27" fmla="*/ 2147483647 h 28"/>
                <a:gd name="T28" fmla="*/ 2147483647 w 89"/>
                <a:gd name="T29" fmla="*/ 2147483647 h 28"/>
                <a:gd name="T30" fmla="*/ 2147483647 w 89"/>
                <a:gd name="T31" fmla="*/ 2147483647 h 28"/>
                <a:gd name="T32" fmla="*/ 2147483647 w 89"/>
                <a:gd name="T33" fmla="*/ 2147483647 h 28"/>
                <a:gd name="T34" fmla="*/ 2147483647 w 89"/>
                <a:gd name="T35" fmla="*/ 2147483647 h 28"/>
                <a:gd name="T36" fmla="*/ 2147483647 w 89"/>
                <a:gd name="T37" fmla="*/ 2147483647 h 28"/>
                <a:gd name="T38" fmla="*/ 2147483647 w 89"/>
                <a:gd name="T39" fmla="*/ 2147483647 h 28"/>
                <a:gd name="T40" fmla="*/ 2147483647 w 89"/>
                <a:gd name="T41" fmla="*/ 2147483647 h 28"/>
                <a:gd name="T42" fmla="*/ 2147483647 w 89"/>
                <a:gd name="T43" fmla="*/ 2147483647 h 28"/>
                <a:gd name="T44" fmla="*/ 2147483647 w 89"/>
                <a:gd name="T45" fmla="*/ 2147483647 h 28"/>
                <a:gd name="T46" fmla="*/ 2147483647 w 89"/>
                <a:gd name="T47" fmla="*/ 2147483647 h 28"/>
                <a:gd name="T48" fmla="*/ 2147483647 w 89"/>
                <a:gd name="T49" fmla="*/ 2147483647 h 28"/>
                <a:gd name="T50" fmla="*/ 2147483647 w 89"/>
                <a:gd name="T51" fmla="*/ 2147483647 h 28"/>
                <a:gd name="T52" fmla="*/ 2147483647 w 89"/>
                <a:gd name="T53" fmla="*/ 2147483647 h 28"/>
                <a:gd name="T54" fmla="*/ 2147483647 w 89"/>
                <a:gd name="T55" fmla="*/ 2147483647 h 28"/>
                <a:gd name="T56" fmla="*/ 2147483647 w 89"/>
                <a:gd name="T57" fmla="*/ 2147483647 h 28"/>
                <a:gd name="T58" fmla="*/ 2147483647 w 89"/>
                <a:gd name="T59" fmla="*/ 2147483647 h 28"/>
                <a:gd name="T60" fmla="*/ 2147483647 w 89"/>
                <a:gd name="T61" fmla="*/ 2147483647 h 28"/>
                <a:gd name="T62" fmla="*/ 2147483647 w 89"/>
                <a:gd name="T63" fmla="*/ 2147483647 h 28"/>
                <a:gd name="T64" fmla="*/ 2147483647 w 8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28"/>
                <a:gd name="T101" fmla="*/ 89 w 8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28">
                  <a:moveTo>
                    <a:pt x="20" y="4"/>
                  </a:moveTo>
                  <a:lnTo>
                    <a:pt x="19" y="1"/>
                  </a:lnTo>
                  <a:lnTo>
                    <a:pt x="22" y="1"/>
                  </a:lnTo>
                  <a:lnTo>
                    <a:pt x="25" y="2"/>
                  </a:lnTo>
                  <a:lnTo>
                    <a:pt x="25" y="5"/>
                  </a:lnTo>
                  <a:lnTo>
                    <a:pt x="35" y="5"/>
                  </a:lnTo>
                  <a:lnTo>
                    <a:pt x="36" y="6"/>
                  </a:lnTo>
                  <a:lnTo>
                    <a:pt x="35" y="9"/>
                  </a:lnTo>
                  <a:lnTo>
                    <a:pt x="38" y="12"/>
                  </a:lnTo>
                  <a:lnTo>
                    <a:pt x="40" y="12"/>
                  </a:lnTo>
                  <a:lnTo>
                    <a:pt x="42" y="10"/>
                  </a:lnTo>
                  <a:lnTo>
                    <a:pt x="42" y="6"/>
                  </a:lnTo>
                  <a:lnTo>
                    <a:pt x="41" y="3"/>
                  </a:lnTo>
                  <a:lnTo>
                    <a:pt x="46" y="0"/>
                  </a:lnTo>
                  <a:lnTo>
                    <a:pt x="49" y="1"/>
                  </a:lnTo>
                  <a:lnTo>
                    <a:pt x="49" y="4"/>
                  </a:lnTo>
                  <a:lnTo>
                    <a:pt x="46" y="5"/>
                  </a:lnTo>
                  <a:lnTo>
                    <a:pt x="48" y="6"/>
                  </a:lnTo>
                  <a:lnTo>
                    <a:pt x="49" y="8"/>
                  </a:lnTo>
                  <a:lnTo>
                    <a:pt x="54" y="9"/>
                  </a:lnTo>
                  <a:lnTo>
                    <a:pt x="58" y="7"/>
                  </a:lnTo>
                  <a:lnTo>
                    <a:pt x="59" y="4"/>
                  </a:lnTo>
                  <a:lnTo>
                    <a:pt x="70" y="5"/>
                  </a:lnTo>
                  <a:lnTo>
                    <a:pt x="75" y="7"/>
                  </a:lnTo>
                  <a:lnTo>
                    <a:pt x="82" y="8"/>
                  </a:lnTo>
                  <a:lnTo>
                    <a:pt x="89" y="9"/>
                  </a:lnTo>
                  <a:lnTo>
                    <a:pt x="85" y="10"/>
                  </a:lnTo>
                  <a:lnTo>
                    <a:pt x="84" y="16"/>
                  </a:lnTo>
                  <a:lnTo>
                    <a:pt x="81" y="18"/>
                  </a:lnTo>
                  <a:lnTo>
                    <a:pt x="81" y="19"/>
                  </a:lnTo>
                  <a:lnTo>
                    <a:pt x="75" y="22"/>
                  </a:lnTo>
                  <a:lnTo>
                    <a:pt x="74" y="25"/>
                  </a:lnTo>
                  <a:lnTo>
                    <a:pt x="67" y="28"/>
                  </a:lnTo>
                  <a:lnTo>
                    <a:pt x="58" y="27"/>
                  </a:lnTo>
                  <a:lnTo>
                    <a:pt x="50" y="27"/>
                  </a:lnTo>
                  <a:lnTo>
                    <a:pt x="39" y="27"/>
                  </a:lnTo>
                  <a:lnTo>
                    <a:pt x="26" y="27"/>
                  </a:lnTo>
                  <a:lnTo>
                    <a:pt x="22" y="25"/>
                  </a:lnTo>
                  <a:lnTo>
                    <a:pt x="20" y="24"/>
                  </a:lnTo>
                  <a:lnTo>
                    <a:pt x="14" y="22"/>
                  </a:lnTo>
                  <a:lnTo>
                    <a:pt x="16" y="21"/>
                  </a:lnTo>
                  <a:lnTo>
                    <a:pt x="24" y="22"/>
                  </a:lnTo>
                  <a:lnTo>
                    <a:pt x="25" y="22"/>
                  </a:lnTo>
                  <a:lnTo>
                    <a:pt x="28" y="22"/>
                  </a:lnTo>
                  <a:lnTo>
                    <a:pt x="27" y="20"/>
                  </a:lnTo>
                  <a:lnTo>
                    <a:pt x="30" y="19"/>
                  </a:lnTo>
                  <a:lnTo>
                    <a:pt x="34" y="19"/>
                  </a:lnTo>
                  <a:lnTo>
                    <a:pt x="37" y="18"/>
                  </a:lnTo>
                  <a:lnTo>
                    <a:pt x="32" y="16"/>
                  </a:lnTo>
                  <a:lnTo>
                    <a:pt x="21" y="16"/>
                  </a:lnTo>
                  <a:lnTo>
                    <a:pt x="12" y="18"/>
                  </a:lnTo>
                  <a:lnTo>
                    <a:pt x="6" y="17"/>
                  </a:lnTo>
                  <a:lnTo>
                    <a:pt x="2" y="15"/>
                  </a:lnTo>
                  <a:lnTo>
                    <a:pt x="11" y="11"/>
                  </a:lnTo>
                  <a:lnTo>
                    <a:pt x="9" y="10"/>
                  </a:lnTo>
                  <a:lnTo>
                    <a:pt x="3" y="10"/>
                  </a:lnTo>
                  <a:lnTo>
                    <a:pt x="0" y="6"/>
                  </a:lnTo>
                  <a:lnTo>
                    <a:pt x="6" y="6"/>
                  </a:lnTo>
                  <a:lnTo>
                    <a:pt x="9" y="7"/>
                  </a:lnTo>
                  <a:lnTo>
                    <a:pt x="14" y="9"/>
                  </a:lnTo>
                  <a:lnTo>
                    <a:pt x="15" y="7"/>
                  </a:lnTo>
                  <a:lnTo>
                    <a:pt x="11" y="5"/>
                  </a:lnTo>
                  <a:lnTo>
                    <a:pt x="10" y="2"/>
                  </a:lnTo>
                  <a:lnTo>
                    <a:pt x="14" y="2"/>
                  </a:lnTo>
                  <a:lnTo>
                    <a:pt x="14" y="4"/>
                  </a:lnTo>
                  <a:lnTo>
                    <a:pt x="18" y="5"/>
                  </a:lnTo>
                  <a:lnTo>
                    <a:pt x="2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6" name="Freeform 358"/>
            <p:cNvSpPr>
              <a:spLocks/>
            </p:cNvSpPr>
            <p:nvPr/>
          </p:nvSpPr>
          <p:spPr bwMode="gray">
            <a:xfrm>
              <a:off x="2977" y="1624"/>
              <a:ext cx="132" cy="267"/>
            </a:xfrm>
            <a:custGeom>
              <a:avLst/>
              <a:gdLst>
                <a:gd name="T0" fmla="*/ 2147483647 w 101"/>
                <a:gd name="T1" fmla="*/ 2147483647 h 205"/>
                <a:gd name="T2" fmla="*/ 2147483647 w 101"/>
                <a:gd name="T3" fmla="*/ 2147483647 h 205"/>
                <a:gd name="T4" fmla="*/ 2147483647 w 101"/>
                <a:gd name="T5" fmla="*/ 2147483647 h 205"/>
                <a:gd name="T6" fmla="*/ 2147483647 w 101"/>
                <a:gd name="T7" fmla="*/ 2147483647 h 205"/>
                <a:gd name="T8" fmla="*/ 2147483647 w 101"/>
                <a:gd name="T9" fmla="*/ 2147483647 h 205"/>
                <a:gd name="T10" fmla="*/ 2147483647 w 101"/>
                <a:gd name="T11" fmla="*/ 2147483647 h 205"/>
                <a:gd name="T12" fmla="*/ 2147483647 w 101"/>
                <a:gd name="T13" fmla="*/ 2147483647 h 205"/>
                <a:gd name="T14" fmla="*/ 2147483647 w 101"/>
                <a:gd name="T15" fmla="*/ 2147483647 h 205"/>
                <a:gd name="T16" fmla="*/ 2147483647 w 101"/>
                <a:gd name="T17" fmla="*/ 2147483647 h 205"/>
                <a:gd name="T18" fmla="*/ 2147483647 w 101"/>
                <a:gd name="T19" fmla="*/ 2147483647 h 205"/>
                <a:gd name="T20" fmla="*/ 2147483647 w 101"/>
                <a:gd name="T21" fmla="*/ 2147483647 h 205"/>
                <a:gd name="T22" fmla="*/ 2147483647 w 101"/>
                <a:gd name="T23" fmla="*/ 2147483647 h 205"/>
                <a:gd name="T24" fmla="*/ 2147483647 w 101"/>
                <a:gd name="T25" fmla="*/ 2147483647 h 205"/>
                <a:gd name="T26" fmla="*/ 2147483647 w 101"/>
                <a:gd name="T27" fmla="*/ 2147483647 h 205"/>
                <a:gd name="T28" fmla="*/ 2147483647 w 101"/>
                <a:gd name="T29" fmla="*/ 2147483647 h 205"/>
                <a:gd name="T30" fmla="*/ 2147483647 w 101"/>
                <a:gd name="T31" fmla="*/ 2147483647 h 205"/>
                <a:gd name="T32" fmla="*/ 2147483647 w 101"/>
                <a:gd name="T33" fmla="*/ 2147483647 h 205"/>
                <a:gd name="T34" fmla="*/ 2147483647 w 101"/>
                <a:gd name="T35" fmla="*/ 2147483647 h 205"/>
                <a:gd name="T36" fmla="*/ 2147483647 w 101"/>
                <a:gd name="T37" fmla="*/ 2147483647 h 205"/>
                <a:gd name="T38" fmla="*/ 2147483647 w 101"/>
                <a:gd name="T39" fmla="*/ 2147483647 h 205"/>
                <a:gd name="T40" fmla="*/ 2147483647 w 101"/>
                <a:gd name="T41" fmla="*/ 2147483647 h 205"/>
                <a:gd name="T42" fmla="*/ 2147483647 w 101"/>
                <a:gd name="T43" fmla="*/ 2147483647 h 205"/>
                <a:gd name="T44" fmla="*/ 2147483647 w 101"/>
                <a:gd name="T45" fmla="*/ 2147483647 h 205"/>
                <a:gd name="T46" fmla="*/ 0 w 101"/>
                <a:gd name="T47" fmla="*/ 2147483647 h 205"/>
                <a:gd name="T48" fmla="*/ 2147483647 w 101"/>
                <a:gd name="T49" fmla="*/ 2147483647 h 205"/>
                <a:gd name="T50" fmla="*/ 2147483647 w 101"/>
                <a:gd name="T51" fmla="*/ 2147483647 h 205"/>
                <a:gd name="T52" fmla="*/ 2147483647 w 101"/>
                <a:gd name="T53" fmla="*/ 2147483647 h 205"/>
                <a:gd name="T54" fmla="*/ 2147483647 w 101"/>
                <a:gd name="T55" fmla="*/ 2147483647 h 205"/>
                <a:gd name="T56" fmla="*/ 2147483647 w 101"/>
                <a:gd name="T57" fmla="*/ 2147483647 h 205"/>
                <a:gd name="T58" fmla="*/ 2147483647 w 101"/>
                <a:gd name="T59" fmla="*/ 0 h 205"/>
                <a:gd name="T60" fmla="*/ 2147483647 w 101"/>
                <a:gd name="T61" fmla="*/ 2147483647 h 205"/>
                <a:gd name="T62" fmla="*/ 2147483647 w 101"/>
                <a:gd name="T63" fmla="*/ 2147483647 h 205"/>
                <a:gd name="T64" fmla="*/ 2147483647 w 101"/>
                <a:gd name="T65" fmla="*/ 2147483647 h 205"/>
                <a:gd name="T66" fmla="*/ 2147483647 w 101"/>
                <a:gd name="T67" fmla="*/ 2147483647 h 205"/>
                <a:gd name="T68" fmla="*/ 2147483647 w 101"/>
                <a:gd name="T69" fmla="*/ 2147483647 h 205"/>
                <a:gd name="T70" fmla="*/ 2147483647 w 101"/>
                <a:gd name="T71" fmla="*/ 2147483647 h 205"/>
                <a:gd name="T72" fmla="*/ 2147483647 w 101"/>
                <a:gd name="T73" fmla="*/ 2147483647 h 205"/>
                <a:gd name="T74" fmla="*/ 2147483647 w 101"/>
                <a:gd name="T75" fmla="*/ 2147483647 h 205"/>
                <a:gd name="T76" fmla="*/ 2147483647 w 101"/>
                <a:gd name="T77" fmla="*/ 2147483647 h 205"/>
                <a:gd name="T78" fmla="*/ 2147483647 w 101"/>
                <a:gd name="T79" fmla="*/ 2147483647 h 205"/>
                <a:gd name="T80" fmla="*/ 2147483647 w 101"/>
                <a:gd name="T81" fmla="*/ 2147483647 h 2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1"/>
                <a:gd name="T124" fmla="*/ 0 h 205"/>
                <a:gd name="T125" fmla="*/ 101 w 101"/>
                <a:gd name="T126" fmla="*/ 205 h 2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1" h="205">
                  <a:moveTo>
                    <a:pt x="72" y="189"/>
                  </a:moveTo>
                  <a:lnTo>
                    <a:pt x="64" y="193"/>
                  </a:lnTo>
                  <a:lnTo>
                    <a:pt x="60" y="191"/>
                  </a:lnTo>
                  <a:lnTo>
                    <a:pt x="58" y="193"/>
                  </a:lnTo>
                  <a:lnTo>
                    <a:pt x="49" y="195"/>
                  </a:lnTo>
                  <a:lnTo>
                    <a:pt x="48" y="198"/>
                  </a:lnTo>
                  <a:lnTo>
                    <a:pt x="42" y="198"/>
                  </a:lnTo>
                  <a:lnTo>
                    <a:pt x="36" y="201"/>
                  </a:lnTo>
                  <a:lnTo>
                    <a:pt x="33" y="201"/>
                  </a:lnTo>
                  <a:lnTo>
                    <a:pt x="29" y="203"/>
                  </a:lnTo>
                  <a:lnTo>
                    <a:pt x="24" y="205"/>
                  </a:lnTo>
                  <a:lnTo>
                    <a:pt x="21" y="204"/>
                  </a:lnTo>
                  <a:lnTo>
                    <a:pt x="20" y="198"/>
                  </a:lnTo>
                  <a:lnTo>
                    <a:pt x="15" y="198"/>
                  </a:lnTo>
                  <a:lnTo>
                    <a:pt x="13" y="194"/>
                  </a:lnTo>
                  <a:lnTo>
                    <a:pt x="9" y="194"/>
                  </a:lnTo>
                  <a:lnTo>
                    <a:pt x="7" y="178"/>
                  </a:lnTo>
                  <a:lnTo>
                    <a:pt x="10" y="175"/>
                  </a:lnTo>
                  <a:lnTo>
                    <a:pt x="8" y="167"/>
                  </a:lnTo>
                  <a:lnTo>
                    <a:pt x="7" y="162"/>
                  </a:lnTo>
                  <a:lnTo>
                    <a:pt x="5" y="155"/>
                  </a:lnTo>
                  <a:lnTo>
                    <a:pt x="5" y="150"/>
                  </a:lnTo>
                  <a:lnTo>
                    <a:pt x="5" y="145"/>
                  </a:lnTo>
                  <a:lnTo>
                    <a:pt x="10" y="140"/>
                  </a:lnTo>
                  <a:lnTo>
                    <a:pt x="10" y="135"/>
                  </a:lnTo>
                  <a:lnTo>
                    <a:pt x="14" y="134"/>
                  </a:lnTo>
                  <a:lnTo>
                    <a:pt x="16" y="129"/>
                  </a:lnTo>
                  <a:lnTo>
                    <a:pt x="20" y="125"/>
                  </a:lnTo>
                  <a:lnTo>
                    <a:pt x="23" y="124"/>
                  </a:lnTo>
                  <a:lnTo>
                    <a:pt x="25" y="117"/>
                  </a:lnTo>
                  <a:lnTo>
                    <a:pt x="29" y="115"/>
                  </a:lnTo>
                  <a:lnTo>
                    <a:pt x="35" y="108"/>
                  </a:lnTo>
                  <a:lnTo>
                    <a:pt x="39" y="95"/>
                  </a:lnTo>
                  <a:lnTo>
                    <a:pt x="43" y="95"/>
                  </a:lnTo>
                  <a:lnTo>
                    <a:pt x="46" y="91"/>
                  </a:lnTo>
                  <a:lnTo>
                    <a:pt x="45" y="87"/>
                  </a:lnTo>
                  <a:lnTo>
                    <a:pt x="46" y="82"/>
                  </a:lnTo>
                  <a:lnTo>
                    <a:pt x="38" y="74"/>
                  </a:lnTo>
                  <a:lnTo>
                    <a:pt x="31" y="72"/>
                  </a:lnTo>
                  <a:lnTo>
                    <a:pt x="29" y="64"/>
                  </a:lnTo>
                  <a:lnTo>
                    <a:pt x="31" y="54"/>
                  </a:lnTo>
                  <a:lnTo>
                    <a:pt x="29" y="46"/>
                  </a:lnTo>
                  <a:lnTo>
                    <a:pt x="23" y="42"/>
                  </a:lnTo>
                  <a:lnTo>
                    <a:pt x="27" y="35"/>
                  </a:lnTo>
                  <a:lnTo>
                    <a:pt x="14" y="25"/>
                  </a:lnTo>
                  <a:lnTo>
                    <a:pt x="8" y="25"/>
                  </a:lnTo>
                  <a:lnTo>
                    <a:pt x="2" y="20"/>
                  </a:lnTo>
                  <a:lnTo>
                    <a:pt x="0" y="15"/>
                  </a:lnTo>
                  <a:lnTo>
                    <a:pt x="4" y="12"/>
                  </a:lnTo>
                  <a:lnTo>
                    <a:pt x="10" y="12"/>
                  </a:lnTo>
                  <a:lnTo>
                    <a:pt x="18" y="21"/>
                  </a:lnTo>
                  <a:lnTo>
                    <a:pt x="25" y="22"/>
                  </a:lnTo>
                  <a:lnTo>
                    <a:pt x="32" y="19"/>
                  </a:lnTo>
                  <a:lnTo>
                    <a:pt x="37" y="19"/>
                  </a:lnTo>
                  <a:lnTo>
                    <a:pt x="41" y="21"/>
                  </a:lnTo>
                  <a:lnTo>
                    <a:pt x="44" y="21"/>
                  </a:lnTo>
                  <a:lnTo>
                    <a:pt x="50" y="16"/>
                  </a:lnTo>
                  <a:lnTo>
                    <a:pt x="51" y="4"/>
                  </a:lnTo>
                  <a:lnTo>
                    <a:pt x="59" y="0"/>
                  </a:lnTo>
                  <a:lnTo>
                    <a:pt x="67" y="0"/>
                  </a:lnTo>
                  <a:lnTo>
                    <a:pt x="76" y="4"/>
                  </a:lnTo>
                  <a:lnTo>
                    <a:pt x="76" y="14"/>
                  </a:lnTo>
                  <a:lnTo>
                    <a:pt x="70" y="22"/>
                  </a:lnTo>
                  <a:lnTo>
                    <a:pt x="70" y="27"/>
                  </a:lnTo>
                  <a:lnTo>
                    <a:pt x="78" y="32"/>
                  </a:lnTo>
                  <a:lnTo>
                    <a:pt x="82" y="41"/>
                  </a:lnTo>
                  <a:lnTo>
                    <a:pt x="76" y="49"/>
                  </a:lnTo>
                  <a:lnTo>
                    <a:pt x="85" y="64"/>
                  </a:lnTo>
                  <a:lnTo>
                    <a:pt x="84" y="76"/>
                  </a:lnTo>
                  <a:lnTo>
                    <a:pt x="85" y="84"/>
                  </a:lnTo>
                  <a:lnTo>
                    <a:pt x="83" y="93"/>
                  </a:lnTo>
                  <a:lnTo>
                    <a:pt x="87" y="97"/>
                  </a:lnTo>
                  <a:lnTo>
                    <a:pt x="85" y="102"/>
                  </a:lnTo>
                  <a:lnTo>
                    <a:pt x="89" y="110"/>
                  </a:lnTo>
                  <a:lnTo>
                    <a:pt x="89" y="116"/>
                  </a:lnTo>
                  <a:lnTo>
                    <a:pt x="85" y="123"/>
                  </a:lnTo>
                  <a:lnTo>
                    <a:pt x="87" y="129"/>
                  </a:lnTo>
                  <a:lnTo>
                    <a:pt x="93" y="131"/>
                  </a:lnTo>
                  <a:lnTo>
                    <a:pt x="101" y="142"/>
                  </a:lnTo>
                  <a:lnTo>
                    <a:pt x="84" y="164"/>
                  </a:lnTo>
                  <a:lnTo>
                    <a:pt x="74" y="179"/>
                  </a:lnTo>
                  <a:lnTo>
                    <a:pt x="72" y="18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7" name="Freeform 359"/>
            <p:cNvSpPr>
              <a:spLocks/>
            </p:cNvSpPr>
            <p:nvPr/>
          </p:nvSpPr>
          <p:spPr bwMode="gray">
            <a:xfrm>
              <a:off x="3008" y="1900"/>
              <a:ext cx="52" cy="48"/>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0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0 h 37"/>
                <a:gd name="T28" fmla="*/ 2147483647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7"/>
                <a:gd name="T59" fmla="*/ 40 w 40"/>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7">
                  <a:moveTo>
                    <a:pt x="40" y="36"/>
                  </a:moveTo>
                  <a:lnTo>
                    <a:pt x="30" y="37"/>
                  </a:lnTo>
                  <a:lnTo>
                    <a:pt x="25" y="35"/>
                  </a:lnTo>
                  <a:lnTo>
                    <a:pt x="22" y="29"/>
                  </a:lnTo>
                  <a:lnTo>
                    <a:pt x="17" y="29"/>
                  </a:lnTo>
                  <a:lnTo>
                    <a:pt x="11" y="30"/>
                  </a:lnTo>
                  <a:lnTo>
                    <a:pt x="9" y="26"/>
                  </a:lnTo>
                  <a:lnTo>
                    <a:pt x="4" y="24"/>
                  </a:lnTo>
                  <a:lnTo>
                    <a:pt x="4" y="16"/>
                  </a:lnTo>
                  <a:lnTo>
                    <a:pt x="0" y="13"/>
                  </a:lnTo>
                  <a:lnTo>
                    <a:pt x="1" y="11"/>
                  </a:lnTo>
                  <a:lnTo>
                    <a:pt x="12" y="2"/>
                  </a:lnTo>
                  <a:lnTo>
                    <a:pt x="19" y="2"/>
                  </a:lnTo>
                  <a:lnTo>
                    <a:pt x="24" y="0"/>
                  </a:lnTo>
                  <a:lnTo>
                    <a:pt x="28" y="1"/>
                  </a:lnTo>
                  <a:lnTo>
                    <a:pt x="40" y="2"/>
                  </a:lnTo>
                  <a:lnTo>
                    <a:pt x="37" y="19"/>
                  </a:lnTo>
                  <a:lnTo>
                    <a:pt x="40" y="27"/>
                  </a:lnTo>
                  <a:lnTo>
                    <a:pt x="40" y="3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8" name="Freeform 360"/>
            <p:cNvSpPr>
              <a:spLocks/>
            </p:cNvSpPr>
            <p:nvPr/>
          </p:nvSpPr>
          <p:spPr bwMode="gray">
            <a:xfrm>
              <a:off x="3024" y="1596"/>
              <a:ext cx="7" cy="3"/>
            </a:xfrm>
            <a:custGeom>
              <a:avLst/>
              <a:gdLst>
                <a:gd name="T0" fmla="*/ 2147483647 w 5"/>
                <a:gd name="T1" fmla="*/ 0 h 2"/>
                <a:gd name="T2" fmla="*/ 2147483647 w 5"/>
                <a:gd name="T3" fmla="*/ 2147483647 h 2"/>
                <a:gd name="T4" fmla="*/ 0 w 5"/>
                <a:gd name="T5" fmla="*/ 2147483647 h 2"/>
                <a:gd name="T6" fmla="*/ 2147483647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0"/>
                  </a:moveTo>
                  <a:lnTo>
                    <a:pt x="5" y="2"/>
                  </a:lnTo>
                  <a:lnTo>
                    <a:pt x="0" y="2"/>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89" name="Freeform 361"/>
            <p:cNvSpPr>
              <a:spLocks/>
            </p:cNvSpPr>
            <p:nvPr/>
          </p:nvSpPr>
          <p:spPr bwMode="gray">
            <a:xfrm>
              <a:off x="2789" y="1596"/>
              <a:ext cx="311" cy="350"/>
            </a:xfrm>
            <a:custGeom>
              <a:avLst/>
              <a:gdLst>
                <a:gd name="T0" fmla="*/ 2147483647 w 239"/>
                <a:gd name="T1" fmla="*/ 2147483647 h 268"/>
                <a:gd name="T2" fmla="*/ 2147483647 w 239"/>
                <a:gd name="T3" fmla="*/ 2147483647 h 268"/>
                <a:gd name="T4" fmla="*/ 2147483647 w 239"/>
                <a:gd name="T5" fmla="*/ 2147483647 h 268"/>
                <a:gd name="T6" fmla="*/ 2147483647 w 239"/>
                <a:gd name="T7" fmla="*/ 2147483647 h 268"/>
                <a:gd name="T8" fmla="*/ 2147483647 w 239"/>
                <a:gd name="T9" fmla="*/ 2147483647 h 268"/>
                <a:gd name="T10" fmla="*/ 2147483647 w 239"/>
                <a:gd name="T11" fmla="*/ 2147483647 h 268"/>
                <a:gd name="T12" fmla="*/ 2147483647 w 239"/>
                <a:gd name="T13" fmla="*/ 2147483647 h 268"/>
                <a:gd name="T14" fmla="*/ 2147483647 w 239"/>
                <a:gd name="T15" fmla="*/ 2147483647 h 268"/>
                <a:gd name="T16" fmla="*/ 2147483647 w 239"/>
                <a:gd name="T17" fmla="*/ 2147483647 h 268"/>
                <a:gd name="T18" fmla="*/ 2147483647 w 239"/>
                <a:gd name="T19" fmla="*/ 2147483647 h 268"/>
                <a:gd name="T20" fmla="*/ 2147483647 w 239"/>
                <a:gd name="T21" fmla="*/ 2147483647 h 268"/>
                <a:gd name="T22" fmla="*/ 2147483647 w 239"/>
                <a:gd name="T23" fmla="*/ 2147483647 h 268"/>
                <a:gd name="T24" fmla="*/ 2147483647 w 239"/>
                <a:gd name="T25" fmla="*/ 2147483647 h 268"/>
                <a:gd name="T26" fmla="*/ 2147483647 w 239"/>
                <a:gd name="T27" fmla="*/ 2147483647 h 268"/>
                <a:gd name="T28" fmla="*/ 2147483647 w 239"/>
                <a:gd name="T29" fmla="*/ 2147483647 h 268"/>
                <a:gd name="T30" fmla="*/ 2147483647 w 239"/>
                <a:gd name="T31" fmla="*/ 2147483647 h 268"/>
                <a:gd name="T32" fmla="*/ 2147483647 w 239"/>
                <a:gd name="T33" fmla="*/ 2147483647 h 268"/>
                <a:gd name="T34" fmla="*/ 2147483647 w 239"/>
                <a:gd name="T35" fmla="*/ 2147483647 h 268"/>
                <a:gd name="T36" fmla="*/ 2147483647 w 239"/>
                <a:gd name="T37" fmla="*/ 2147483647 h 268"/>
                <a:gd name="T38" fmla="*/ 2147483647 w 239"/>
                <a:gd name="T39" fmla="*/ 2147483647 h 268"/>
                <a:gd name="T40" fmla="*/ 2147483647 w 239"/>
                <a:gd name="T41" fmla="*/ 2147483647 h 268"/>
                <a:gd name="T42" fmla="*/ 2147483647 w 239"/>
                <a:gd name="T43" fmla="*/ 2147483647 h 268"/>
                <a:gd name="T44" fmla="*/ 2147483647 w 239"/>
                <a:gd name="T45" fmla="*/ 2147483647 h 268"/>
                <a:gd name="T46" fmla="*/ 2147483647 w 239"/>
                <a:gd name="T47" fmla="*/ 2147483647 h 268"/>
                <a:gd name="T48" fmla="*/ 2147483647 w 239"/>
                <a:gd name="T49" fmla="*/ 2147483647 h 268"/>
                <a:gd name="T50" fmla="*/ 0 w 239"/>
                <a:gd name="T51" fmla="*/ 2147483647 h 268"/>
                <a:gd name="T52" fmla="*/ 2147483647 w 239"/>
                <a:gd name="T53" fmla="*/ 2147483647 h 268"/>
                <a:gd name="T54" fmla="*/ 2147483647 w 239"/>
                <a:gd name="T55" fmla="*/ 2147483647 h 268"/>
                <a:gd name="T56" fmla="*/ 2147483647 w 239"/>
                <a:gd name="T57" fmla="*/ 2147483647 h 268"/>
                <a:gd name="T58" fmla="*/ 2147483647 w 239"/>
                <a:gd name="T59" fmla="*/ 2147483647 h 268"/>
                <a:gd name="T60" fmla="*/ 2147483647 w 239"/>
                <a:gd name="T61" fmla="*/ 2147483647 h 268"/>
                <a:gd name="T62" fmla="*/ 2147483647 w 239"/>
                <a:gd name="T63" fmla="*/ 2147483647 h 268"/>
                <a:gd name="T64" fmla="*/ 2147483647 w 239"/>
                <a:gd name="T65" fmla="*/ 2147483647 h 268"/>
                <a:gd name="T66" fmla="*/ 2147483647 w 239"/>
                <a:gd name="T67" fmla="*/ 2147483647 h 268"/>
                <a:gd name="T68" fmla="*/ 2147483647 w 239"/>
                <a:gd name="T69" fmla="*/ 2147483647 h 268"/>
                <a:gd name="T70" fmla="*/ 2147483647 w 239"/>
                <a:gd name="T71" fmla="*/ 2147483647 h 268"/>
                <a:gd name="T72" fmla="*/ 2147483647 w 239"/>
                <a:gd name="T73" fmla="*/ 2147483647 h 268"/>
                <a:gd name="T74" fmla="*/ 2147483647 w 239"/>
                <a:gd name="T75" fmla="*/ 2147483647 h 268"/>
                <a:gd name="T76" fmla="*/ 2147483647 w 239"/>
                <a:gd name="T77" fmla="*/ 2147483647 h 268"/>
                <a:gd name="T78" fmla="*/ 2147483647 w 239"/>
                <a:gd name="T79" fmla="*/ 2147483647 h 268"/>
                <a:gd name="T80" fmla="*/ 2147483647 w 239"/>
                <a:gd name="T81" fmla="*/ 2147483647 h 268"/>
                <a:gd name="T82" fmla="*/ 2147483647 w 239"/>
                <a:gd name="T83" fmla="*/ 2147483647 h 268"/>
                <a:gd name="T84" fmla="*/ 2147483647 w 239"/>
                <a:gd name="T85" fmla="*/ 2147483647 h 268"/>
                <a:gd name="T86" fmla="*/ 2147483647 w 239"/>
                <a:gd name="T87" fmla="*/ 2147483647 h 268"/>
                <a:gd name="T88" fmla="*/ 2147483647 w 239"/>
                <a:gd name="T89" fmla="*/ 2147483647 h 268"/>
                <a:gd name="T90" fmla="*/ 2147483647 w 239"/>
                <a:gd name="T91" fmla="*/ 2147483647 h 268"/>
                <a:gd name="T92" fmla="*/ 2147483647 w 239"/>
                <a:gd name="T93" fmla="*/ 2147483647 h 268"/>
                <a:gd name="T94" fmla="*/ 2147483647 w 239"/>
                <a:gd name="T95" fmla="*/ 2147483647 h 268"/>
                <a:gd name="T96" fmla="*/ 2147483647 w 239"/>
                <a:gd name="T97" fmla="*/ 2147483647 h 268"/>
                <a:gd name="T98" fmla="*/ 2147483647 w 239"/>
                <a:gd name="T99" fmla="*/ 2147483647 h 268"/>
                <a:gd name="T100" fmla="*/ 2147483647 w 239"/>
                <a:gd name="T101" fmla="*/ 2147483647 h 268"/>
                <a:gd name="T102" fmla="*/ 2147483647 w 239"/>
                <a:gd name="T103" fmla="*/ 2147483647 h 268"/>
                <a:gd name="T104" fmla="*/ 2147483647 w 239"/>
                <a:gd name="T105" fmla="*/ 2147483647 h 268"/>
                <a:gd name="T106" fmla="*/ 2147483647 w 239"/>
                <a:gd name="T107" fmla="*/ 0 h 268"/>
                <a:gd name="T108" fmla="*/ 2147483647 w 239"/>
                <a:gd name="T109" fmla="*/ 2147483647 h 268"/>
                <a:gd name="T110" fmla="*/ 2147483647 w 239"/>
                <a:gd name="T111" fmla="*/ 2147483647 h 268"/>
                <a:gd name="T112" fmla="*/ 2147483647 w 239"/>
                <a:gd name="T113" fmla="*/ 2147483647 h 268"/>
                <a:gd name="T114" fmla="*/ 2147483647 w 239"/>
                <a:gd name="T115" fmla="*/ 2147483647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9"/>
                <a:gd name="T175" fmla="*/ 0 h 268"/>
                <a:gd name="T176" fmla="*/ 239 w 239"/>
                <a:gd name="T177" fmla="*/ 268 h 2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9" h="268">
                  <a:moveTo>
                    <a:pt x="221" y="35"/>
                  </a:moveTo>
                  <a:lnTo>
                    <a:pt x="221" y="25"/>
                  </a:lnTo>
                  <a:lnTo>
                    <a:pt x="212" y="20"/>
                  </a:lnTo>
                  <a:lnTo>
                    <a:pt x="204" y="21"/>
                  </a:lnTo>
                  <a:lnTo>
                    <a:pt x="196" y="25"/>
                  </a:lnTo>
                  <a:lnTo>
                    <a:pt x="195" y="37"/>
                  </a:lnTo>
                  <a:lnTo>
                    <a:pt x="188" y="42"/>
                  </a:lnTo>
                  <a:lnTo>
                    <a:pt x="186" y="42"/>
                  </a:lnTo>
                  <a:lnTo>
                    <a:pt x="182" y="40"/>
                  </a:lnTo>
                  <a:lnTo>
                    <a:pt x="177" y="40"/>
                  </a:lnTo>
                  <a:lnTo>
                    <a:pt x="170" y="43"/>
                  </a:lnTo>
                  <a:lnTo>
                    <a:pt x="163" y="41"/>
                  </a:lnTo>
                  <a:lnTo>
                    <a:pt x="155" y="33"/>
                  </a:lnTo>
                  <a:lnTo>
                    <a:pt x="149" y="33"/>
                  </a:lnTo>
                  <a:lnTo>
                    <a:pt x="145" y="36"/>
                  </a:lnTo>
                  <a:lnTo>
                    <a:pt x="140" y="36"/>
                  </a:lnTo>
                  <a:lnTo>
                    <a:pt x="138" y="44"/>
                  </a:lnTo>
                  <a:lnTo>
                    <a:pt x="133" y="46"/>
                  </a:lnTo>
                  <a:lnTo>
                    <a:pt x="128" y="44"/>
                  </a:lnTo>
                  <a:lnTo>
                    <a:pt x="122" y="45"/>
                  </a:lnTo>
                  <a:lnTo>
                    <a:pt x="120" y="51"/>
                  </a:lnTo>
                  <a:lnTo>
                    <a:pt x="113" y="53"/>
                  </a:lnTo>
                  <a:lnTo>
                    <a:pt x="110" y="58"/>
                  </a:lnTo>
                  <a:lnTo>
                    <a:pt x="103" y="64"/>
                  </a:lnTo>
                  <a:lnTo>
                    <a:pt x="106" y="66"/>
                  </a:lnTo>
                  <a:lnTo>
                    <a:pt x="105" y="71"/>
                  </a:lnTo>
                  <a:lnTo>
                    <a:pt x="95" y="82"/>
                  </a:lnTo>
                  <a:lnTo>
                    <a:pt x="90" y="84"/>
                  </a:lnTo>
                  <a:lnTo>
                    <a:pt x="86" y="90"/>
                  </a:lnTo>
                  <a:lnTo>
                    <a:pt x="89" y="96"/>
                  </a:lnTo>
                  <a:lnTo>
                    <a:pt x="87" y="115"/>
                  </a:lnTo>
                  <a:lnTo>
                    <a:pt x="81" y="125"/>
                  </a:lnTo>
                  <a:lnTo>
                    <a:pt x="86" y="134"/>
                  </a:lnTo>
                  <a:lnTo>
                    <a:pt x="81" y="141"/>
                  </a:lnTo>
                  <a:lnTo>
                    <a:pt x="72" y="138"/>
                  </a:lnTo>
                  <a:lnTo>
                    <a:pt x="67" y="145"/>
                  </a:lnTo>
                  <a:lnTo>
                    <a:pt x="67" y="162"/>
                  </a:lnTo>
                  <a:lnTo>
                    <a:pt x="69" y="187"/>
                  </a:lnTo>
                  <a:lnTo>
                    <a:pt x="73" y="193"/>
                  </a:lnTo>
                  <a:lnTo>
                    <a:pt x="73" y="202"/>
                  </a:lnTo>
                  <a:lnTo>
                    <a:pt x="67" y="204"/>
                  </a:lnTo>
                  <a:lnTo>
                    <a:pt x="67" y="207"/>
                  </a:lnTo>
                  <a:lnTo>
                    <a:pt x="71" y="213"/>
                  </a:lnTo>
                  <a:lnTo>
                    <a:pt x="69" y="220"/>
                  </a:lnTo>
                  <a:lnTo>
                    <a:pt x="66" y="224"/>
                  </a:lnTo>
                  <a:lnTo>
                    <a:pt x="64" y="243"/>
                  </a:lnTo>
                  <a:lnTo>
                    <a:pt x="63" y="248"/>
                  </a:lnTo>
                  <a:lnTo>
                    <a:pt x="61" y="257"/>
                  </a:lnTo>
                  <a:lnTo>
                    <a:pt x="59" y="251"/>
                  </a:lnTo>
                  <a:lnTo>
                    <a:pt x="59" y="245"/>
                  </a:lnTo>
                  <a:lnTo>
                    <a:pt x="54" y="240"/>
                  </a:lnTo>
                  <a:lnTo>
                    <a:pt x="56" y="234"/>
                  </a:lnTo>
                  <a:lnTo>
                    <a:pt x="53" y="233"/>
                  </a:lnTo>
                  <a:lnTo>
                    <a:pt x="51" y="235"/>
                  </a:lnTo>
                  <a:lnTo>
                    <a:pt x="51" y="241"/>
                  </a:lnTo>
                  <a:lnTo>
                    <a:pt x="47" y="245"/>
                  </a:lnTo>
                  <a:lnTo>
                    <a:pt x="42" y="245"/>
                  </a:lnTo>
                  <a:lnTo>
                    <a:pt x="43" y="243"/>
                  </a:lnTo>
                  <a:lnTo>
                    <a:pt x="39" y="246"/>
                  </a:lnTo>
                  <a:lnTo>
                    <a:pt x="39" y="249"/>
                  </a:lnTo>
                  <a:lnTo>
                    <a:pt x="33" y="258"/>
                  </a:lnTo>
                  <a:lnTo>
                    <a:pt x="29" y="261"/>
                  </a:lnTo>
                  <a:lnTo>
                    <a:pt x="24" y="265"/>
                  </a:lnTo>
                  <a:lnTo>
                    <a:pt x="18" y="268"/>
                  </a:lnTo>
                  <a:lnTo>
                    <a:pt x="15" y="262"/>
                  </a:lnTo>
                  <a:lnTo>
                    <a:pt x="18" y="257"/>
                  </a:lnTo>
                  <a:lnTo>
                    <a:pt x="15" y="256"/>
                  </a:lnTo>
                  <a:lnTo>
                    <a:pt x="14" y="258"/>
                  </a:lnTo>
                  <a:lnTo>
                    <a:pt x="9" y="258"/>
                  </a:lnTo>
                  <a:lnTo>
                    <a:pt x="9" y="253"/>
                  </a:lnTo>
                  <a:lnTo>
                    <a:pt x="7" y="253"/>
                  </a:lnTo>
                  <a:lnTo>
                    <a:pt x="4" y="248"/>
                  </a:lnTo>
                  <a:lnTo>
                    <a:pt x="5" y="245"/>
                  </a:lnTo>
                  <a:lnTo>
                    <a:pt x="9" y="244"/>
                  </a:lnTo>
                  <a:lnTo>
                    <a:pt x="9" y="240"/>
                  </a:lnTo>
                  <a:lnTo>
                    <a:pt x="12" y="236"/>
                  </a:lnTo>
                  <a:lnTo>
                    <a:pt x="9" y="235"/>
                  </a:lnTo>
                  <a:lnTo>
                    <a:pt x="7" y="238"/>
                  </a:lnTo>
                  <a:lnTo>
                    <a:pt x="3" y="239"/>
                  </a:lnTo>
                  <a:lnTo>
                    <a:pt x="3" y="235"/>
                  </a:lnTo>
                  <a:lnTo>
                    <a:pt x="4" y="231"/>
                  </a:lnTo>
                  <a:lnTo>
                    <a:pt x="8" y="229"/>
                  </a:lnTo>
                  <a:lnTo>
                    <a:pt x="10" y="225"/>
                  </a:lnTo>
                  <a:lnTo>
                    <a:pt x="14" y="219"/>
                  </a:lnTo>
                  <a:lnTo>
                    <a:pt x="15" y="215"/>
                  </a:lnTo>
                  <a:lnTo>
                    <a:pt x="13" y="216"/>
                  </a:lnTo>
                  <a:lnTo>
                    <a:pt x="9" y="221"/>
                  </a:lnTo>
                  <a:lnTo>
                    <a:pt x="6" y="221"/>
                  </a:lnTo>
                  <a:lnTo>
                    <a:pt x="3" y="219"/>
                  </a:lnTo>
                  <a:lnTo>
                    <a:pt x="6" y="215"/>
                  </a:lnTo>
                  <a:lnTo>
                    <a:pt x="5" y="213"/>
                  </a:lnTo>
                  <a:lnTo>
                    <a:pt x="3" y="211"/>
                  </a:lnTo>
                  <a:lnTo>
                    <a:pt x="2" y="207"/>
                  </a:lnTo>
                  <a:lnTo>
                    <a:pt x="8" y="206"/>
                  </a:lnTo>
                  <a:lnTo>
                    <a:pt x="11" y="206"/>
                  </a:lnTo>
                  <a:lnTo>
                    <a:pt x="14" y="205"/>
                  </a:lnTo>
                  <a:lnTo>
                    <a:pt x="17" y="204"/>
                  </a:lnTo>
                  <a:lnTo>
                    <a:pt x="21" y="203"/>
                  </a:lnTo>
                  <a:lnTo>
                    <a:pt x="22" y="200"/>
                  </a:lnTo>
                  <a:lnTo>
                    <a:pt x="18" y="201"/>
                  </a:lnTo>
                  <a:lnTo>
                    <a:pt x="15" y="202"/>
                  </a:lnTo>
                  <a:lnTo>
                    <a:pt x="7" y="202"/>
                  </a:lnTo>
                  <a:lnTo>
                    <a:pt x="5" y="204"/>
                  </a:lnTo>
                  <a:lnTo>
                    <a:pt x="0" y="203"/>
                  </a:lnTo>
                  <a:lnTo>
                    <a:pt x="1" y="196"/>
                  </a:lnTo>
                  <a:lnTo>
                    <a:pt x="0" y="190"/>
                  </a:lnTo>
                  <a:lnTo>
                    <a:pt x="2" y="188"/>
                  </a:lnTo>
                  <a:lnTo>
                    <a:pt x="2" y="185"/>
                  </a:lnTo>
                  <a:lnTo>
                    <a:pt x="4" y="182"/>
                  </a:lnTo>
                  <a:lnTo>
                    <a:pt x="7" y="181"/>
                  </a:lnTo>
                  <a:lnTo>
                    <a:pt x="10" y="175"/>
                  </a:lnTo>
                  <a:lnTo>
                    <a:pt x="18" y="175"/>
                  </a:lnTo>
                  <a:lnTo>
                    <a:pt x="18" y="173"/>
                  </a:lnTo>
                  <a:lnTo>
                    <a:pt x="15" y="172"/>
                  </a:lnTo>
                  <a:lnTo>
                    <a:pt x="16" y="169"/>
                  </a:lnTo>
                  <a:lnTo>
                    <a:pt x="20" y="168"/>
                  </a:lnTo>
                  <a:lnTo>
                    <a:pt x="20" y="164"/>
                  </a:lnTo>
                  <a:lnTo>
                    <a:pt x="24" y="161"/>
                  </a:lnTo>
                  <a:lnTo>
                    <a:pt x="28" y="161"/>
                  </a:lnTo>
                  <a:lnTo>
                    <a:pt x="29" y="158"/>
                  </a:lnTo>
                  <a:lnTo>
                    <a:pt x="35" y="154"/>
                  </a:lnTo>
                  <a:lnTo>
                    <a:pt x="38" y="155"/>
                  </a:lnTo>
                  <a:lnTo>
                    <a:pt x="39" y="152"/>
                  </a:lnTo>
                  <a:lnTo>
                    <a:pt x="42" y="150"/>
                  </a:lnTo>
                  <a:lnTo>
                    <a:pt x="43" y="142"/>
                  </a:lnTo>
                  <a:lnTo>
                    <a:pt x="56" y="128"/>
                  </a:lnTo>
                  <a:lnTo>
                    <a:pt x="56" y="124"/>
                  </a:lnTo>
                  <a:lnTo>
                    <a:pt x="64" y="113"/>
                  </a:lnTo>
                  <a:lnTo>
                    <a:pt x="68" y="112"/>
                  </a:lnTo>
                  <a:lnTo>
                    <a:pt x="71" y="108"/>
                  </a:lnTo>
                  <a:lnTo>
                    <a:pt x="67" y="109"/>
                  </a:lnTo>
                  <a:lnTo>
                    <a:pt x="67" y="107"/>
                  </a:lnTo>
                  <a:lnTo>
                    <a:pt x="70" y="103"/>
                  </a:lnTo>
                  <a:lnTo>
                    <a:pt x="72" y="95"/>
                  </a:lnTo>
                  <a:lnTo>
                    <a:pt x="73" y="88"/>
                  </a:lnTo>
                  <a:lnTo>
                    <a:pt x="79" y="88"/>
                  </a:lnTo>
                  <a:lnTo>
                    <a:pt x="82" y="84"/>
                  </a:lnTo>
                  <a:lnTo>
                    <a:pt x="79" y="82"/>
                  </a:lnTo>
                  <a:lnTo>
                    <a:pt x="74" y="84"/>
                  </a:lnTo>
                  <a:lnTo>
                    <a:pt x="74" y="78"/>
                  </a:lnTo>
                  <a:lnTo>
                    <a:pt x="77" y="77"/>
                  </a:lnTo>
                  <a:lnTo>
                    <a:pt x="83" y="71"/>
                  </a:lnTo>
                  <a:lnTo>
                    <a:pt x="87" y="68"/>
                  </a:lnTo>
                  <a:lnTo>
                    <a:pt x="91" y="68"/>
                  </a:lnTo>
                  <a:lnTo>
                    <a:pt x="94" y="66"/>
                  </a:lnTo>
                  <a:lnTo>
                    <a:pt x="90" y="65"/>
                  </a:lnTo>
                  <a:lnTo>
                    <a:pt x="90" y="64"/>
                  </a:lnTo>
                  <a:lnTo>
                    <a:pt x="94" y="63"/>
                  </a:lnTo>
                  <a:lnTo>
                    <a:pt x="98" y="63"/>
                  </a:lnTo>
                  <a:lnTo>
                    <a:pt x="99" y="60"/>
                  </a:lnTo>
                  <a:lnTo>
                    <a:pt x="92" y="60"/>
                  </a:lnTo>
                  <a:lnTo>
                    <a:pt x="100" y="53"/>
                  </a:lnTo>
                  <a:lnTo>
                    <a:pt x="103" y="55"/>
                  </a:lnTo>
                  <a:lnTo>
                    <a:pt x="106" y="54"/>
                  </a:lnTo>
                  <a:lnTo>
                    <a:pt x="105" y="49"/>
                  </a:lnTo>
                  <a:lnTo>
                    <a:pt x="112" y="49"/>
                  </a:lnTo>
                  <a:lnTo>
                    <a:pt x="113" y="47"/>
                  </a:lnTo>
                  <a:lnTo>
                    <a:pt x="109" y="47"/>
                  </a:lnTo>
                  <a:lnTo>
                    <a:pt x="104" y="48"/>
                  </a:lnTo>
                  <a:lnTo>
                    <a:pt x="108" y="44"/>
                  </a:lnTo>
                  <a:lnTo>
                    <a:pt x="113" y="44"/>
                  </a:lnTo>
                  <a:lnTo>
                    <a:pt x="116" y="41"/>
                  </a:lnTo>
                  <a:lnTo>
                    <a:pt x="116" y="39"/>
                  </a:lnTo>
                  <a:lnTo>
                    <a:pt x="118" y="35"/>
                  </a:lnTo>
                  <a:lnTo>
                    <a:pt x="123" y="34"/>
                  </a:lnTo>
                  <a:lnTo>
                    <a:pt x="124" y="36"/>
                  </a:lnTo>
                  <a:lnTo>
                    <a:pt x="127" y="34"/>
                  </a:lnTo>
                  <a:lnTo>
                    <a:pt x="127" y="31"/>
                  </a:lnTo>
                  <a:lnTo>
                    <a:pt x="131" y="32"/>
                  </a:lnTo>
                  <a:lnTo>
                    <a:pt x="133" y="32"/>
                  </a:lnTo>
                  <a:lnTo>
                    <a:pt x="129" y="29"/>
                  </a:lnTo>
                  <a:lnTo>
                    <a:pt x="131" y="26"/>
                  </a:lnTo>
                  <a:lnTo>
                    <a:pt x="134" y="26"/>
                  </a:lnTo>
                  <a:lnTo>
                    <a:pt x="135" y="29"/>
                  </a:lnTo>
                  <a:lnTo>
                    <a:pt x="137" y="24"/>
                  </a:lnTo>
                  <a:lnTo>
                    <a:pt x="139" y="22"/>
                  </a:lnTo>
                  <a:lnTo>
                    <a:pt x="142" y="23"/>
                  </a:lnTo>
                  <a:lnTo>
                    <a:pt x="140" y="26"/>
                  </a:lnTo>
                  <a:lnTo>
                    <a:pt x="139" y="30"/>
                  </a:lnTo>
                  <a:lnTo>
                    <a:pt x="140" y="32"/>
                  </a:lnTo>
                  <a:lnTo>
                    <a:pt x="143" y="32"/>
                  </a:lnTo>
                  <a:lnTo>
                    <a:pt x="145" y="29"/>
                  </a:lnTo>
                  <a:lnTo>
                    <a:pt x="145" y="25"/>
                  </a:lnTo>
                  <a:lnTo>
                    <a:pt x="148" y="23"/>
                  </a:lnTo>
                  <a:lnTo>
                    <a:pt x="153" y="22"/>
                  </a:lnTo>
                  <a:lnTo>
                    <a:pt x="154" y="24"/>
                  </a:lnTo>
                  <a:lnTo>
                    <a:pt x="157" y="24"/>
                  </a:lnTo>
                  <a:lnTo>
                    <a:pt x="158" y="22"/>
                  </a:lnTo>
                  <a:lnTo>
                    <a:pt x="150" y="18"/>
                  </a:lnTo>
                  <a:lnTo>
                    <a:pt x="151" y="16"/>
                  </a:lnTo>
                  <a:lnTo>
                    <a:pt x="155" y="15"/>
                  </a:lnTo>
                  <a:lnTo>
                    <a:pt x="160" y="16"/>
                  </a:lnTo>
                  <a:lnTo>
                    <a:pt x="164" y="20"/>
                  </a:lnTo>
                  <a:lnTo>
                    <a:pt x="166" y="22"/>
                  </a:lnTo>
                  <a:lnTo>
                    <a:pt x="172" y="21"/>
                  </a:lnTo>
                  <a:lnTo>
                    <a:pt x="171" y="17"/>
                  </a:lnTo>
                  <a:lnTo>
                    <a:pt x="174" y="13"/>
                  </a:lnTo>
                  <a:lnTo>
                    <a:pt x="179" y="12"/>
                  </a:lnTo>
                  <a:lnTo>
                    <a:pt x="181" y="10"/>
                  </a:lnTo>
                  <a:lnTo>
                    <a:pt x="184" y="8"/>
                  </a:lnTo>
                  <a:lnTo>
                    <a:pt x="181" y="6"/>
                  </a:lnTo>
                  <a:lnTo>
                    <a:pt x="182" y="3"/>
                  </a:lnTo>
                  <a:lnTo>
                    <a:pt x="185" y="3"/>
                  </a:lnTo>
                  <a:lnTo>
                    <a:pt x="192" y="4"/>
                  </a:lnTo>
                  <a:lnTo>
                    <a:pt x="194" y="6"/>
                  </a:lnTo>
                  <a:lnTo>
                    <a:pt x="190" y="8"/>
                  </a:lnTo>
                  <a:lnTo>
                    <a:pt x="186" y="12"/>
                  </a:lnTo>
                  <a:lnTo>
                    <a:pt x="185" y="19"/>
                  </a:lnTo>
                  <a:lnTo>
                    <a:pt x="192" y="15"/>
                  </a:lnTo>
                  <a:lnTo>
                    <a:pt x="194" y="10"/>
                  </a:lnTo>
                  <a:lnTo>
                    <a:pt x="198" y="5"/>
                  </a:lnTo>
                  <a:lnTo>
                    <a:pt x="202" y="5"/>
                  </a:lnTo>
                  <a:lnTo>
                    <a:pt x="200" y="7"/>
                  </a:lnTo>
                  <a:lnTo>
                    <a:pt x="202" y="9"/>
                  </a:lnTo>
                  <a:lnTo>
                    <a:pt x="205" y="4"/>
                  </a:lnTo>
                  <a:lnTo>
                    <a:pt x="204" y="0"/>
                  </a:lnTo>
                  <a:lnTo>
                    <a:pt x="213" y="1"/>
                  </a:lnTo>
                  <a:lnTo>
                    <a:pt x="217" y="4"/>
                  </a:lnTo>
                  <a:lnTo>
                    <a:pt x="213" y="7"/>
                  </a:lnTo>
                  <a:lnTo>
                    <a:pt x="216" y="9"/>
                  </a:lnTo>
                  <a:lnTo>
                    <a:pt x="219" y="6"/>
                  </a:lnTo>
                  <a:lnTo>
                    <a:pt x="223" y="5"/>
                  </a:lnTo>
                  <a:lnTo>
                    <a:pt x="236" y="13"/>
                  </a:lnTo>
                  <a:lnTo>
                    <a:pt x="230" y="19"/>
                  </a:lnTo>
                  <a:lnTo>
                    <a:pt x="220" y="17"/>
                  </a:lnTo>
                  <a:lnTo>
                    <a:pt x="219" y="19"/>
                  </a:lnTo>
                  <a:lnTo>
                    <a:pt x="227" y="23"/>
                  </a:lnTo>
                  <a:lnTo>
                    <a:pt x="227" y="25"/>
                  </a:lnTo>
                  <a:lnTo>
                    <a:pt x="230" y="26"/>
                  </a:lnTo>
                  <a:lnTo>
                    <a:pt x="235" y="23"/>
                  </a:lnTo>
                  <a:lnTo>
                    <a:pt x="239" y="25"/>
                  </a:lnTo>
                  <a:lnTo>
                    <a:pt x="226" y="30"/>
                  </a:lnTo>
                  <a:lnTo>
                    <a:pt x="226" y="32"/>
                  </a:lnTo>
                  <a:lnTo>
                    <a:pt x="221" y="3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0" name="Freeform 362"/>
            <p:cNvSpPr>
              <a:spLocks/>
            </p:cNvSpPr>
            <p:nvPr/>
          </p:nvSpPr>
          <p:spPr bwMode="gray">
            <a:xfrm>
              <a:off x="2982" y="1979"/>
              <a:ext cx="67" cy="55"/>
            </a:xfrm>
            <a:custGeom>
              <a:avLst/>
              <a:gdLst>
                <a:gd name="T0" fmla="*/ 2147483647 w 51"/>
                <a:gd name="T1" fmla="*/ 2147483647 h 43"/>
                <a:gd name="T2" fmla="*/ 0 w 51"/>
                <a:gd name="T3" fmla="*/ 2147483647 h 43"/>
                <a:gd name="T4" fmla="*/ 2147483647 w 51"/>
                <a:gd name="T5" fmla="*/ 0 h 43"/>
                <a:gd name="T6" fmla="*/ 2147483647 w 51"/>
                <a:gd name="T7" fmla="*/ 0 h 43"/>
                <a:gd name="T8" fmla="*/ 2147483647 w 51"/>
                <a:gd name="T9" fmla="*/ 2147483647 h 43"/>
                <a:gd name="T10" fmla="*/ 2147483647 w 51"/>
                <a:gd name="T11" fmla="*/ 2147483647 h 43"/>
                <a:gd name="T12" fmla="*/ 2147483647 w 51"/>
                <a:gd name="T13" fmla="*/ 2147483647 h 43"/>
                <a:gd name="T14" fmla="*/ 2147483647 w 51"/>
                <a:gd name="T15" fmla="*/ 2147483647 h 43"/>
                <a:gd name="T16" fmla="*/ 2147483647 w 51"/>
                <a:gd name="T17" fmla="*/ 2147483647 h 43"/>
                <a:gd name="T18" fmla="*/ 2147483647 w 51"/>
                <a:gd name="T19" fmla="*/ 2147483647 h 43"/>
                <a:gd name="T20" fmla="*/ 2147483647 w 51"/>
                <a:gd name="T21" fmla="*/ 2147483647 h 43"/>
                <a:gd name="T22" fmla="*/ 2147483647 w 51"/>
                <a:gd name="T23" fmla="*/ 2147483647 h 43"/>
                <a:gd name="T24" fmla="*/ 2147483647 w 51"/>
                <a:gd name="T25" fmla="*/ 2147483647 h 43"/>
                <a:gd name="T26" fmla="*/ 2147483647 w 51"/>
                <a:gd name="T27" fmla="*/ 2147483647 h 43"/>
                <a:gd name="T28" fmla="*/ 2147483647 w 51"/>
                <a:gd name="T29" fmla="*/ 2147483647 h 43"/>
                <a:gd name="T30" fmla="*/ 2147483647 w 51"/>
                <a:gd name="T31" fmla="*/ 2147483647 h 43"/>
                <a:gd name="T32" fmla="*/ 2147483647 w 51"/>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43"/>
                <a:gd name="T53" fmla="*/ 51 w 51"/>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43">
                  <a:moveTo>
                    <a:pt x="2" y="23"/>
                  </a:moveTo>
                  <a:lnTo>
                    <a:pt x="0" y="6"/>
                  </a:lnTo>
                  <a:lnTo>
                    <a:pt x="4" y="0"/>
                  </a:lnTo>
                  <a:lnTo>
                    <a:pt x="25" y="0"/>
                  </a:lnTo>
                  <a:lnTo>
                    <a:pt x="42" y="4"/>
                  </a:lnTo>
                  <a:lnTo>
                    <a:pt x="51" y="16"/>
                  </a:lnTo>
                  <a:lnTo>
                    <a:pt x="45" y="25"/>
                  </a:lnTo>
                  <a:lnTo>
                    <a:pt x="41" y="33"/>
                  </a:lnTo>
                  <a:lnTo>
                    <a:pt x="33" y="36"/>
                  </a:lnTo>
                  <a:lnTo>
                    <a:pt x="33" y="40"/>
                  </a:lnTo>
                  <a:lnTo>
                    <a:pt x="30" y="43"/>
                  </a:lnTo>
                  <a:lnTo>
                    <a:pt x="22" y="40"/>
                  </a:lnTo>
                  <a:lnTo>
                    <a:pt x="20" y="36"/>
                  </a:lnTo>
                  <a:lnTo>
                    <a:pt x="17" y="37"/>
                  </a:lnTo>
                  <a:lnTo>
                    <a:pt x="13" y="28"/>
                  </a:lnTo>
                  <a:lnTo>
                    <a:pt x="9" y="26"/>
                  </a:lnTo>
                  <a:lnTo>
                    <a:pt x="2" y="2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1" name="Freeform 363"/>
            <p:cNvSpPr>
              <a:spLocks/>
            </p:cNvSpPr>
            <p:nvPr/>
          </p:nvSpPr>
          <p:spPr bwMode="gray">
            <a:xfrm>
              <a:off x="3008" y="1986"/>
              <a:ext cx="110" cy="104"/>
            </a:xfrm>
            <a:custGeom>
              <a:avLst/>
              <a:gdLst>
                <a:gd name="T0" fmla="*/ 2147483647 w 84"/>
                <a:gd name="T1" fmla="*/ 2147483647 h 80"/>
                <a:gd name="T2" fmla="*/ 2147483647 w 84"/>
                <a:gd name="T3" fmla="*/ 2147483647 h 80"/>
                <a:gd name="T4" fmla="*/ 2147483647 w 84"/>
                <a:gd name="T5" fmla="*/ 2147483647 h 80"/>
                <a:gd name="T6" fmla="*/ 2147483647 w 84"/>
                <a:gd name="T7" fmla="*/ 2147483647 h 80"/>
                <a:gd name="T8" fmla="*/ 2147483647 w 84"/>
                <a:gd name="T9" fmla="*/ 2147483647 h 80"/>
                <a:gd name="T10" fmla="*/ 2147483647 w 84"/>
                <a:gd name="T11" fmla="*/ 2147483647 h 80"/>
                <a:gd name="T12" fmla="*/ 2147483647 w 84"/>
                <a:gd name="T13" fmla="*/ 2147483647 h 80"/>
                <a:gd name="T14" fmla="*/ 2147483647 w 84"/>
                <a:gd name="T15" fmla="*/ 2147483647 h 80"/>
                <a:gd name="T16" fmla="*/ 2147483647 w 84"/>
                <a:gd name="T17" fmla="*/ 2147483647 h 80"/>
                <a:gd name="T18" fmla="*/ 2147483647 w 84"/>
                <a:gd name="T19" fmla="*/ 2147483647 h 80"/>
                <a:gd name="T20" fmla="*/ 2147483647 w 84"/>
                <a:gd name="T21" fmla="*/ 2147483647 h 80"/>
                <a:gd name="T22" fmla="*/ 2147483647 w 84"/>
                <a:gd name="T23" fmla="*/ 2147483647 h 80"/>
                <a:gd name="T24" fmla="*/ 0 w 84"/>
                <a:gd name="T25" fmla="*/ 2147483647 h 80"/>
                <a:gd name="T26" fmla="*/ 2147483647 w 84"/>
                <a:gd name="T27" fmla="*/ 2147483647 h 80"/>
                <a:gd name="T28" fmla="*/ 2147483647 w 84"/>
                <a:gd name="T29" fmla="*/ 2147483647 h 80"/>
                <a:gd name="T30" fmla="*/ 2147483647 w 84"/>
                <a:gd name="T31" fmla="*/ 2147483647 h 80"/>
                <a:gd name="T32" fmla="*/ 2147483647 w 84"/>
                <a:gd name="T33" fmla="*/ 2147483647 h 80"/>
                <a:gd name="T34" fmla="*/ 2147483647 w 84"/>
                <a:gd name="T35" fmla="*/ 2147483647 h 80"/>
                <a:gd name="T36" fmla="*/ 2147483647 w 84"/>
                <a:gd name="T37" fmla="*/ 2147483647 h 80"/>
                <a:gd name="T38" fmla="*/ 2147483647 w 84"/>
                <a:gd name="T39" fmla="*/ 2147483647 h 80"/>
                <a:gd name="T40" fmla="*/ 2147483647 w 84"/>
                <a:gd name="T41" fmla="*/ 2147483647 h 80"/>
                <a:gd name="T42" fmla="*/ 2147483647 w 84"/>
                <a:gd name="T43" fmla="*/ 2147483647 h 80"/>
                <a:gd name="T44" fmla="*/ 2147483647 w 84"/>
                <a:gd name="T45" fmla="*/ 2147483647 h 80"/>
                <a:gd name="T46" fmla="*/ 2147483647 w 84"/>
                <a:gd name="T47" fmla="*/ 0 h 80"/>
                <a:gd name="T48" fmla="*/ 2147483647 w 84"/>
                <a:gd name="T49" fmla="*/ 0 h 80"/>
                <a:gd name="T50" fmla="*/ 2147483647 w 84"/>
                <a:gd name="T51" fmla="*/ 2147483647 h 80"/>
                <a:gd name="T52" fmla="*/ 2147483647 w 84"/>
                <a:gd name="T53" fmla="*/ 2147483647 h 80"/>
                <a:gd name="T54" fmla="*/ 2147483647 w 84"/>
                <a:gd name="T55" fmla="*/ 2147483647 h 80"/>
                <a:gd name="T56" fmla="*/ 2147483647 w 84"/>
                <a:gd name="T57" fmla="*/ 2147483647 h 80"/>
                <a:gd name="T58" fmla="*/ 2147483647 w 84"/>
                <a:gd name="T59" fmla="*/ 2147483647 h 80"/>
                <a:gd name="T60" fmla="*/ 2147483647 w 84"/>
                <a:gd name="T61" fmla="*/ 2147483647 h 80"/>
                <a:gd name="T62" fmla="*/ 2147483647 w 84"/>
                <a:gd name="T63" fmla="*/ 2147483647 h 80"/>
                <a:gd name="T64" fmla="*/ 2147483647 w 84"/>
                <a:gd name="T65" fmla="*/ 2147483647 h 80"/>
                <a:gd name="T66" fmla="*/ 2147483647 w 84"/>
                <a:gd name="T67" fmla="*/ 2147483647 h 80"/>
                <a:gd name="T68" fmla="*/ 2147483647 w 84"/>
                <a:gd name="T69" fmla="*/ 2147483647 h 80"/>
                <a:gd name="T70" fmla="*/ 2147483647 w 84"/>
                <a:gd name="T71" fmla="*/ 2147483647 h 80"/>
                <a:gd name="T72" fmla="*/ 2147483647 w 84"/>
                <a:gd name="T73" fmla="*/ 2147483647 h 80"/>
                <a:gd name="T74" fmla="*/ 2147483647 w 84"/>
                <a:gd name="T75" fmla="*/ 2147483647 h 80"/>
                <a:gd name="T76" fmla="*/ 2147483647 w 84"/>
                <a:gd name="T77" fmla="*/ 2147483647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80"/>
                <a:gd name="T119" fmla="*/ 84 w 84"/>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80">
                  <a:moveTo>
                    <a:pt x="77" y="67"/>
                  </a:moveTo>
                  <a:lnTo>
                    <a:pt x="68" y="70"/>
                  </a:lnTo>
                  <a:lnTo>
                    <a:pt x="66" y="76"/>
                  </a:lnTo>
                  <a:lnTo>
                    <a:pt x="61" y="78"/>
                  </a:lnTo>
                  <a:lnTo>
                    <a:pt x="46" y="72"/>
                  </a:lnTo>
                  <a:lnTo>
                    <a:pt x="42" y="74"/>
                  </a:lnTo>
                  <a:lnTo>
                    <a:pt x="36" y="72"/>
                  </a:lnTo>
                  <a:lnTo>
                    <a:pt x="31" y="72"/>
                  </a:lnTo>
                  <a:lnTo>
                    <a:pt x="25" y="69"/>
                  </a:lnTo>
                  <a:lnTo>
                    <a:pt x="18" y="70"/>
                  </a:lnTo>
                  <a:lnTo>
                    <a:pt x="9" y="80"/>
                  </a:lnTo>
                  <a:lnTo>
                    <a:pt x="8" y="71"/>
                  </a:lnTo>
                  <a:lnTo>
                    <a:pt x="0" y="63"/>
                  </a:lnTo>
                  <a:lnTo>
                    <a:pt x="8" y="55"/>
                  </a:lnTo>
                  <a:lnTo>
                    <a:pt x="2" y="45"/>
                  </a:lnTo>
                  <a:lnTo>
                    <a:pt x="2" y="34"/>
                  </a:lnTo>
                  <a:lnTo>
                    <a:pt x="10" y="37"/>
                  </a:lnTo>
                  <a:lnTo>
                    <a:pt x="13" y="34"/>
                  </a:lnTo>
                  <a:lnTo>
                    <a:pt x="13" y="30"/>
                  </a:lnTo>
                  <a:lnTo>
                    <a:pt x="21" y="27"/>
                  </a:lnTo>
                  <a:lnTo>
                    <a:pt x="25" y="19"/>
                  </a:lnTo>
                  <a:lnTo>
                    <a:pt x="31" y="10"/>
                  </a:lnTo>
                  <a:lnTo>
                    <a:pt x="35" y="10"/>
                  </a:lnTo>
                  <a:lnTo>
                    <a:pt x="43" y="0"/>
                  </a:lnTo>
                  <a:lnTo>
                    <a:pt x="49" y="0"/>
                  </a:lnTo>
                  <a:lnTo>
                    <a:pt x="54" y="5"/>
                  </a:lnTo>
                  <a:lnTo>
                    <a:pt x="59" y="4"/>
                  </a:lnTo>
                  <a:lnTo>
                    <a:pt x="65" y="5"/>
                  </a:lnTo>
                  <a:lnTo>
                    <a:pt x="69" y="10"/>
                  </a:lnTo>
                  <a:lnTo>
                    <a:pt x="70" y="26"/>
                  </a:lnTo>
                  <a:lnTo>
                    <a:pt x="74" y="35"/>
                  </a:lnTo>
                  <a:lnTo>
                    <a:pt x="84" y="45"/>
                  </a:lnTo>
                  <a:lnTo>
                    <a:pt x="82" y="52"/>
                  </a:lnTo>
                  <a:lnTo>
                    <a:pt x="78" y="52"/>
                  </a:lnTo>
                  <a:lnTo>
                    <a:pt x="74" y="50"/>
                  </a:lnTo>
                  <a:lnTo>
                    <a:pt x="70" y="50"/>
                  </a:lnTo>
                  <a:lnTo>
                    <a:pt x="71" y="56"/>
                  </a:lnTo>
                  <a:lnTo>
                    <a:pt x="75" y="60"/>
                  </a:lnTo>
                  <a:lnTo>
                    <a:pt x="77" y="6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2" name="Freeform 364"/>
            <p:cNvSpPr>
              <a:spLocks/>
            </p:cNvSpPr>
            <p:nvPr/>
          </p:nvSpPr>
          <p:spPr bwMode="gray">
            <a:xfrm>
              <a:off x="2979" y="1938"/>
              <a:ext cx="87" cy="61"/>
            </a:xfrm>
            <a:custGeom>
              <a:avLst/>
              <a:gdLst>
                <a:gd name="T0" fmla="*/ 2147483647 w 67"/>
                <a:gd name="T1" fmla="*/ 2147483647 h 47"/>
                <a:gd name="T2" fmla="*/ 2147483647 w 67"/>
                <a:gd name="T3" fmla="*/ 2147483647 h 47"/>
                <a:gd name="T4" fmla="*/ 2147483647 w 67"/>
                <a:gd name="T5" fmla="*/ 2147483647 h 47"/>
                <a:gd name="T6" fmla="*/ 2147483647 w 67"/>
                <a:gd name="T7" fmla="*/ 2147483647 h 47"/>
                <a:gd name="T8" fmla="*/ 2147483647 w 67"/>
                <a:gd name="T9" fmla="*/ 2147483647 h 47"/>
                <a:gd name="T10" fmla="*/ 2147483647 w 67"/>
                <a:gd name="T11" fmla="*/ 2147483647 h 47"/>
                <a:gd name="T12" fmla="*/ 2147483647 w 67"/>
                <a:gd name="T13" fmla="*/ 2147483647 h 47"/>
                <a:gd name="T14" fmla="*/ 0 w 67"/>
                <a:gd name="T15" fmla="*/ 2147483647 h 47"/>
                <a:gd name="T16" fmla="*/ 2147483647 w 67"/>
                <a:gd name="T17" fmla="*/ 2147483647 h 47"/>
                <a:gd name="T18" fmla="*/ 2147483647 w 67"/>
                <a:gd name="T19" fmla="*/ 2147483647 h 47"/>
                <a:gd name="T20" fmla="*/ 2147483647 w 67"/>
                <a:gd name="T21" fmla="*/ 2147483647 h 47"/>
                <a:gd name="T22" fmla="*/ 2147483647 w 67"/>
                <a:gd name="T23" fmla="*/ 2147483647 h 47"/>
                <a:gd name="T24" fmla="*/ 2147483647 w 67"/>
                <a:gd name="T25" fmla="*/ 2147483647 h 47"/>
                <a:gd name="T26" fmla="*/ 2147483647 w 67"/>
                <a:gd name="T27" fmla="*/ 2147483647 h 47"/>
                <a:gd name="T28" fmla="*/ 2147483647 w 67"/>
                <a:gd name="T29" fmla="*/ 2147483647 h 47"/>
                <a:gd name="T30" fmla="*/ 2147483647 w 67"/>
                <a:gd name="T31" fmla="*/ 2147483647 h 47"/>
                <a:gd name="T32" fmla="*/ 2147483647 w 67"/>
                <a:gd name="T33" fmla="*/ 2147483647 h 47"/>
                <a:gd name="T34" fmla="*/ 2147483647 w 67"/>
                <a:gd name="T35" fmla="*/ 2147483647 h 47"/>
                <a:gd name="T36" fmla="*/ 2147483647 w 67"/>
                <a:gd name="T37" fmla="*/ 2147483647 h 47"/>
                <a:gd name="T38" fmla="*/ 2147483647 w 67"/>
                <a:gd name="T39" fmla="*/ 0 h 47"/>
                <a:gd name="T40" fmla="*/ 2147483647 w 67"/>
                <a:gd name="T41" fmla="*/ 0 h 47"/>
                <a:gd name="T42" fmla="*/ 2147483647 w 67"/>
                <a:gd name="T43" fmla="*/ 2147483647 h 47"/>
                <a:gd name="T44" fmla="*/ 2147483647 w 67"/>
                <a:gd name="T45" fmla="*/ 2147483647 h 47"/>
                <a:gd name="T46" fmla="*/ 2147483647 w 67"/>
                <a:gd name="T47" fmla="*/ 2147483647 h 47"/>
                <a:gd name="T48" fmla="*/ 2147483647 w 67"/>
                <a:gd name="T49" fmla="*/ 2147483647 h 47"/>
                <a:gd name="T50" fmla="*/ 2147483647 w 67"/>
                <a:gd name="T51" fmla="*/ 2147483647 h 47"/>
                <a:gd name="T52" fmla="*/ 2147483647 w 67"/>
                <a:gd name="T53" fmla="*/ 2147483647 h 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47"/>
                <a:gd name="T83" fmla="*/ 67 w 67"/>
                <a:gd name="T84" fmla="*/ 47 h 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47">
                  <a:moveTo>
                    <a:pt x="66" y="37"/>
                  </a:moveTo>
                  <a:lnTo>
                    <a:pt x="58" y="47"/>
                  </a:lnTo>
                  <a:lnTo>
                    <a:pt x="54" y="47"/>
                  </a:lnTo>
                  <a:lnTo>
                    <a:pt x="45" y="35"/>
                  </a:lnTo>
                  <a:lnTo>
                    <a:pt x="28" y="31"/>
                  </a:lnTo>
                  <a:lnTo>
                    <a:pt x="7" y="31"/>
                  </a:lnTo>
                  <a:lnTo>
                    <a:pt x="3" y="37"/>
                  </a:lnTo>
                  <a:lnTo>
                    <a:pt x="0" y="32"/>
                  </a:lnTo>
                  <a:lnTo>
                    <a:pt x="1" y="27"/>
                  </a:lnTo>
                  <a:lnTo>
                    <a:pt x="6" y="22"/>
                  </a:lnTo>
                  <a:lnTo>
                    <a:pt x="5" y="12"/>
                  </a:lnTo>
                  <a:lnTo>
                    <a:pt x="11" y="10"/>
                  </a:lnTo>
                  <a:lnTo>
                    <a:pt x="18" y="7"/>
                  </a:lnTo>
                  <a:lnTo>
                    <a:pt x="20" y="13"/>
                  </a:lnTo>
                  <a:lnTo>
                    <a:pt x="26" y="21"/>
                  </a:lnTo>
                  <a:lnTo>
                    <a:pt x="33" y="20"/>
                  </a:lnTo>
                  <a:lnTo>
                    <a:pt x="35" y="8"/>
                  </a:lnTo>
                  <a:lnTo>
                    <a:pt x="34" y="3"/>
                  </a:lnTo>
                  <a:lnTo>
                    <a:pt x="34" y="1"/>
                  </a:lnTo>
                  <a:lnTo>
                    <a:pt x="40" y="0"/>
                  </a:lnTo>
                  <a:lnTo>
                    <a:pt x="45" y="0"/>
                  </a:lnTo>
                  <a:lnTo>
                    <a:pt x="48" y="6"/>
                  </a:lnTo>
                  <a:lnTo>
                    <a:pt x="53" y="8"/>
                  </a:lnTo>
                  <a:lnTo>
                    <a:pt x="63" y="7"/>
                  </a:lnTo>
                  <a:lnTo>
                    <a:pt x="63" y="18"/>
                  </a:lnTo>
                  <a:lnTo>
                    <a:pt x="67" y="24"/>
                  </a:lnTo>
                  <a:lnTo>
                    <a:pt x="66" y="3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3" name="Freeform 365"/>
            <p:cNvSpPr>
              <a:spLocks/>
            </p:cNvSpPr>
            <p:nvPr/>
          </p:nvSpPr>
          <p:spPr bwMode="gray">
            <a:xfrm>
              <a:off x="2499" y="2493"/>
              <a:ext cx="4" cy="4"/>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lnTo>
                    <a:pt x="2" y="0"/>
                  </a:lnTo>
                  <a:lnTo>
                    <a:pt x="3" y="2"/>
                  </a:lnTo>
                  <a:lnTo>
                    <a:pt x="1"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4" name="Freeform 366"/>
            <p:cNvSpPr>
              <a:spLocks/>
            </p:cNvSpPr>
            <p:nvPr/>
          </p:nvSpPr>
          <p:spPr bwMode="gray">
            <a:xfrm>
              <a:off x="2510" y="2502"/>
              <a:ext cx="6" cy="4"/>
            </a:xfrm>
            <a:custGeom>
              <a:avLst/>
              <a:gdLst>
                <a:gd name="T0" fmla="*/ 0 w 4"/>
                <a:gd name="T1" fmla="*/ 0 h 3"/>
                <a:gd name="T2" fmla="*/ 2147483647 w 4"/>
                <a:gd name="T3" fmla="*/ 0 h 3"/>
                <a:gd name="T4" fmla="*/ 2147483647 w 4"/>
                <a:gd name="T5" fmla="*/ 2147483647 h 3"/>
                <a:gd name="T6" fmla="*/ 2147483647 w 4"/>
                <a:gd name="T7" fmla="*/ 2147483647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0"/>
                  </a:lnTo>
                  <a:lnTo>
                    <a:pt x="4" y="1"/>
                  </a:lnTo>
                  <a:lnTo>
                    <a:pt x="2"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5" name="Freeform 367"/>
            <p:cNvSpPr>
              <a:spLocks/>
            </p:cNvSpPr>
            <p:nvPr/>
          </p:nvSpPr>
          <p:spPr bwMode="gray">
            <a:xfrm>
              <a:off x="2521" y="2500"/>
              <a:ext cx="4" cy="4"/>
            </a:xfrm>
            <a:custGeom>
              <a:avLst/>
              <a:gdLst>
                <a:gd name="T0" fmla="*/ 0 w 3"/>
                <a:gd name="T1" fmla="*/ 2147483647 h 3"/>
                <a:gd name="T2" fmla="*/ 0 w 3"/>
                <a:gd name="T3" fmla="*/ 0 h 3"/>
                <a:gd name="T4" fmla="*/ 2147483647 w 3"/>
                <a:gd name="T5" fmla="*/ 0 h 3"/>
                <a:gd name="T6" fmla="*/ 2147483647 w 3"/>
                <a:gd name="T7" fmla="*/ 2147483647 h 3"/>
                <a:gd name="T8" fmla="*/ 2147483647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0"/>
                  </a:lnTo>
                  <a:lnTo>
                    <a:pt x="2" y="0"/>
                  </a:lnTo>
                  <a:lnTo>
                    <a:pt x="3" y="2"/>
                  </a:lnTo>
                  <a:lnTo>
                    <a:pt x="1"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6" name="Freeform 368"/>
            <p:cNvSpPr>
              <a:spLocks/>
            </p:cNvSpPr>
            <p:nvPr/>
          </p:nvSpPr>
          <p:spPr bwMode="gray">
            <a:xfrm>
              <a:off x="2529" y="2495"/>
              <a:ext cx="5" cy="6"/>
            </a:xfrm>
            <a:custGeom>
              <a:avLst/>
              <a:gdLst>
                <a:gd name="T0" fmla="*/ 0 w 4"/>
                <a:gd name="T1" fmla="*/ 2147483647 h 5"/>
                <a:gd name="T2" fmla="*/ 2147483647 w 4"/>
                <a:gd name="T3" fmla="*/ 0 h 5"/>
                <a:gd name="T4" fmla="*/ 2147483647 w 4"/>
                <a:gd name="T5" fmla="*/ 2147483647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2"/>
                  </a:moveTo>
                  <a:lnTo>
                    <a:pt x="2" y="0"/>
                  </a:lnTo>
                  <a:lnTo>
                    <a:pt x="4" y="1"/>
                  </a:lnTo>
                  <a:lnTo>
                    <a:pt x="4" y="4"/>
                  </a:lnTo>
                  <a:lnTo>
                    <a:pt x="1"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7" name="Freeform 369"/>
            <p:cNvSpPr>
              <a:spLocks/>
            </p:cNvSpPr>
            <p:nvPr/>
          </p:nvSpPr>
          <p:spPr bwMode="gray">
            <a:xfrm>
              <a:off x="2535" y="2490"/>
              <a:ext cx="3" cy="3"/>
            </a:xfrm>
            <a:custGeom>
              <a:avLst/>
              <a:gdLst>
                <a:gd name="T0" fmla="*/ 0 w 2"/>
                <a:gd name="T1" fmla="*/ 2147483646 h 3"/>
                <a:gd name="T2" fmla="*/ 2147483647 w 2"/>
                <a:gd name="T3" fmla="*/ 0 h 3"/>
                <a:gd name="T4" fmla="*/ 2147483647 w 2"/>
                <a:gd name="T5" fmla="*/ 2147483646 h 3"/>
                <a:gd name="T6" fmla="*/ 0 w 2"/>
                <a:gd name="T7" fmla="*/ 2147483646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1"/>
                  </a:moveTo>
                  <a:lnTo>
                    <a:pt x="2" y="0"/>
                  </a:lnTo>
                  <a:lnTo>
                    <a:pt x="2"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8" name="Freeform 370"/>
            <p:cNvSpPr>
              <a:spLocks/>
            </p:cNvSpPr>
            <p:nvPr/>
          </p:nvSpPr>
          <p:spPr bwMode="gray">
            <a:xfrm>
              <a:off x="2619" y="2274"/>
              <a:ext cx="35" cy="88"/>
            </a:xfrm>
            <a:custGeom>
              <a:avLst/>
              <a:gdLst>
                <a:gd name="T0" fmla="*/ 2147483647 w 27"/>
                <a:gd name="T1" fmla="*/ 2147483647 h 67"/>
                <a:gd name="T2" fmla="*/ 2147483647 w 27"/>
                <a:gd name="T3" fmla="*/ 2147483647 h 67"/>
                <a:gd name="T4" fmla="*/ 2147483647 w 27"/>
                <a:gd name="T5" fmla="*/ 2147483647 h 67"/>
                <a:gd name="T6" fmla="*/ 2147483647 w 27"/>
                <a:gd name="T7" fmla="*/ 0 h 67"/>
                <a:gd name="T8" fmla="*/ 2147483647 w 27"/>
                <a:gd name="T9" fmla="*/ 2147483647 h 67"/>
                <a:gd name="T10" fmla="*/ 2147483647 w 27"/>
                <a:gd name="T11" fmla="*/ 2147483647 h 67"/>
                <a:gd name="T12" fmla="*/ 2147483647 w 27"/>
                <a:gd name="T13" fmla="*/ 2147483647 h 67"/>
                <a:gd name="T14" fmla="*/ 2147483647 w 27"/>
                <a:gd name="T15" fmla="*/ 2147483647 h 67"/>
                <a:gd name="T16" fmla="*/ 2147483647 w 27"/>
                <a:gd name="T17" fmla="*/ 2147483647 h 67"/>
                <a:gd name="T18" fmla="*/ 2147483647 w 27"/>
                <a:gd name="T19" fmla="*/ 2147483647 h 67"/>
                <a:gd name="T20" fmla="*/ 2147483647 w 27"/>
                <a:gd name="T21" fmla="*/ 2147483647 h 67"/>
                <a:gd name="T22" fmla="*/ 2147483647 w 27"/>
                <a:gd name="T23" fmla="*/ 2147483647 h 67"/>
                <a:gd name="T24" fmla="*/ 2147483647 w 27"/>
                <a:gd name="T25" fmla="*/ 2147483647 h 67"/>
                <a:gd name="T26" fmla="*/ 2147483647 w 27"/>
                <a:gd name="T27" fmla="*/ 2147483647 h 67"/>
                <a:gd name="T28" fmla="*/ 2147483647 w 27"/>
                <a:gd name="T29" fmla="*/ 2147483647 h 67"/>
                <a:gd name="T30" fmla="*/ 2147483647 w 27"/>
                <a:gd name="T31" fmla="*/ 2147483647 h 67"/>
                <a:gd name="T32" fmla="*/ 2147483647 w 27"/>
                <a:gd name="T33" fmla="*/ 2147483647 h 67"/>
                <a:gd name="T34" fmla="*/ 2147483647 w 27"/>
                <a:gd name="T35" fmla="*/ 2147483647 h 67"/>
                <a:gd name="T36" fmla="*/ 2147483647 w 27"/>
                <a:gd name="T37" fmla="*/ 2147483647 h 67"/>
                <a:gd name="T38" fmla="*/ 0 w 27"/>
                <a:gd name="T39" fmla="*/ 2147483647 h 67"/>
                <a:gd name="T40" fmla="*/ 0 w 27"/>
                <a:gd name="T41" fmla="*/ 2147483647 h 67"/>
                <a:gd name="T42" fmla="*/ 2147483647 w 27"/>
                <a:gd name="T43" fmla="*/ 2147483647 h 67"/>
                <a:gd name="T44" fmla="*/ 2147483647 w 27"/>
                <a:gd name="T45" fmla="*/ 2147483647 h 67"/>
                <a:gd name="T46" fmla="*/ 2147483647 w 27"/>
                <a:gd name="T47" fmla="*/ 2147483647 h 67"/>
                <a:gd name="T48" fmla="*/ 2147483647 w 27"/>
                <a:gd name="T49" fmla="*/ 2147483647 h 67"/>
                <a:gd name="T50" fmla="*/ 2147483647 w 27"/>
                <a:gd name="T51" fmla="*/ 2147483647 h 67"/>
                <a:gd name="T52" fmla="*/ 2147483647 w 27"/>
                <a:gd name="T53" fmla="*/ 2147483647 h 67"/>
                <a:gd name="T54" fmla="*/ 2147483647 w 27"/>
                <a:gd name="T55" fmla="*/ 2147483647 h 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67"/>
                <a:gd name="T86" fmla="*/ 27 w 27"/>
                <a:gd name="T87" fmla="*/ 67 h 6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67">
                  <a:moveTo>
                    <a:pt x="6" y="1"/>
                  </a:moveTo>
                  <a:lnTo>
                    <a:pt x="10" y="3"/>
                  </a:lnTo>
                  <a:lnTo>
                    <a:pt x="19" y="2"/>
                  </a:lnTo>
                  <a:lnTo>
                    <a:pt x="23" y="0"/>
                  </a:lnTo>
                  <a:lnTo>
                    <a:pt x="27" y="5"/>
                  </a:lnTo>
                  <a:lnTo>
                    <a:pt x="25" y="14"/>
                  </a:lnTo>
                  <a:lnTo>
                    <a:pt x="23" y="18"/>
                  </a:lnTo>
                  <a:lnTo>
                    <a:pt x="22" y="29"/>
                  </a:lnTo>
                  <a:lnTo>
                    <a:pt x="20" y="32"/>
                  </a:lnTo>
                  <a:lnTo>
                    <a:pt x="22" y="42"/>
                  </a:lnTo>
                  <a:lnTo>
                    <a:pt x="21" y="53"/>
                  </a:lnTo>
                  <a:lnTo>
                    <a:pt x="17" y="59"/>
                  </a:lnTo>
                  <a:lnTo>
                    <a:pt x="17" y="64"/>
                  </a:lnTo>
                  <a:lnTo>
                    <a:pt x="13" y="67"/>
                  </a:lnTo>
                  <a:lnTo>
                    <a:pt x="8" y="66"/>
                  </a:lnTo>
                  <a:lnTo>
                    <a:pt x="3" y="66"/>
                  </a:lnTo>
                  <a:lnTo>
                    <a:pt x="4" y="60"/>
                  </a:lnTo>
                  <a:lnTo>
                    <a:pt x="4" y="51"/>
                  </a:lnTo>
                  <a:lnTo>
                    <a:pt x="3" y="47"/>
                  </a:lnTo>
                  <a:lnTo>
                    <a:pt x="0" y="47"/>
                  </a:lnTo>
                  <a:lnTo>
                    <a:pt x="0" y="37"/>
                  </a:lnTo>
                  <a:lnTo>
                    <a:pt x="3" y="33"/>
                  </a:lnTo>
                  <a:lnTo>
                    <a:pt x="3" y="28"/>
                  </a:lnTo>
                  <a:lnTo>
                    <a:pt x="6" y="26"/>
                  </a:lnTo>
                  <a:lnTo>
                    <a:pt x="7" y="17"/>
                  </a:lnTo>
                  <a:lnTo>
                    <a:pt x="5" y="10"/>
                  </a:lnTo>
                  <a:lnTo>
                    <a:pt x="4" y="5"/>
                  </a:lnTo>
                  <a:lnTo>
                    <a:pt x="6"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499" name="Freeform 371"/>
            <p:cNvSpPr>
              <a:spLocks/>
            </p:cNvSpPr>
            <p:nvPr/>
          </p:nvSpPr>
          <p:spPr bwMode="gray">
            <a:xfrm>
              <a:off x="2619" y="2242"/>
              <a:ext cx="148" cy="134"/>
            </a:xfrm>
            <a:custGeom>
              <a:avLst/>
              <a:gdLst>
                <a:gd name="T0" fmla="*/ 2147483647 w 114"/>
                <a:gd name="T1" fmla="*/ 2147483647 h 103"/>
                <a:gd name="T2" fmla="*/ 2147483647 w 114"/>
                <a:gd name="T3" fmla="*/ 2147483647 h 103"/>
                <a:gd name="T4" fmla="*/ 2147483647 w 114"/>
                <a:gd name="T5" fmla="*/ 2147483647 h 103"/>
                <a:gd name="T6" fmla="*/ 2147483647 w 114"/>
                <a:gd name="T7" fmla="*/ 2147483647 h 103"/>
                <a:gd name="T8" fmla="*/ 2147483647 w 114"/>
                <a:gd name="T9" fmla="*/ 2147483647 h 103"/>
                <a:gd name="T10" fmla="*/ 2147483647 w 114"/>
                <a:gd name="T11" fmla="*/ 2147483647 h 103"/>
                <a:gd name="T12" fmla="*/ 2147483647 w 114"/>
                <a:gd name="T13" fmla="*/ 2147483647 h 103"/>
                <a:gd name="T14" fmla="*/ 2147483647 w 114"/>
                <a:gd name="T15" fmla="*/ 2147483647 h 103"/>
                <a:gd name="T16" fmla="*/ 2147483647 w 114"/>
                <a:gd name="T17" fmla="*/ 2147483647 h 103"/>
                <a:gd name="T18" fmla="*/ 2147483647 w 114"/>
                <a:gd name="T19" fmla="*/ 2147483647 h 103"/>
                <a:gd name="T20" fmla="*/ 2147483647 w 114"/>
                <a:gd name="T21" fmla="*/ 2147483647 h 103"/>
                <a:gd name="T22" fmla="*/ 2147483647 w 114"/>
                <a:gd name="T23" fmla="*/ 2147483647 h 103"/>
                <a:gd name="T24" fmla="*/ 2147483647 w 114"/>
                <a:gd name="T25" fmla="*/ 2147483647 h 103"/>
                <a:gd name="T26" fmla="*/ 2147483647 w 114"/>
                <a:gd name="T27" fmla="*/ 2147483647 h 103"/>
                <a:gd name="T28" fmla="*/ 2147483647 w 114"/>
                <a:gd name="T29" fmla="*/ 2147483647 h 103"/>
                <a:gd name="T30" fmla="*/ 2147483647 w 114"/>
                <a:gd name="T31" fmla="*/ 2147483647 h 103"/>
                <a:gd name="T32" fmla="*/ 2147483647 w 114"/>
                <a:gd name="T33" fmla="*/ 2147483647 h 103"/>
                <a:gd name="T34" fmla="*/ 2147483647 w 114"/>
                <a:gd name="T35" fmla="*/ 2147483647 h 103"/>
                <a:gd name="T36" fmla="*/ 2147483647 w 114"/>
                <a:gd name="T37" fmla="*/ 2147483647 h 103"/>
                <a:gd name="T38" fmla="*/ 2147483647 w 114"/>
                <a:gd name="T39" fmla="*/ 2147483647 h 103"/>
                <a:gd name="T40" fmla="*/ 2147483647 w 114"/>
                <a:gd name="T41" fmla="*/ 2147483647 h 103"/>
                <a:gd name="T42" fmla="*/ 2147483647 w 114"/>
                <a:gd name="T43" fmla="*/ 2147483647 h 103"/>
                <a:gd name="T44" fmla="*/ 2147483647 w 114"/>
                <a:gd name="T45" fmla="*/ 2147483647 h 103"/>
                <a:gd name="T46" fmla="*/ 2147483647 w 114"/>
                <a:gd name="T47" fmla="*/ 2147483647 h 103"/>
                <a:gd name="T48" fmla="*/ 2147483647 w 114"/>
                <a:gd name="T49" fmla="*/ 2147483647 h 103"/>
                <a:gd name="T50" fmla="*/ 2147483647 w 114"/>
                <a:gd name="T51" fmla="*/ 2147483647 h 103"/>
                <a:gd name="T52" fmla="*/ 2147483647 w 114"/>
                <a:gd name="T53" fmla="*/ 2147483647 h 103"/>
                <a:gd name="T54" fmla="*/ 2147483647 w 114"/>
                <a:gd name="T55" fmla="*/ 2147483647 h 103"/>
                <a:gd name="T56" fmla="*/ 2147483647 w 114"/>
                <a:gd name="T57" fmla="*/ 2147483647 h 103"/>
                <a:gd name="T58" fmla="*/ 2147483647 w 114"/>
                <a:gd name="T59" fmla="*/ 2147483647 h 103"/>
                <a:gd name="T60" fmla="*/ 2147483647 w 114"/>
                <a:gd name="T61" fmla="*/ 2147483647 h 103"/>
                <a:gd name="T62" fmla="*/ 2147483647 w 114"/>
                <a:gd name="T63" fmla="*/ 2147483647 h 103"/>
                <a:gd name="T64" fmla="*/ 2147483647 w 114"/>
                <a:gd name="T65" fmla="*/ 2147483647 h 103"/>
                <a:gd name="T66" fmla="*/ 2147483647 w 114"/>
                <a:gd name="T67" fmla="*/ 2147483647 h 103"/>
                <a:gd name="T68" fmla="*/ 2147483647 w 114"/>
                <a:gd name="T69" fmla="*/ 2147483647 h 103"/>
                <a:gd name="T70" fmla="*/ 2147483647 w 114"/>
                <a:gd name="T71" fmla="*/ 2147483647 h 103"/>
                <a:gd name="T72" fmla="*/ 2147483647 w 114"/>
                <a:gd name="T73" fmla="*/ 2147483647 h 103"/>
                <a:gd name="T74" fmla="*/ 2147483647 w 114"/>
                <a:gd name="T75" fmla="*/ 2147483647 h 103"/>
                <a:gd name="T76" fmla="*/ 2147483647 w 114"/>
                <a:gd name="T77" fmla="*/ 2147483647 h 103"/>
                <a:gd name="T78" fmla="*/ 2147483647 w 114"/>
                <a:gd name="T79" fmla="*/ 2147483647 h 103"/>
                <a:gd name="T80" fmla="*/ 0 w 114"/>
                <a:gd name="T81" fmla="*/ 2147483647 h 103"/>
                <a:gd name="T82" fmla="*/ 2147483647 w 114"/>
                <a:gd name="T83" fmla="*/ 2147483647 h 103"/>
                <a:gd name="T84" fmla="*/ 2147483647 w 114"/>
                <a:gd name="T85" fmla="*/ 2147483647 h 103"/>
                <a:gd name="T86" fmla="*/ 2147483647 w 114"/>
                <a:gd name="T87" fmla="*/ 0 h 103"/>
                <a:gd name="T88" fmla="*/ 2147483647 w 114"/>
                <a:gd name="T89" fmla="*/ 0 h 103"/>
                <a:gd name="T90" fmla="*/ 2147483647 w 114"/>
                <a:gd name="T91" fmla="*/ 2147483647 h 103"/>
                <a:gd name="T92" fmla="*/ 2147483647 w 114"/>
                <a:gd name="T93" fmla="*/ 2147483647 h 103"/>
                <a:gd name="T94" fmla="*/ 2147483647 w 114"/>
                <a:gd name="T95" fmla="*/ 2147483647 h 103"/>
                <a:gd name="T96" fmla="*/ 2147483647 w 114"/>
                <a:gd name="T97" fmla="*/ 2147483647 h 103"/>
                <a:gd name="T98" fmla="*/ 2147483647 w 114"/>
                <a:gd name="T99" fmla="*/ 2147483647 h 103"/>
                <a:gd name="T100" fmla="*/ 2147483647 w 114"/>
                <a:gd name="T101" fmla="*/ 2147483647 h 103"/>
                <a:gd name="T102" fmla="*/ 2147483647 w 114"/>
                <a:gd name="T103" fmla="*/ 2147483647 h 103"/>
                <a:gd name="T104" fmla="*/ 2147483647 w 114"/>
                <a:gd name="T105" fmla="*/ 2147483647 h 103"/>
                <a:gd name="T106" fmla="*/ 2147483647 w 114"/>
                <a:gd name="T107" fmla="*/ 2147483647 h 103"/>
                <a:gd name="T108" fmla="*/ 2147483647 w 114"/>
                <a:gd name="T109" fmla="*/ 2147483647 h 103"/>
                <a:gd name="T110" fmla="*/ 2147483647 w 114"/>
                <a:gd name="T111" fmla="*/ 2147483647 h 103"/>
                <a:gd name="T112" fmla="*/ 2147483647 w 114"/>
                <a:gd name="T113" fmla="*/ 2147483647 h 103"/>
                <a:gd name="T114" fmla="*/ 2147483647 w 114"/>
                <a:gd name="T115" fmla="*/ 2147483647 h 103"/>
                <a:gd name="T116" fmla="*/ 2147483647 w 114"/>
                <a:gd name="T117" fmla="*/ 2147483647 h 103"/>
                <a:gd name="T118" fmla="*/ 2147483647 w 114"/>
                <a:gd name="T119" fmla="*/ 2147483647 h 103"/>
                <a:gd name="T120" fmla="*/ 2147483647 w 114"/>
                <a:gd name="T121" fmla="*/ 2147483647 h 1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4"/>
                <a:gd name="T184" fmla="*/ 0 h 103"/>
                <a:gd name="T185" fmla="*/ 114 w 114"/>
                <a:gd name="T186" fmla="*/ 103 h 1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4" h="103">
                  <a:moveTo>
                    <a:pt x="113" y="16"/>
                  </a:moveTo>
                  <a:lnTo>
                    <a:pt x="114" y="23"/>
                  </a:lnTo>
                  <a:lnTo>
                    <a:pt x="111" y="31"/>
                  </a:lnTo>
                  <a:lnTo>
                    <a:pt x="102" y="35"/>
                  </a:lnTo>
                  <a:lnTo>
                    <a:pt x="97" y="35"/>
                  </a:lnTo>
                  <a:lnTo>
                    <a:pt x="92" y="41"/>
                  </a:lnTo>
                  <a:lnTo>
                    <a:pt x="91" y="44"/>
                  </a:lnTo>
                  <a:lnTo>
                    <a:pt x="86" y="49"/>
                  </a:lnTo>
                  <a:lnTo>
                    <a:pt x="85" y="59"/>
                  </a:lnTo>
                  <a:lnTo>
                    <a:pt x="86" y="69"/>
                  </a:lnTo>
                  <a:lnTo>
                    <a:pt x="81" y="76"/>
                  </a:lnTo>
                  <a:lnTo>
                    <a:pt x="80" y="82"/>
                  </a:lnTo>
                  <a:lnTo>
                    <a:pt x="74" y="85"/>
                  </a:lnTo>
                  <a:lnTo>
                    <a:pt x="71" y="88"/>
                  </a:lnTo>
                  <a:lnTo>
                    <a:pt x="67" y="90"/>
                  </a:lnTo>
                  <a:lnTo>
                    <a:pt x="66" y="94"/>
                  </a:lnTo>
                  <a:lnTo>
                    <a:pt x="60" y="98"/>
                  </a:lnTo>
                  <a:lnTo>
                    <a:pt x="55" y="96"/>
                  </a:lnTo>
                  <a:lnTo>
                    <a:pt x="50" y="95"/>
                  </a:lnTo>
                  <a:lnTo>
                    <a:pt x="42" y="97"/>
                  </a:lnTo>
                  <a:lnTo>
                    <a:pt x="36" y="103"/>
                  </a:lnTo>
                  <a:lnTo>
                    <a:pt x="32" y="102"/>
                  </a:lnTo>
                  <a:lnTo>
                    <a:pt x="30" y="100"/>
                  </a:lnTo>
                  <a:lnTo>
                    <a:pt x="26" y="98"/>
                  </a:lnTo>
                  <a:lnTo>
                    <a:pt x="23" y="90"/>
                  </a:lnTo>
                  <a:lnTo>
                    <a:pt x="19" y="89"/>
                  </a:lnTo>
                  <a:lnTo>
                    <a:pt x="17" y="89"/>
                  </a:lnTo>
                  <a:lnTo>
                    <a:pt x="17" y="84"/>
                  </a:lnTo>
                  <a:lnTo>
                    <a:pt x="21" y="78"/>
                  </a:lnTo>
                  <a:lnTo>
                    <a:pt x="22" y="67"/>
                  </a:lnTo>
                  <a:lnTo>
                    <a:pt x="20" y="57"/>
                  </a:lnTo>
                  <a:lnTo>
                    <a:pt x="22" y="54"/>
                  </a:lnTo>
                  <a:lnTo>
                    <a:pt x="23" y="43"/>
                  </a:lnTo>
                  <a:lnTo>
                    <a:pt x="25" y="39"/>
                  </a:lnTo>
                  <a:lnTo>
                    <a:pt x="27" y="30"/>
                  </a:lnTo>
                  <a:lnTo>
                    <a:pt x="23" y="25"/>
                  </a:lnTo>
                  <a:lnTo>
                    <a:pt x="19" y="27"/>
                  </a:lnTo>
                  <a:lnTo>
                    <a:pt x="10" y="28"/>
                  </a:lnTo>
                  <a:lnTo>
                    <a:pt x="6" y="26"/>
                  </a:lnTo>
                  <a:lnTo>
                    <a:pt x="5" y="21"/>
                  </a:lnTo>
                  <a:lnTo>
                    <a:pt x="0" y="12"/>
                  </a:lnTo>
                  <a:lnTo>
                    <a:pt x="3" y="7"/>
                  </a:lnTo>
                  <a:lnTo>
                    <a:pt x="9" y="4"/>
                  </a:lnTo>
                  <a:lnTo>
                    <a:pt x="11" y="0"/>
                  </a:lnTo>
                  <a:lnTo>
                    <a:pt x="15" y="0"/>
                  </a:lnTo>
                  <a:lnTo>
                    <a:pt x="17" y="2"/>
                  </a:lnTo>
                  <a:lnTo>
                    <a:pt x="28" y="3"/>
                  </a:lnTo>
                  <a:lnTo>
                    <a:pt x="31" y="2"/>
                  </a:lnTo>
                  <a:lnTo>
                    <a:pt x="36" y="1"/>
                  </a:lnTo>
                  <a:lnTo>
                    <a:pt x="45" y="4"/>
                  </a:lnTo>
                  <a:lnTo>
                    <a:pt x="52" y="3"/>
                  </a:lnTo>
                  <a:lnTo>
                    <a:pt x="61" y="5"/>
                  </a:lnTo>
                  <a:lnTo>
                    <a:pt x="71" y="6"/>
                  </a:lnTo>
                  <a:lnTo>
                    <a:pt x="78" y="11"/>
                  </a:lnTo>
                  <a:lnTo>
                    <a:pt x="81" y="11"/>
                  </a:lnTo>
                  <a:lnTo>
                    <a:pt x="84" y="14"/>
                  </a:lnTo>
                  <a:lnTo>
                    <a:pt x="96" y="13"/>
                  </a:lnTo>
                  <a:lnTo>
                    <a:pt x="99" y="14"/>
                  </a:lnTo>
                  <a:lnTo>
                    <a:pt x="101" y="15"/>
                  </a:lnTo>
                  <a:lnTo>
                    <a:pt x="103" y="16"/>
                  </a:lnTo>
                  <a:lnTo>
                    <a:pt x="113"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0" name="Freeform 372"/>
            <p:cNvSpPr>
              <a:spLocks/>
            </p:cNvSpPr>
            <p:nvPr/>
          </p:nvSpPr>
          <p:spPr bwMode="gray">
            <a:xfrm>
              <a:off x="2960" y="2260"/>
              <a:ext cx="24" cy="53"/>
            </a:xfrm>
            <a:custGeom>
              <a:avLst/>
              <a:gdLst>
                <a:gd name="T0" fmla="*/ 2147483647 w 18"/>
                <a:gd name="T1" fmla="*/ 2147483647 h 41"/>
                <a:gd name="T2" fmla="*/ 2147483647 w 18"/>
                <a:gd name="T3" fmla="*/ 2147483647 h 41"/>
                <a:gd name="T4" fmla="*/ 2147483647 w 18"/>
                <a:gd name="T5" fmla="*/ 2147483647 h 41"/>
                <a:gd name="T6" fmla="*/ 2147483647 w 18"/>
                <a:gd name="T7" fmla="*/ 2147483647 h 41"/>
                <a:gd name="T8" fmla="*/ 2147483647 w 18"/>
                <a:gd name="T9" fmla="*/ 2147483647 h 41"/>
                <a:gd name="T10" fmla="*/ 2147483647 w 18"/>
                <a:gd name="T11" fmla="*/ 2147483647 h 41"/>
                <a:gd name="T12" fmla="*/ 2147483647 w 18"/>
                <a:gd name="T13" fmla="*/ 2147483647 h 41"/>
                <a:gd name="T14" fmla="*/ 2147483647 w 18"/>
                <a:gd name="T15" fmla="*/ 2147483647 h 41"/>
                <a:gd name="T16" fmla="*/ 2147483647 w 18"/>
                <a:gd name="T17" fmla="*/ 2147483647 h 41"/>
                <a:gd name="T18" fmla="*/ 2147483647 w 18"/>
                <a:gd name="T19" fmla="*/ 2147483647 h 41"/>
                <a:gd name="T20" fmla="*/ 0 w 18"/>
                <a:gd name="T21" fmla="*/ 2147483647 h 41"/>
                <a:gd name="T22" fmla="*/ 2147483647 w 18"/>
                <a:gd name="T23" fmla="*/ 2147483647 h 41"/>
                <a:gd name="T24" fmla="*/ 2147483647 w 18"/>
                <a:gd name="T25" fmla="*/ 0 h 41"/>
                <a:gd name="T26" fmla="*/ 2147483647 w 18"/>
                <a:gd name="T27" fmla="*/ 2147483647 h 41"/>
                <a:gd name="T28" fmla="*/ 2147483647 w 18"/>
                <a:gd name="T29" fmla="*/ 214748364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41"/>
                <a:gd name="T47" fmla="*/ 18 w 18"/>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41">
                  <a:moveTo>
                    <a:pt x="15" y="10"/>
                  </a:moveTo>
                  <a:lnTo>
                    <a:pt x="13" y="17"/>
                  </a:lnTo>
                  <a:lnTo>
                    <a:pt x="17" y="24"/>
                  </a:lnTo>
                  <a:lnTo>
                    <a:pt x="18" y="30"/>
                  </a:lnTo>
                  <a:lnTo>
                    <a:pt x="14" y="37"/>
                  </a:lnTo>
                  <a:lnTo>
                    <a:pt x="9" y="41"/>
                  </a:lnTo>
                  <a:lnTo>
                    <a:pt x="4" y="33"/>
                  </a:lnTo>
                  <a:lnTo>
                    <a:pt x="2" y="25"/>
                  </a:lnTo>
                  <a:lnTo>
                    <a:pt x="4" y="19"/>
                  </a:lnTo>
                  <a:lnTo>
                    <a:pt x="3" y="14"/>
                  </a:lnTo>
                  <a:lnTo>
                    <a:pt x="0" y="9"/>
                  </a:lnTo>
                  <a:lnTo>
                    <a:pt x="2" y="3"/>
                  </a:lnTo>
                  <a:lnTo>
                    <a:pt x="6" y="0"/>
                  </a:lnTo>
                  <a:lnTo>
                    <a:pt x="12" y="2"/>
                  </a:lnTo>
                  <a:lnTo>
                    <a:pt x="15"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1" name="Freeform 373"/>
            <p:cNvSpPr>
              <a:spLocks/>
            </p:cNvSpPr>
            <p:nvPr/>
          </p:nvSpPr>
          <p:spPr bwMode="gray">
            <a:xfrm>
              <a:off x="2979" y="2333"/>
              <a:ext cx="2" cy="4"/>
            </a:xfrm>
            <a:custGeom>
              <a:avLst/>
              <a:gdLst>
                <a:gd name="T0" fmla="*/ 2147483646 w 2"/>
                <a:gd name="T1" fmla="*/ 0 h 3"/>
                <a:gd name="T2" fmla="*/ 2147483646 w 2"/>
                <a:gd name="T3" fmla="*/ 2147483647 h 3"/>
                <a:gd name="T4" fmla="*/ 0 w 2"/>
                <a:gd name="T5" fmla="*/ 2147483647 h 3"/>
                <a:gd name="T6" fmla="*/ 2147483646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0"/>
                  </a:moveTo>
                  <a:lnTo>
                    <a:pt x="2" y="3"/>
                  </a:lnTo>
                  <a:lnTo>
                    <a:pt x="0" y="2"/>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2" name="Freeform 374"/>
            <p:cNvSpPr>
              <a:spLocks/>
            </p:cNvSpPr>
            <p:nvPr/>
          </p:nvSpPr>
          <p:spPr bwMode="gray">
            <a:xfrm>
              <a:off x="2809" y="2183"/>
              <a:ext cx="145" cy="162"/>
            </a:xfrm>
            <a:custGeom>
              <a:avLst/>
              <a:gdLst>
                <a:gd name="T0" fmla="*/ 2147483647 w 111"/>
                <a:gd name="T1" fmla="*/ 2147483647 h 124"/>
                <a:gd name="T2" fmla="*/ 2147483647 w 111"/>
                <a:gd name="T3" fmla="*/ 2147483647 h 124"/>
                <a:gd name="T4" fmla="*/ 2147483647 w 111"/>
                <a:gd name="T5" fmla="*/ 2147483647 h 124"/>
                <a:gd name="T6" fmla="*/ 2147483647 w 111"/>
                <a:gd name="T7" fmla="*/ 2147483647 h 124"/>
                <a:gd name="T8" fmla="*/ 2147483647 w 111"/>
                <a:gd name="T9" fmla="*/ 2147483647 h 124"/>
                <a:gd name="T10" fmla="*/ 2147483647 w 111"/>
                <a:gd name="T11" fmla="*/ 2147483647 h 124"/>
                <a:gd name="T12" fmla="*/ 2147483647 w 111"/>
                <a:gd name="T13" fmla="*/ 2147483647 h 124"/>
                <a:gd name="T14" fmla="*/ 2147483647 w 111"/>
                <a:gd name="T15" fmla="*/ 0 h 124"/>
                <a:gd name="T16" fmla="*/ 2147483647 w 111"/>
                <a:gd name="T17" fmla="*/ 2147483647 h 124"/>
                <a:gd name="T18" fmla="*/ 2147483647 w 111"/>
                <a:gd name="T19" fmla="*/ 2147483647 h 124"/>
                <a:gd name="T20" fmla="*/ 2147483647 w 111"/>
                <a:gd name="T21" fmla="*/ 2147483647 h 124"/>
                <a:gd name="T22" fmla="*/ 2147483647 w 111"/>
                <a:gd name="T23" fmla="*/ 2147483647 h 124"/>
                <a:gd name="T24" fmla="*/ 2147483647 w 111"/>
                <a:gd name="T25" fmla="*/ 2147483647 h 124"/>
                <a:gd name="T26" fmla="*/ 2147483647 w 111"/>
                <a:gd name="T27" fmla="*/ 2147483647 h 124"/>
                <a:gd name="T28" fmla="*/ 2147483647 w 111"/>
                <a:gd name="T29" fmla="*/ 2147483647 h 124"/>
                <a:gd name="T30" fmla="*/ 2147483647 w 111"/>
                <a:gd name="T31" fmla="*/ 2147483647 h 124"/>
                <a:gd name="T32" fmla="*/ 2147483647 w 111"/>
                <a:gd name="T33" fmla="*/ 2147483647 h 124"/>
                <a:gd name="T34" fmla="*/ 2147483647 w 111"/>
                <a:gd name="T35" fmla="*/ 2147483647 h 124"/>
                <a:gd name="T36" fmla="*/ 2147483647 w 111"/>
                <a:gd name="T37" fmla="*/ 2147483647 h 124"/>
                <a:gd name="T38" fmla="*/ 2147483647 w 111"/>
                <a:gd name="T39" fmla="*/ 2147483647 h 124"/>
                <a:gd name="T40" fmla="*/ 2147483647 w 111"/>
                <a:gd name="T41" fmla="*/ 2147483647 h 124"/>
                <a:gd name="T42" fmla="*/ 2147483647 w 111"/>
                <a:gd name="T43" fmla="*/ 2147483647 h 124"/>
                <a:gd name="T44" fmla="*/ 2147483647 w 111"/>
                <a:gd name="T45" fmla="*/ 2147483647 h 124"/>
                <a:gd name="T46" fmla="*/ 2147483647 w 111"/>
                <a:gd name="T47" fmla="*/ 2147483647 h 124"/>
                <a:gd name="T48" fmla="*/ 2147483647 w 111"/>
                <a:gd name="T49" fmla="*/ 2147483647 h 124"/>
                <a:gd name="T50" fmla="*/ 2147483647 w 111"/>
                <a:gd name="T51" fmla="*/ 2147483647 h 124"/>
                <a:gd name="T52" fmla="*/ 2147483647 w 111"/>
                <a:gd name="T53" fmla="*/ 2147483647 h 124"/>
                <a:gd name="T54" fmla="*/ 2147483647 w 111"/>
                <a:gd name="T55" fmla="*/ 2147483647 h 124"/>
                <a:gd name="T56" fmla="*/ 2147483647 w 111"/>
                <a:gd name="T57" fmla="*/ 2147483647 h 124"/>
                <a:gd name="T58" fmla="*/ 2147483647 w 111"/>
                <a:gd name="T59" fmla="*/ 2147483647 h 124"/>
                <a:gd name="T60" fmla="*/ 2147483647 w 111"/>
                <a:gd name="T61" fmla="*/ 2147483647 h 124"/>
                <a:gd name="T62" fmla="*/ 2147483647 w 111"/>
                <a:gd name="T63" fmla="*/ 2147483647 h 124"/>
                <a:gd name="T64" fmla="*/ 2147483647 w 111"/>
                <a:gd name="T65" fmla="*/ 2147483647 h 124"/>
                <a:gd name="T66" fmla="*/ 2147483647 w 111"/>
                <a:gd name="T67" fmla="*/ 2147483647 h 124"/>
                <a:gd name="T68" fmla="*/ 2147483647 w 111"/>
                <a:gd name="T69" fmla="*/ 2147483647 h 124"/>
                <a:gd name="T70" fmla="*/ 2147483647 w 111"/>
                <a:gd name="T71" fmla="*/ 2147483647 h 124"/>
                <a:gd name="T72" fmla="*/ 2147483647 w 111"/>
                <a:gd name="T73" fmla="*/ 2147483647 h 124"/>
                <a:gd name="T74" fmla="*/ 2147483647 w 111"/>
                <a:gd name="T75" fmla="*/ 2147483647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24"/>
                <a:gd name="T116" fmla="*/ 111 w 111"/>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24">
                  <a:moveTo>
                    <a:pt x="12" y="43"/>
                  </a:moveTo>
                  <a:lnTo>
                    <a:pt x="8" y="38"/>
                  </a:lnTo>
                  <a:lnTo>
                    <a:pt x="3" y="37"/>
                  </a:lnTo>
                  <a:lnTo>
                    <a:pt x="1" y="27"/>
                  </a:lnTo>
                  <a:lnTo>
                    <a:pt x="0" y="16"/>
                  </a:lnTo>
                  <a:lnTo>
                    <a:pt x="5" y="15"/>
                  </a:lnTo>
                  <a:lnTo>
                    <a:pt x="9" y="16"/>
                  </a:lnTo>
                  <a:lnTo>
                    <a:pt x="12" y="14"/>
                  </a:lnTo>
                  <a:lnTo>
                    <a:pt x="13" y="5"/>
                  </a:lnTo>
                  <a:lnTo>
                    <a:pt x="17" y="4"/>
                  </a:lnTo>
                  <a:lnTo>
                    <a:pt x="20" y="7"/>
                  </a:lnTo>
                  <a:lnTo>
                    <a:pt x="31" y="8"/>
                  </a:lnTo>
                  <a:lnTo>
                    <a:pt x="34" y="3"/>
                  </a:lnTo>
                  <a:lnTo>
                    <a:pt x="43" y="3"/>
                  </a:lnTo>
                  <a:lnTo>
                    <a:pt x="46" y="0"/>
                  </a:lnTo>
                  <a:lnTo>
                    <a:pt x="51" y="0"/>
                  </a:lnTo>
                  <a:lnTo>
                    <a:pt x="53" y="2"/>
                  </a:lnTo>
                  <a:lnTo>
                    <a:pt x="57" y="2"/>
                  </a:lnTo>
                  <a:lnTo>
                    <a:pt x="65" y="5"/>
                  </a:lnTo>
                  <a:lnTo>
                    <a:pt x="65" y="11"/>
                  </a:lnTo>
                  <a:lnTo>
                    <a:pt x="68" y="14"/>
                  </a:lnTo>
                  <a:lnTo>
                    <a:pt x="68" y="17"/>
                  </a:lnTo>
                  <a:lnTo>
                    <a:pt x="67" y="20"/>
                  </a:lnTo>
                  <a:lnTo>
                    <a:pt x="65" y="24"/>
                  </a:lnTo>
                  <a:lnTo>
                    <a:pt x="65" y="19"/>
                  </a:lnTo>
                  <a:lnTo>
                    <a:pt x="55" y="21"/>
                  </a:lnTo>
                  <a:lnTo>
                    <a:pt x="52" y="25"/>
                  </a:lnTo>
                  <a:lnTo>
                    <a:pt x="52" y="27"/>
                  </a:lnTo>
                  <a:lnTo>
                    <a:pt x="52" y="37"/>
                  </a:lnTo>
                  <a:lnTo>
                    <a:pt x="61" y="45"/>
                  </a:lnTo>
                  <a:lnTo>
                    <a:pt x="65" y="51"/>
                  </a:lnTo>
                  <a:lnTo>
                    <a:pt x="69" y="63"/>
                  </a:lnTo>
                  <a:lnTo>
                    <a:pt x="78" y="69"/>
                  </a:lnTo>
                  <a:lnTo>
                    <a:pt x="86" y="71"/>
                  </a:lnTo>
                  <a:lnTo>
                    <a:pt x="88" y="77"/>
                  </a:lnTo>
                  <a:lnTo>
                    <a:pt x="91" y="79"/>
                  </a:lnTo>
                  <a:lnTo>
                    <a:pt x="98" y="80"/>
                  </a:lnTo>
                  <a:lnTo>
                    <a:pt x="99" y="84"/>
                  </a:lnTo>
                  <a:lnTo>
                    <a:pt x="104" y="86"/>
                  </a:lnTo>
                  <a:lnTo>
                    <a:pt x="110" y="92"/>
                  </a:lnTo>
                  <a:lnTo>
                    <a:pt x="111" y="96"/>
                  </a:lnTo>
                  <a:lnTo>
                    <a:pt x="109" y="98"/>
                  </a:lnTo>
                  <a:lnTo>
                    <a:pt x="103" y="93"/>
                  </a:lnTo>
                  <a:lnTo>
                    <a:pt x="100" y="91"/>
                  </a:lnTo>
                  <a:lnTo>
                    <a:pt x="95" y="92"/>
                  </a:lnTo>
                  <a:lnTo>
                    <a:pt x="93" y="100"/>
                  </a:lnTo>
                  <a:lnTo>
                    <a:pt x="98" y="106"/>
                  </a:lnTo>
                  <a:lnTo>
                    <a:pt x="98" y="110"/>
                  </a:lnTo>
                  <a:lnTo>
                    <a:pt x="94" y="113"/>
                  </a:lnTo>
                  <a:lnTo>
                    <a:pt x="92" y="119"/>
                  </a:lnTo>
                  <a:lnTo>
                    <a:pt x="86" y="124"/>
                  </a:lnTo>
                  <a:lnTo>
                    <a:pt x="84" y="121"/>
                  </a:lnTo>
                  <a:lnTo>
                    <a:pt x="85" y="117"/>
                  </a:lnTo>
                  <a:lnTo>
                    <a:pt x="89" y="111"/>
                  </a:lnTo>
                  <a:lnTo>
                    <a:pt x="87" y="105"/>
                  </a:lnTo>
                  <a:lnTo>
                    <a:pt x="87" y="100"/>
                  </a:lnTo>
                  <a:lnTo>
                    <a:pt x="84" y="96"/>
                  </a:lnTo>
                  <a:lnTo>
                    <a:pt x="81" y="96"/>
                  </a:lnTo>
                  <a:lnTo>
                    <a:pt x="78" y="94"/>
                  </a:lnTo>
                  <a:lnTo>
                    <a:pt x="77" y="90"/>
                  </a:lnTo>
                  <a:lnTo>
                    <a:pt x="73" y="88"/>
                  </a:lnTo>
                  <a:lnTo>
                    <a:pt x="71" y="86"/>
                  </a:lnTo>
                  <a:lnTo>
                    <a:pt x="69" y="86"/>
                  </a:lnTo>
                  <a:lnTo>
                    <a:pt x="65" y="81"/>
                  </a:lnTo>
                  <a:lnTo>
                    <a:pt x="63" y="81"/>
                  </a:lnTo>
                  <a:lnTo>
                    <a:pt x="54" y="76"/>
                  </a:lnTo>
                  <a:lnTo>
                    <a:pt x="53" y="71"/>
                  </a:lnTo>
                  <a:lnTo>
                    <a:pt x="49" y="71"/>
                  </a:lnTo>
                  <a:lnTo>
                    <a:pt x="44" y="67"/>
                  </a:lnTo>
                  <a:lnTo>
                    <a:pt x="43" y="60"/>
                  </a:lnTo>
                  <a:lnTo>
                    <a:pt x="37" y="56"/>
                  </a:lnTo>
                  <a:lnTo>
                    <a:pt x="36" y="47"/>
                  </a:lnTo>
                  <a:lnTo>
                    <a:pt x="30" y="37"/>
                  </a:lnTo>
                  <a:lnTo>
                    <a:pt x="27" y="35"/>
                  </a:lnTo>
                  <a:lnTo>
                    <a:pt x="18" y="37"/>
                  </a:lnTo>
                  <a:lnTo>
                    <a:pt x="12" y="4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3" name="Freeform 375"/>
            <p:cNvSpPr>
              <a:spLocks/>
            </p:cNvSpPr>
            <p:nvPr/>
          </p:nvSpPr>
          <p:spPr bwMode="gray">
            <a:xfrm>
              <a:off x="2830" y="2284"/>
              <a:ext cx="15" cy="40"/>
            </a:xfrm>
            <a:custGeom>
              <a:avLst/>
              <a:gdLst>
                <a:gd name="T0" fmla="*/ 0 w 12"/>
                <a:gd name="T1" fmla="*/ 2147483647 h 30"/>
                <a:gd name="T2" fmla="*/ 2147483647 w 12"/>
                <a:gd name="T3" fmla="*/ 2147483647 h 30"/>
                <a:gd name="T4" fmla="*/ 2147483647 w 12"/>
                <a:gd name="T5" fmla="*/ 0 h 30"/>
                <a:gd name="T6" fmla="*/ 2147483647 w 12"/>
                <a:gd name="T7" fmla="*/ 2147483647 h 30"/>
                <a:gd name="T8" fmla="*/ 2147483647 w 12"/>
                <a:gd name="T9" fmla="*/ 2147483647 h 30"/>
                <a:gd name="T10" fmla="*/ 2147483647 w 12"/>
                <a:gd name="T11" fmla="*/ 2147483647 h 30"/>
                <a:gd name="T12" fmla="*/ 2147483647 w 12"/>
                <a:gd name="T13" fmla="*/ 2147483647 h 30"/>
                <a:gd name="T14" fmla="*/ 2147483647 w 12"/>
                <a:gd name="T15" fmla="*/ 2147483647 h 30"/>
                <a:gd name="T16" fmla="*/ 2147483647 w 12"/>
                <a:gd name="T17" fmla="*/ 2147483647 h 30"/>
                <a:gd name="T18" fmla="*/ 2147483647 w 12"/>
                <a:gd name="T19" fmla="*/ 2147483647 h 30"/>
                <a:gd name="T20" fmla="*/ 2147483647 w 12"/>
                <a:gd name="T21" fmla="*/ 2147483647 h 30"/>
                <a:gd name="T22" fmla="*/ 2147483647 w 12"/>
                <a:gd name="T23" fmla="*/ 2147483647 h 30"/>
                <a:gd name="T24" fmla="*/ 0 w 12"/>
                <a:gd name="T25" fmla="*/ 2147483647 h 30"/>
                <a:gd name="T26" fmla="*/ 2147483647 w 12"/>
                <a:gd name="T27" fmla="*/ 2147483647 h 30"/>
                <a:gd name="T28" fmla="*/ 0 w 12"/>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30"/>
                <a:gd name="T47" fmla="*/ 12 w 12"/>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30">
                  <a:moveTo>
                    <a:pt x="0" y="7"/>
                  </a:moveTo>
                  <a:lnTo>
                    <a:pt x="6" y="3"/>
                  </a:lnTo>
                  <a:lnTo>
                    <a:pt x="8" y="0"/>
                  </a:lnTo>
                  <a:lnTo>
                    <a:pt x="10" y="1"/>
                  </a:lnTo>
                  <a:lnTo>
                    <a:pt x="10" y="6"/>
                  </a:lnTo>
                  <a:lnTo>
                    <a:pt x="12" y="8"/>
                  </a:lnTo>
                  <a:lnTo>
                    <a:pt x="12" y="22"/>
                  </a:lnTo>
                  <a:lnTo>
                    <a:pt x="10" y="24"/>
                  </a:lnTo>
                  <a:lnTo>
                    <a:pt x="9" y="27"/>
                  </a:lnTo>
                  <a:lnTo>
                    <a:pt x="5" y="28"/>
                  </a:lnTo>
                  <a:lnTo>
                    <a:pt x="4" y="30"/>
                  </a:lnTo>
                  <a:lnTo>
                    <a:pt x="1" y="29"/>
                  </a:lnTo>
                  <a:lnTo>
                    <a:pt x="0" y="21"/>
                  </a:lnTo>
                  <a:lnTo>
                    <a:pt x="1" y="10"/>
                  </a:lnTo>
                  <a:lnTo>
                    <a:pt x="0"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4" name="Freeform 376"/>
            <p:cNvSpPr>
              <a:spLocks/>
            </p:cNvSpPr>
            <p:nvPr/>
          </p:nvSpPr>
          <p:spPr bwMode="gray">
            <a:xfrm>
              <a:off x="3028" y="2296"/>
              <a:ext cx="4" cy="3"/>
            </a:xfrm>
            <a:custGeom>
              <a:avLst/>
              <a:gdLst>
                <a:gd name="T0" fmla="*/ 0 w 3"/>
                <a:gd name="T1" fmla="*/ 0 h 2"/>
                <a:gd name="T2" fmla="*/ 2147483647 w 3"/>
                <a:gd name="T3" fmla="*/ 0 h 2"/>
                <a:gd name="T4" fmla="*/ 2147483647 w 3"/>
                <a:gd name="T5" fmla="*/ 2147483647 h 2"/>
                <a:gd name="T6" fmla="*/ 0 w 3"/>
                <a:gd name="T7" fmla="*/ 2147483647 h 2"/>
                <a:gd name="T8" fmla="*/ 0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0"/>
                  </a:moveTo>
                  <a:lnTo>
                    <a:pt x="2" y="0"/>
                  </a:lnTo>
                  <a:lnTo>
                    <a:pt x="3" y="1"/>
                  </a:lnTo>
                  <a:lnTo>
                    <a:pt x="0"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5" name="Freeform 377"/>
            <p:cNvSpPr>
              <a:spLocks/>
            </p:cNvSpPr>
            <p:nvPr/>
          </p:nvSpPr>
          <p:spPr bwMode="gray">
            <a:xfrm>
              <a:off x="3011" y="2324"/>
              <a:ext cx="14" cy="18"/>
            </a:xfrm>
            <a:custGeom>
              <a:avLst/>
              <a:gdLst>
                <a:gd name="T0" fmla="*/ 0 w 11"/>
                <a:gd name="T1" fmla="*/ 2147483647 h 14"/>
                <a:gd name="T2" fmla="*/ 2147483647 w 11"/>
                <a:gd name="T3" fmla="*/ 0 h 14"/>
                <a:gd name="T4" fmla="*/ 2147483647 w 11"/>
                <a:gd name="T5" fmla="*/ 0 h 14"/>
                <a:gd name="T6" fmla="*/ 2147483647 w 11"/>
                <a:gd name="T7" fmla="*/ 2147483647 h 14"/>
                <a:gd name="T8" fmla="*/ 2147483647 w 11"/>
                <a:gd name="T9" fmla="*/ 2147483647 h 14"/>
                <a:gd name="T10" fmla="*/ 2147483647 w 11"/>
                <a:gd name="T11" fmla="*/ 2147483647 h 14"/>
                <a:gd name="T12" fmla="*/ 2147483647 w 11"/>
                <a:gd name="T13" fmla="*/ 2147483647 h 14"/>
                <a:gd name="T14" fmla="*/ 2147483647 w 11"/>
                <a:gd name="T15" fmla="*/ 2147483647 h 14"/>
                <a:gd name="T16" fmla="*/ 0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0" y="3"/>
                  </a:moveTo>
                  <a:lnTo>
                    <a:pt x="1" y="0"/>
                  </a:lnTo>
                  <a:lnTo>
                    <a:pt x="6" y="0"/>
                  </a:lnTo>
                  <a:lnTo>
                    <a:pt x="11" y="8"/>
                  </a:lnTo>
                  <a:lnTo>
                    <a:pt x="11" y="14"/>
                  </a:lnTo>
                  <a:lnTo>
                    <a:pt x="9" y="13"/>
                  </a:lnTo>
                  <a:lnTo>
                    <a:pt x="9" y="10"/>
                  </a:lnTo>
                  <a:lnTo>
                    <a:pt x="5"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6" name="Freeform 378"/>
            <p:cNvSpPr>
              <a:spLocks/>
            </p:cNvSpPr>
            <p:nvPr/>
          </p:nvSpPr>
          <p:spPr bwMode="gray">
            <a:xfrm>
              <a:off x="3041" y="2322"/>
              <a:ext cx="4" cy="10"/>
            </a:xfrm>
            <a:custGeom>
              <a:avLst/>
              <a:gdLst>
                <a:gd name="T0" fmla="*/ 2147483647 w 3"/>
                <a:gd name="T1" fmla="*/ 2147483647 h 7"/>
                <a:gd name="T2" fmla="*/ 0 w 3"/>
                <a:gd name="T3" fmla="*/ 2147483647 h 7"/>
                <a:gd name="T4" fmla="*/ 0 w 3"/>
                <a:gd name="T5" fmla="*/ 2147483647 h 7"/>
                <a:gd name="T6" fmla="*/ 2147483647 w 3"/>
                <a:gd name="T7" fmla="*/ 0 h 7"/>
                <a:gd name="T8" fmla="*/ 2147483647 w 3"/>
                <a:gd name="T9" fmla="*/ 2147483647 h 7"/>
                <a:gd name="T10" fmla="*/ 2147483647 w 3"/>
                <a:gd name="T11" fmla="*/ 2147483647 h 7"/>
                <a:gd name="T12" fmla="*/ 2147483647 w 3"/>
                <a:gd name="T13" fmla="*/ 2147483647 h 7"/>
                <a:gd name="T14" fmla="*/ 0 60000 65536"/>
                <a:gd name="T15" fmla="*/ 0 60000 65536"/>
                <a:gd name="T16" fmla="*/ 0 60000 65536"/>
                <a:gd name="T17" fmla="*/ 0 60000 65536"/>
                <a:gd name="T18" fmla="*/ 0 60000 65536"/>
                <a:gd name="T19" fmla="*/ 0 60000 65536"/>
                <a:gd name="T20" fmla="*/ 0 60000 65536"/>
                <a:gd name="T21" fmla="*/ 0 w 3"/>
                <a:gd name="T22" fmla="*/ 0 h 7"/>
                <a:gd name="T23" fmla="*/ 3 w 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7">
                  <a:moveTo>
                    <a:pt x="2" y="7"/>
                  </a:moveTo>
                  <a:lnTo>
                    <a:pt x="0" y="4"/>
                  </a:lnTo>
                  <a:lnTo>
                    <a:pt x="0" y="1"/>
                  </a:lnTo>
                  <a:lnTo>
                    <a:pt x="2" y="0"/>
                  </a:lnTo>
                  <a:lnTo>
                    <a:pt x="2" y="2"/>
                  </a:lnTo>
                  <a:lnTo>
                    <a:pt x="3" y="6"/>
                  </a:lnTo>
                  <a:lnTo>
                    <a:pt x="2"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7" name="Freeform 379"/>
            <p:cNvSpPr>
              <a:spLocks/>
            </p:cNvSpPr>
            <p:nvPr/>
          </p:nvSpPr>
          <p:spPr bwMode="gray">
            <a:xfrm>
              <a:off x="3044" y="2317"/>
              <a:ext cx="4" cy="4"/>
            </a:xfrm>
            <a:custGeom>
              <a:avLst/>
              <a:gdLst>
                <a:gd name="T0" fmla="*/ 0 w 3"/>
                <a:gd name="T1" fmla="*/ 0 h 3"/>
                <a:gd name="T2" fmla="*/ 2147483647 w 3"/>
                <a:gd name="T3" fmla="*/ 0 h 3"/>
                <a:gd name="T4" fmla="*/ 2147483647 w 3"/>
                <a:gd name="T5" fmla="*/ 2147483647 h 3"/>
                <a:gd name="T6" fmla="*/ 2147483647 w 3"/>
                <a:gd name="T7" fmla="*/ 2147483647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2" y="0"/>
                  </a:lnTo>
                  <a:lnTo>
                    <a:pt x="3" y="2"/>
                  </a:lnTo>
                  <a:lnTo>
                    <a:pt x="2"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8" name="Freeform 380"/>
            <p:cNvSpPr>
              <a:spLocks/>
            </p:cNvSpPr>
            <p:nvPr/>
          </p:nvSpPr>
          <p:spPr bwMode="gray">
            <a:xfrm>
              <a:off x="3049" y="2342"/>
              <a:ext cx="4" cy="6"/>
            </a:xfrm>
            <a:custGeom>
              <a:avLst/>
              <a:gdLst>
                <a:gd name="T0" fmla="*/ 0 w 3"/>
                <a:gd name="T1" fmla="*/ 2147483647 h 4"/>
                <a:gd name="T2" fmla="*/ 2147483647 w 3"/>
                <a:gd name="T3" fmla="*/ 0 h 4"/>
                <a:gd name="T4" fmla="*/ 2147483647 w 3"/>
                <a:gd name="T5" fmla="*/ 2147483647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1" y="0"/>
                  </a:lnTo>
                  <a:lnTo>
                    <a:pt x="3" y="1"/>
                  </a:lnTo>
                  <a:lnTo>
                    <a:pt x="3" y="3"/>
                  </a:lnTo>
                  <a:lnTo>
                    <a:pt x="1"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09" name="Freeform 381"/>
            <p:cNvSpPr>
              <a:spLocks/>
            </p:cNvSpPr>
            <p:nvPr/>
          </p:nvSpPr>
          <p:spPr bwMode="gray">
            <a:xfrm>
              <a:off x="3044" y="2346"/>
              <a:ext cx="5" cy="5"/>
            </a:xfrm>
            <a:custGeom>
              <a:avLst/>
              <a:gdLst>
                <a:gd name="T0" fmla="*/ 0 w 4"/>
                <a:gd name="T1" fmla="*/ 2147483647 h 4"/>
                <a:gd name="T2" fmla="*/ 2147483647 w 4"/>
                <a:gd name="T3" fmla="*/ 0 h 4"/>
                <a:gd name="T4" fmla="*/ 2147483647 w 4"/>
                <a:gd name="T5" fmla="*/ 2147483647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1"/>
                  </a:moveTo>
                  <a:lnTo>
                    <a:pt x="1" y="0"/>
                  </a:lnTo>
                  <a:lnTo>
                    <a:pt x="4" y="1"/>
                  </a:lnTo>
                  <a:lnTo>
                    <a:pt x="3" y="3"/>
                  </a:lnTo>
                  <a:lnTo>
                    <a:pt x="1"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0" name="Freeform 382"/>
            <p:cNvSpPr>
              <a:spLocks/>
            </p:cNvSpPr>
            <p:nvPr/>
          </p:nvSpPr>
          <p:spPr bwMode="gray">
            <a:xfrm>
              <a:off x="2972" y="2273"/>
              <a:ext cx="78" cy="94"/>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2147483647 h 72"/>
                <a:gd name="T12" fmla="*/ 2147483647 w 60"/>
                <a:gd name="T13" fmla="*/ 2147483647 h 72"/>
                <a:gd name="T14" fmla="*/ 2147483647 w 60"/>
                <a:gd name="T15" fmla="*/ 2147483647 h 72"/>
                <a:gd name="T16" fmla="*/ 2147483647 w 60"/>
                <a:gd name="T17" fmla="*/ 2147483647 h 72"/>
                <a:gd name="T18" fmla="*/ 2147483647 w 60"/>
                <a:gd name="T19" fmla="*/ 2147483647 h 72"/>
                <a:gd name="T20" fmla="*/ 2147483647 w 60"/>
                <a:gd name="T21" fmla="*/ 2147483647 h 72"/>
                <a:gd name="T22" fmla="*/ 2147483647 w 60"/>
                <a:gd name="T23" fmla="*/ 2147483647 h 72"/>
                <a:gd name="T24" fmla="*/ 2147483647 w 60"/>
                <a:gd name="T25" fmla="*/ 2147483647 h 72"/>
                <a:gd name="T26" fmla="*/ 2147483647 w 60"/>
                <a:gd name="T27" fmla="*/ 2147483647 h 72"/>
                <a:gd name="T28" fmla="*/ 2147483647 w 60"/>
                <a:gd name="T29" fmla="*/ 2147483647 h 72"/>
                <a:gd name="T30" fmla="*/ 2147483647 w 60"/>
                <a:gd name="T31" fmla="*/ 2147483647 h 72"/>
                <a:gd name="T32" fmla="*/ 2147483647 w 60"/>
                <a:gd name="T33" fmla="*/ 2147483647 h 72"/>
                <a:gd name="T34" fmla="*/ 2147483647 w 60"/>
                <a:gd name="T35" fmla="*/ 2147483647 h 72"/>
                <a:gd name="T36" fmla="*/ 2147483647 w 60"/>
                <a:gd name="T37" fmla="*/ 2147483647 h 72"/>
                <a:gd name="T38" fmla="*/ 2147483647 w 60"/>
                <a:gd name="T39" fmla="*/ 2147483647 h 72"/>
                <a:gd name="T40" fmla="*/ 2147483647 w 60"/>
                <a:gd name="T41" fmla="*/ 2147483647 h 72"/>
                <a:gd name="T42" fmla="*/ 2147483647 w 60"/>
                <a:gd name="T43" fmla="*/ 2147483647 h 72"/>
                <a:gd name="T44" fmla="*/ 2147483647 w 60"/>
                <a:gd name="T45" fmla="*/ 2147483647 h 72"/>
                <a:gd name="T46" fmla="*/ 2147483647 w 60"/>
                <a:gd name="T47" fmla="*/ 2147483647 h 72"/>
                <a:gd name="T48" fmla="*/ 2147483647 w 60"/>
                <a:gd name="T49" fmla="*/ 2147483647 h 72"/>
                <a:gd name="T50" fmla="*/ 2147483647 w 60"/>
                <a:gd name="T51" fmla="*/ 2147483647 h 72"/>
                <a:gd name="T52" fmla="*/ 2147483647 w 60"/>
                <a:gd name="T53" fmla="*/ 2147483647 h 72"/>
                <a:gd name="T54" fmla="*/ 2147483647 w 60"/>
                <a:gd name="T55" fmla="*/ 2147483647 h 72"/>
                <a:gd name="T56" fmla="*/ 2147483647 w 60"/>
                <a:gd name="T57" fmla="*/ 2147483647 h 72"/>
                <a:gd name="T58" fmla="*/ 2147483647 w 60"/>
                <a:gd name="T59" fmla="*/ 2147483647 h 72"/>
                <a:gd name="T60" fmla="*/ 2147483647 w 60"/>
                <a:gd name="T61" fmla="*/ 2147483647 h 72"/>
                <a:gd name="T62" fmla="*/ 2147483647 w 60"/>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
                <a:gd name="T97" fmla="*/ 0 h 72"/>
                <a:gd name="T98" fmla="*/ 60 w 60"/>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 h="72">
                  <a:moveTo>
                    <a:pt x="55" y="17"/>
                  </a:moveTo>
                  <a:lnTo>
                    <a:pt x="50" y="15"/>
                  </a:lnTo>
                  <a:lnTo>
                    <a:pt x="45" y="16"/>
                  </a:lnTo>
                  <a:lnTo>
                    <a:pt x="43" y="15"/>
                  </a:lnTo>
                  <a:lnTo>
                    <a:pt x="39" y="16"/>
                  </a:lnTo>
                  <a:lnTo>
                    <a:pt x="33" y="17"/>
                  </a:lnTo>
                  <a:lnTo>
                    <a:pt x="33" y="21"/>
                  </a:lnTo>
                  <a:lnTo>
                    <a:pt x="38" y="24"/>
                  </a:lnTo>
                  <a:lnTo>
                    <a:pt x="38" y="26"/>
                  </a:lnTo>
                  <a:lnTo>
                    <a:pt x="35" y="25"/>
                  </a:lnTo>
                  <a:lnTo>
                    <a:pt x="35" y="28"/>
                  </a:lnTo>
                  <a:lnTo>
                    <a:pt x="33" y="28"/>
                  </a:lnTo>
                  <a:lnTo>
                    <a:pt x="32" y="24"/>
                  </a:lnTo>
                  <a:lnTo>
                    <a:pt x="30" y="24"/>
                  </a:lnTo>
                  <a:lnTo>
                    <a:pt x="31" y="28"/>
                  </a:lnTo>
                  <a:lnTo>
                    <a:pt x="30" y="28"/>
                  </a:lnTo>
                  <a:lnTo>
                    <a:pt x="27" y="24"/>
                  </a:lnTo>
                  <a:lnTo>
                    <a:pt x="26" y="21"/>
                  </a:lnTo>
                  <a:lnTo>
                    <a:pt x="24" y="20"/>
                  </a:lnTo>
                  <a:lnTo>
                    <a:pt x="21" y="21"/>
                  </a:lnTo>
                  <a:lnTo>
                    <a:pt x="21" y="26"/>
                  </a:lnTo>
                  <a:lnTo>
                    <a:pt x="26" y="34"/>
                  </a:lnTo>
                  <a:lnTo>
                    <a:pt x="25" y="43"/>
                  </a:lnTo>
                  <a:lnTo>
                    <a:pt x="31" y="46"/>
                  </a:lnTo>
                  <a:lnTo>
                    <a:pt x="37" y="51"/>
                  </a:lnTo>
                  <a:lnTo>
                    <a:pt x="37" y="55"/>
                  </a:lnTo>
                  <a:lnTo>
                    <a:pt x="30" y="55"/>
                  </a:lnTo>
                  <a:lnTo>
                    <a:pt x="30" y="61"/>
                  </a:lnTo>
                  <a:lnTo>
                    <a:pt x="26" y="60"/>
                  </a:lnTo>
                  <a:lnTo>
                    <a:pt x="25" y="62"/>
                  </a:lnTo>
                  <a:lnTo>
                    <a:pt x="27" y="64"/>
                  </a:lnTo>
                  <a:lnTo>
                    <a:pt x="28" y="72"/>
                  </a:lnTo>
                  <a:lnTo>
                    <a:pt x="24" y="71"/>
                  </a:lnTo>
                  <a:lnTo>
                    <a:pt x="21" y="71"/>
                  </a:lnTo>
                  <a:lnTo>
                    <a:pt x="19" y="68"/>
                  </a:lnTo>
                  <a:lnTo>
                    <a:pt x="15" y="67"/>
                  </a:lnTo>
                  <a:lnTo>
                    <a:pt x="13" y="65"/>
                  </a:lnTo>
                  <a:lnTo>
                    <a:pt x="15" y="60"/>
                  </a:lnTo>
                  <a:lnTo>
                    <a:pt x="11" y="56"/>
                  </a:lnTo>
                  <a:lnTo>
                    <a:pt x="11" y="52"/>
                  </a:lnTo>
                  <a:lnTo>
                    <a:pt x="17" y="51"/>
                  </a:lnTo>
                  <a:lnTo>
                    <a:pt x="26" y="52"/>
                  </a:lnTo>
                  <a:lnTo>
                    <a:pt x="24" y="48"/>
                  </a:lnTo>
                  <a:lnTo>
                    <a:pt x="16" y="48"/>
                  </a:lnTo>
                  <a:lnTo>
                    <a:pt x="11" y="49"/>
                  </a:lnTo>
                  <a:lnTo>
                    <a:pt x="7" y="45"/>
                  </a:lnTo>
                  <a:lnTo>
                    <a:pt x="5" y="39"/>
                  </a:lnTo>
                  <a:lnTo>
                    <a:pt x="2" y="35"/>
                  </a:lnTo>
                  <a:lnTo>
                    <a:pt x="0" y="31"/>
                  </a:lnTo>
                  <a:lnTo>
                    <a:pt x="5" y="27"/>
                  </a:lnTo>
                  <a:lnTo>
                    <a:pt x="9" y="20"/>
                  </a:lnTo>
                  <a:lnTo>
                    <a:pt x="8" y="14"/>
                  </a:lnTo>
                  <a:lnTo>
                    <a:pt x="19" y="14"/>
                  </a:lnTo>
                  <a:lnTo>
                    <a:pt x="23" y="9"/>
                  </a:lnTo>
                  <a:lnTo>
                    <a:pt x="27" y="9"/>
                  </a:lnTo>
                  <a:lnTo>
                    <a:pt x="33" y="7"/>
                  </a:lnTo>
                  <a:lnTo>
                    <a:pt x="39" y="5"/>
                  </a:lnTo>
                  <a:lnTo>
                    <a:pt x="45" y="6"/>
                  </a:lnTo>
                  <a:lnTo>
                    <a:pt x="50" y="9"/>
                  </a:lnTo>
                  <a:lnTo>
                    <a:pt x="55" y="8"/>
                  </a:lnTo>
                  <a:lnTo>
                    <a:pt x="57" y="0"/>
                  </a:lnTo>
                  <a:lnTo>
                    <a:pt x="60" y="5"/>
                  </a:lnTo>
                  <a:lnTo>
                    <a:pt x="59" y="11"/>
                  </a:lnTo>
                  <a:lnTo>
                    <a:pt x="55" y="1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1" name="Freeform 383"/>
            <p:cNvSpPr>
              <a:spLocks/>
            </p:cNvSpPr>
            <p:nvPr/>
          </p:nvSpPr>
          <p:spPr bwMode="gray">
            <a:xfrm>
              <a:off x="3033" y="2307"/>
              <a:ext cx="4" cy="4"/>
            </a:xfrm>
            <a:custGeom>
              <a:avLst/>
              <a:gdLst>
                <a:gd name="T0" fmla="*/ 2147483647 w 3"/>
                <a:gd name="T1" fmla="*/ 2147483647 h 3"/>
                <a:gd name="T2" fmla="*/ 0 w 3"/>
                <a:gd name="T3" fmla="*/ 2147483647 h 3"/>
                <a:gd name="T4" fmla="*/ 2147483647 w 3"/>
                <a:gd name="T5" fmla="*/ 0 h 3"/>
                <a:gd name="T6" fmla="*/ 2147483647 w 3"/>
                <a:gd name="T7" fmla="*/ 2147483647 h 3"/>
                <a:gd name="T8" fmla="*/ 2147483647 w 3"/>
                <a:gd name="T9" fmla="*/ 2147483647 h 3"/>
                <a:gd name="T10" fmla="*/ 2147483647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3"/>
                  </a:moveTo>
                  <a:lnTo>
                    <a:pt x="0" y="2"/>
                  </a:lnTo>
                  <a:lnTo>
                    <a:pt x="1" y="0"/>
                  </a:lnTo>
                  <a:lnTo>
                    <a:pt x="3" y="1"/>
                  </a:lnTo>
                  <a:lnTo>
                    <a:pt x="3" y="2"/>
                  </a:lnTo>
                  <a:lnTo>
                    <a:pt x="1"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2" name="Freeform 384"/>
            <p:cNvSpPr>
              <a:spLocks/>
            </p:cNvSpPr>
            <p:nvPr/>
          </p:nvSpPr>
          <p:spPr bwMode="gray">
            <a:xfrm>
              <a:off x="3057" y="1626"/>
              <a:ext cx="446" cy="658"/>
            </a:xfrm>
            <a:custGeom>
              <a:avLst/>
              <a:gdLst>
                <a:gd name="T0" fmla="*/ 2147483647 w 342"/>
                <a:gd name="T1" fmla="*/ 2147483647 h 506"/>
                <a:gd name="T2" fmla="*/ 2147483647 w 342"/>
                <a:gd name="T3" fmla="*/ 2147483647 h 506"/>
                <a:gd name="T4" fmla="*/ 2147483647 w 342"/>
                <a:gd name="T5" fmla="*/ 2147483647 h 506"/>
                <a:gd name="T6" fmla="*/ 2147483647 w 342"/>
                <a:gd name="T7" fmla="*/ 2147483647 h 506"/>
                <a:gd name="T8" fmla="*/ 2147483647 w 342"/>
                <a:gd name="T9" fmla="*/ 2147483647 h 506"/>
                <a:gd name="T10" fmla="*/ 2147483647 w 342"/>
                <a:gd name="T11" fmla="*/ 2147483647 h 506"/>
                <a:gd name="T12" fmla="*/ 2147483647 w 342"/>
                <a:gd name="T13" fmla="*/ 2147483647 h 506"/>
                <a:gd name="T14" fmla="*/ 2147483647 w 342"/>
                <a:gd name="T15" fmla="*/ 2147483647 h 506"/>
                <a:gd name="T16" fmla="*/ 2147483647 w 342"/>
                <a:gd name="T17" fmla="*/ 2147483647 h 506"/>
                <a:gd name="T18" fmla="*/ 2147483647 w 342"/>
                <a:gd name="T19" fmla="*/ 2147483647 h 506"/>
                <a:gd name="T20" fmla="*/ 2147483647 w 342"/>
                <a:gd name="T21" fmla="*/ 2147483647 h 506"/>
                <a:gd name="T22" fmla="*/ 2147483647 w 342"/>
                <a:gd name="T23" fmla="*/ 2147483647 h 506"/>
                <a:gd name="T24" fmla="*/ 2147483647 w 342"/>
                <a:gd name="T25" fmla="*/ 2147483647 h 506"/>
                <a:gd name="T26" fmla="*/ 2147483647 w 342"/>
                <a:gd name="T27" fmla="*/ 2147483647 h 506"/>
                <a:gd name="T28" fmla="*/ 2147483647 w 342"/>
                <a:gd name="T29" fmla="*/ 2147483647 h 506"/>
                <a:gd name="T30" fmla="*/ 2147483647 w 342"/>
                <a:gd name="T31" fmla="*/ 2147483647 h 506"/>
                <a:gd name="T32" fmla="*/ 2147483647 w 342"/>
                <a:gd name="T33" fmla="*/ 2147483647 h 506"/>
                <a:gd name="T34" fmla="*/ 2147483647 w 342"/>
                <a:gd name="T35" fmla="*/ 2147483647 h 506"/>
                <a:gd name="T36" fmla="*/ 2147483647 w 342"/>
                <a:gd name="T37" fmla="*/ 2147483647 h 506"/>
                <a:gd name="T38" fmla="*/ 2147483647 w 342"/>
                <a:gd name="T39" fmla="*/ 2147483647 h 506"/>
                <a:gd name="T40" fmla="*/ 2147483647 w 342"/>
                <a:gd name="T41" fmla="*/ 2147483647 h 506"/>
                <a:gd name="T42" fmla="*/ 2147483647 w 342"/>
                <a:gd name="T43" fmla="*/ 2147483647 h 506"/>
                <a:gd name="T44" fmla="*/ 2147483647 w 342"/>
                <a:gd name="T45" fmla="*/ 2147483647 h 506"/>
                <a:gd name="T46" fmla="*/ 2147483647 w 342"/>
                <a:gd name="T47" fmla="*/ 2147483647 h 506"/>
                <a:gd name="T48" fmla="*/ 2147483647 w 342"/>
                <a:gd name="T49" fmla="*/ 2147483647 h 506"/>
                <a:gd name="T50" fmla="*/ 2147483647 w 342"/>
                <a:gd name="T51" fmla="*/ 2147483647 h 506"/>
                <a:gd name="T52" fmla="*/ 2147483647 w 342"/>
                <a:gd name="T53" fmla="*/ 2147483647 h 506"/>
                <a:gd name="T54" fmla="*/ 2147483647 w 342"/>
                <a:gd name="T55" fmla="*/ 2147483647 h 506"/>
                <a:gd name="T56" fmla="*/ 2147483647 w 342"/>
                <a:gd name="T57" fmla="*/ 2147483647 h 506"/>
                <a:gd name="T58" fmla="*/ 2147483647 w 342"/>
                <a:gd name="T59" fmla="*/ 2147483647 h 506"/>
                <a:gd name="T60" fmla="*/ 2147483647 w 342"/>
                <a:gd name="T61" fmla="*/ 2147483647 h 506"/>
                <a:gd name="T62" fmla="*/ 2147483647 w 342"/>
                <a:gd name="T63" fmla="*/ 2147483647 h 506"/>
                <a:gd name="T64" fmla="*/ 2147483647 w 342"/>
                <a:gd name="T65" fmla="*/ 2147483647 h 506"/>
                <a:gd name="T66" fmla="*/ 2147483647 w 342"/>
                <a:gd name="T67" fmla="*/ 2147483647 h 506"/>
                <a:gd name="T68" fmla="*/ 2147483647 w 342"/>
                <a:gd name="T69" fmla="*/ 2147483647 h 506"/>
                <a:gd name="T70" fmla="*/ 2147483647 w 342"/>
                <a:gd name="T71" fmla="*/ 2147483647 h 506"/>
                <a:gd name="T72" fmla="*/ 2147483647 w 342"/>
                <a:gd name="T73" fmla="*/ 2147483647 h 506"/>
                <a:gd name="T74" fmla="*/ 2147483647 w 342"/>
                <a:gd name="T75" fmla="*/ 2147483647 h 506"/>
                <a:gd name="T76" fmla="*/ 2147483647 w 342"/>
                <a:gd name="T77" fmla="*/ 2147483647 h 506"/>
                <a:gd name="T78" fmla="*/ 2147483647 w 342"/>
                <a:gd name="T79" fmla="*/ 2147483647 h 506"/>
                <a:gd name="T80" fmla="*/ 2147483647 w 342"/>
                <a:gd name="T81" fmla="*/ 2147483647 h 506"/>
                <a:gd name="T82" fmla="*/ 2147483647 w 342"/>
                <a:gd name="T83" fmla="*/ 2147483647 h 506"/>
                <a:gd name="T84" fmla="*/ 2147483647 w 342"/>
                <a:gd name="T85" fmla="*/ 2147483647 h 506"/>
                <a:gd name="T86" fmla="*/ 2147483647 w 342"/>
                <a:gd name="T87" fmla="*/ 2147483647 h 506"/>
                <a:gd name="T88" fmla="*/ 2147483647 w 342"/>
                <a:gd name="T89" fmla="*/ 2147483647 h 506"/>
                <a:gd name="T90" fmla="*/ 2147483647 w 342"/>
                <a:gd name="T91" fmla="*/ 2147483647 h 506"/>
                <a:gd name="T92" fmla="*/ 2147483647 w 342"/>
                <a:gd name="T93" fmla="*/ 2147483647 h 506"/>
                <a:gd name="T94" fmla="*/ 2147483647 w 342"/>
                <a:gd name="T95" fmla="*/ 2147483647 h 506"/>
                <a:gd name="T96" fmla="*/ 2147483647 w 342"/>
                <a:gd name="T97" fmla="*/ 2147483647 h 506"/>
                <a:gd name="T98" fmla="*/ 2147483647 w 342"/>
                <a:gd name="T99" fmla="*/ 2147483647 h 506"/>
                <a:gd name="T100" fmla="*/ 2147483647 w 342"/>
                <a:gd name="T101" fmla="*/ 2147483647 h 506"/>
                <a:gd name="T102" fmla="*/ 2147483647 w 342"/>
                <a:gd name="T103" fmla="*/ 2147483647 h 506"/>
                <a:gd name="T104" fmla="*/ 2147483647 w 342"/>
                <a:gd name="T105" fmla="*/ 2147483647 h 506"/>
                <a:gd name="T106" fmla="*/ 2147483647 w 342"/>
                <a:gd name="T107" fmla="*/ 2147483647 h 5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42"/>
                <a:gd name="T163" fmla="*/ 0 h 506"/>
                <a:gd name="T164" fmla="*/ 342 w 342"/>
                <a:gd name="T165" fmla="*/ 506 h 5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42" h="506">
                  <a:moveTo>
                    <a:pt x="300" y="362"/>
                  </a:moveTo>
                  <a:lnTo>
                    <a:pt x="300" y="369"/>
                  </a:lnTo>
                  <a:lnTo>
                    <a:pt x="287" y="365"/>
                  </a:lnTo>
                  <a:lnTo>
                    <a:pt x="283" y="360"/>
                  </a:lnTo>
                  <a:lnTo>
                    <a:pt x="266" y="360"/>
                  </a:lnTo>
                  <a:lnTo>
                    <a:pt x="261" y="366"/>
                  </a:lnTo>
                  <a:lnTo>
                    <a:pt x="258" y="366"/>
                  </a:lnTo>
                  <a:lnTo>
                    <a:pt x="254" y="362"/>
                  </a:lnTo>
                  <a:lnTo>
                    <a:pt x="249" y="363"/>
                  </a:lnTo>
                  <a:lnTo>
                    <a:pt x="243" y="355"/>
                  </a:lnTo>
                  <a:lnTo>
                    <a:pt x="235" y="355"/>
                  </a:lnTo>
                  <a:lnTo>
                    <a:pt x="231" y="352"/>
                  </a:lnTo>
                  <a:lnTo>
                    <a:pt x="222" y="352"/>
                  </a:lnTo>
                  <a:lnTo>
                    <a:pt x="217" y="346"/>
                  </a:lnTo>
                  <a:lnTo>
                    <a:pt x="197" y="360"/>
                  </a:lnTo>
                  <a:lnTo>
                    <a:pt x="197" y="372"/>
                  </a:lnTo>
                  <a:lnTo>
                    <a:pt x="191" y="373"/>
                  </a:lnTo>
                  <a:lnTo>
                    <a:pt x="188" y="368"/>
                  </a:lnTo>
                  <a:lnTo>
                    <a:pt x="182" y="369"/>
                  </a:lnTo>
                  <a:lnTo>
                    <a:pt x="179" y="410"/>
                  </a:lnTo>
                  <a:lnTo>
                    <a:pt x="193" y="413"/>
                  </a:lnTo>
                  <a:lnTo>
                    <a:pt x="199" y="421"/>
                  </a:lnTo>
                  <a:lnTo>
                    <a:pt x="197" y="431"/>
                  </a:lnTo>
                  <a:lnTo>
                    <a:pt x="201" y="434"/>
                  </a:lnTo>
                  <a:lnTo>
                    <a:pt x="199" y="435"/>
                  </a:lnTo>
                  <a:lnTo>
                    <a:pt x="193" y="440"/>
                  </a:lnTo>
                  <a:lnTo>
                    <a:pt x="189" y="442"/>
                  </a:lnTo>
                  <a:lnTo>
                    <a:pt x="188" y="443"/>
                  </a:lnTo>
                  <a:lnTo>
                    <a:pt x="185" y="443"/>
                  </a:lnTo>
                  <a:lnTo>
                    <a:pt x="182" y="448"/>
                  </a:lnTo>
                  <a:lnTo>
                    <a:pt x="180" y="454"/>
                  </a:lnTo>
                  <a:lnTo>
                    <a:pt x="177" y="455"/>
                  </a:lnTo>
                  <a:lnTo>
                    <a:pt x="177" y="457"/>
                  </a:lnTo>
                  <a:lnTo>
                    <a:pt x="178" y="459"/>
                  </a:lnTo>
                  <a:lnTo>
                    <a:pt x="179" y="463"/>
                  </a:lnTo>
                  <a:lnTo>
                    <a:pt x="182" y="466"/>
                  </a:lnTo>
                  <a:lnTo>
                    <a:pt x="184" y="469"/>
                  </a:lnTo>
                  <a:lnTo>
                    <a:pt x="185" y="475"/>
                  </a:lnTo>
                  <a:lnTo>
                    <a:pt x="185" y="478"/>
                  </a:lnTo>
                  <a:lnTo>
                    <a:pt x="185" y="481"/>
                  </a:lnTo>
                  <a:lnTo>
                    <a:pt x="187" y="483"/>
                  </a:lnTo>
                  <a:lnTo>
                    <a:pt x="188" y="486"/>
                  </a:lnTo>
                  <a:lnTo>
                    <a:pt x="189" y="488"/>
                  </a:lnTo>
                  <a:lnTo>
                    <a:pt x="191" y="490"/>
                  </a:lnTo>
                  <a:lnTo>
                    <a:pt x="192" y="494"/>
                  </a:lnTo>
                  <a:lnTo>
                    <a:pt x="194" y="496"/>
                  </a:lnTo>
                  <a:lnTo>
                    <a:pt x="194" y="504"/>
                  </a:lnTo>
                  <a:lnTo>
                    <a:pt x="188" y="506"/>
                  </a:lnTo>
                  <a:lnTo>
                    <a:pt x="175" y="500"/>
                  </a:lnTo>
                  <a:lnTo>
                    <a:pt x="171" y="494"/>
                  </a:lnTo>
                  <a:lnTo>
                    <a:pt x="168" y="494"/>
                  </a:lnTo>
                  <a:lnTo>
                    <a:pt x="156" y="485"/>
                  </a:lnTo>
                  <a:lnTo>
                    <a:pt x="143" y="479"/>
                  </a:lnTo>
                  <a:lnTo>
                    <a:pt x="139" y="480"/>
                  </a:lnTo>
                  <a:lnTo>
                    <a:pt x="125" y="478"/>
                  </a:lnTo>
                  <a:lnTo>
                    <a:pt x="113" y="475"/>
                  </a:lnTo>
                  <a:lnTo>
                    <a:pt x="108" y="471"/>
                  </a:lnTo>
                  <a:lnTo>
                    <a:pt x="99" y="460"/>
                  </a:lnTo>
                  <a:lnTo>
                    <a:pt x="95" y="460"/>
                  </a:lnTo>
                  <a:lnTo>
                    <a:pt x="92" y="457"/>
                  </a:lnTo>
                  <a:lnTo>
                    <a:pt x="89" y="455"/>
                  </a:lnTo>
                  <a:lnTo>
                    <a:pt x="87" y="451"/>
                  </a:lnTo>
                  <a:lnTo>
                    <a:pt x="86" y="448"/>
                  </a:lnTo>
                  <a:lnTo>
                    <a:pt x="92" y="447"/>
                  </a:lnTo>
                  <a:lnTo>
                    <a:pt x="92" y="445"/>
                  </a:lnTo>
                  <a:lnTo>
                    <a:pt x="97" y="440"/>
                  </a:lnTo>
                  <a:lnTo>
                    <a:pt x="98" y="437"/>
                  </a:lnTo>
                  <a:lnTo>
                    <a:pt x="95" y="431"/>
                  </a:lnTo>
                  <a:lnTo>
                    <a:pt x="103" y="426"/>
                  </a:lnTo>
                  <a:lnTo>
                    <a:pt x="102" y="424"/>
                  </a:lnTo>
                  <a:lnTo>
                    <a:pt x="93" y="427"/>
                  </a:lnTo>
                  <a:lnTo>
                    <a:pt x="99" y="416"/>
                  </a:lnTo>
                  <a:lnTo>
                    <a:pt x="105" y="409"/>
                  </a:lnTo>
                  <a:lnTo>
                    <a:pt x="109" y="410"/>
                  </a:lnTo>
                  <a:lnTo>
                    <a:pt x="110" y="398"/>
                  </a:lnTo>
                  <a:lnTo>
                    <a:pt x="116" y="391"/>
                  </a:lnTo>
                  <a:lnTo>
                    <a:pt x="103" y="378"/>
                  </a:lnTo>
                  <a:lnTo>
                    <a:pt x="97" y="378"/>
                  </a:lnTo>
                  <a:lnTo>
                    <a:pt x="89" y="371"/>
                  </a:lnTo>
                  <a:lnTo>
                    <a:pt x="74" y="372"/>
                  </a:lnTo>
                  <a:lnTo>
                    <a:pt x="70" y="366"/>
                  </a:lnTo>
                  <a:lnTo>
                    <a:pt x="70" y="360"/>
                  </a:lnTo>
                  <a:lnTo>
                    <a:pt x="63" y="359"/>
                  </a:lnTo>
                  <a:lnTo>
                    <a:pt x="59" y="342"/>
                  </a:lnTo>
                  <a:lnTo>
                    <a:pt x="47" y="341"/>
                  </a:lnTo>
                  <a:lnTo>
                    <a:pt x="40" y="345"/>
                  </a:lnTo>
                  <a:lnTo>
                    <a:pt x="38" y="337"/>
                  </a:lnTo>
                  <a:lnTo>
                    <a:pt x="34" y="333"/>
                  </a:lnTo>
                  <a:lnTo>
                    <a:pt x="33" y="327"/>
                  </a:lnTo>
                  <a:lnTo>
                    <a:pt x="38" y="327"/>
                  </a:lnTo>
                  <a:lnTo>
                    <a:pt x="42" y="330"/>
                  </a:lnTo>
                  <a:lnTo>
                    <a:pt x="45" y="330"/>
                  </a:lnTo>
                  <a:lnTo>
                    <a:pt x="47" y="322"/>
                  </a:lnTo>
                  <a:lnTo>
                    <a:pt x="38" y="312"/>
                  </a:lnTo>
                  <a:lnTo>
                    <a:pt x="33" y="303"/>
                  </a:lnTo>
                  <a:lnTo>
                    <a:pt x="32" y="287"/>
                  </a:lnTo>
                  <a:lnTo>
                    <a:pt x="28" y="282"/>
                  </a:lnTo>
                  <a:lnTo>
                    <a:pt x="22" y="281"/>
                  </a:lnTo>
                  <a:lnTo>
                    <a:pt x="17" y="282"/>
                  </a:lnTo>
                  <a:lnTo>
                    <a:pt x="12" y="277"/>
                  </a:lnTo>
                  <a:lnTo>
                    <a:pt x="6" y="277"/>
                  </a:lnTo>
                  <a:lnTo>
                    <a:pt x="7" y="264"/>
                  </a:lnTo>
                  <a:lnTo>
                    <a:pt x="3" y="258"/>
                  </a:lnTo>
                  <a:lnTo>
                    <a:pt x="3" y="247"/>
                  </a:lnTo>
                  <a:lnTo>
                    <a:pt x="3" y="238"/>
                  </a:lnTo>
                  <a:lnTo>
                    <a:pt x="0" y="230"/>
                  </a:lnTo>
                  <a:lnTo>
                    <a:pt x="3" y="214"/>
                  </a:lnTo>
                  <a:lnTo>
                    <a:pt x="8" y="209"/>
                  </a:lnTo>
                  <a:lnTo>
                    <a:pt x="7" y="206"/>
                  </a:lnTo>
                  <a:lnTo>
                    <a:pt x="13" y="206"/>
                  </a:lnTo>
                  <a:lnTo>
                    <a:pt x="14" y="204"/>
                  </a:lnTo>
                  <a:lnTo>
                    <a:pt x="24" y="205"/>
                  </a:lnTo>
                  <a:lnTo>
                    <a:pt x="26" y="198"/>
                  </a:lnTo>
                  <a:lnTo>
                    <a:pt x="21" y="197"/>
                  </a:lnTo>
                  <a:lnTo>
                    <a:pt x="15" y="197"/>
                  </a:lnTo>
                  <a:lnTo>
                    <a:pt x="10" y="195"/>
                  </a:lnTo>
                  <a:lnTo>
                    <a:pt x="11" y="188"/>
                  </a:lnTo>
                  <a:lnTo>
                    <a:pt x="13" y="178"/>
                  </a:lnTo>
                  <a:lnTo>
                    <a:pt x="23" y="163"/>
                  </a:lnTo>
                  <a:lnTo>
                    <a:pt x="40" y="141"/>
                  </a:lnTo>
                  <a:lnTo>
                    <a:pt x="32" y="130"/>
                  </a:lnTo>
                  <a:lnTo>
                    <a:pt x="26" y="128"/>
                  </a:lnTo>
                  <a:lnTo>
                    <a:pt x="24" y="122"/>
                  </a:lnTo>
                  <a:lnTo>
                    <a:pt x="28" y="115"/>
                  </a:lnTo>
                  <a:lnTo>
                    <a:pt x="28" y="109"/>
                  </a:lnTo>
                  <a:lnTo>
                    <a:pt x="24" y="101"/>
                  </a:lnTo>
                  <a:lnTo>
                    <a:pt x="26" y="96"/>
                  </a:lnTo>
                  <a:lnTo>
                    <a:pt x="22" y="92"/>
                  </a:lnTo>
                  <a:lnTo>
                    <a:pt x="24" y="83"/>
                  </a:lnTo>
                  <a:lnTo>
                    <a:pt x="23" y="75"/>
                  </a:lnTo>
                  <a:lnTo>
                    <a:pt x="24" y="63"/>
                  </a:lnTo>
                  <a:lnTo>
                    <a:pt x="15" y="48"/>
                  </a:lnTo>
                  <a:lnTo>
                    <a:pt x="21" y="40"/>
                  </a:lnTo>
                  <a:lnTo>
                    <a:pt x="17" y="31"/>
                  </a:lnTo>
                  <a:lnTo>
                    <a:pt x="9" y="26"/>
                  </a:lnTo>
                  <a:lnTo>
                    <a:pt x="9" y="21"/>
                  </a:lnTo>
                  <a:lnTo>
                    <a:pt x="15" y="13"/>
                  </a:lnTo>
                  <a:lnTo>
                    <a:pt x="20" y="11"/>
                  </a:lnTo>
                  <a:lnTo>
                    <a:pt x="21" y="8"/>
                  </a:lnTo>
                  <a:lnTo>
                    <a:pt x="33" y="3"/>
                  </a:lnTo>
                  <a:lnTo>
                    <a:pt x="38" y="3"/>
                  </a:lnTo>
                  <a:lnTo>
                    <a:pt x="38" y="1"/>
                  </a:lnTo>
                  <a:lnTo>
                    <a:pt x="43" y="0"/>
                  </a:lnTo>
                  <a:lnTo>
                    <a:pt x="50" y="3"/>
                  </a:lnTo>
                  <a:lnTo>
                    <a:pt x="50" y="5"/>
                  </a:lnTo>
                  <a:lnTo>
                    <a:pt x="44" y="6"/>
                  </a:lnTo>
                  <a:lnTo>
                    <a:pt x="46" y="9"/>
                  </a:lnTo>
                  <a:lnTo>
                    <a:pt x="52" y="10"/>
                  </a:lnTo>
                  <a:lnTo>
                    <a:pt x="56" y="12"/>
                  </a:lnTo>
                  <a:lnTo>
                    <a:pt x="65" y="11"/>
                  </a:lnTo>
                  <a:lnTo>
                    <a:pt x="79" y="14"/>
                  </a:lnTo>
                  <a:lnTo>
                    <a:pt x="92" y="23"/>
                  </a:lnTo>
                  <a:lnTo>
                    <a:pt x="103" y="27"/>
                  </a:lnTo>
                  <a:lnTo>
                    <a:pt x="108" y="29"/>
                  </a:lnTo>
                  <a:lnTo>
                    <a:pt x="112" y="32"/>
                  </a:lnTo>
                  <a:lnTo>
                    <a:pt x="116" y="32"/>
                  </a:lnTo>
                  <a:lnTo>
                    <a:pt x="121" y="35"/>
                  </a:lnTo>
                  <a:lnTo>
                    <a:pt x="125" y="38"/>
                  </a:lnTo>
                  <a:lnTo>
                    <a:pt x="125" y="52"/>
                  </a:lnTo>
                  <a:lnTo>
                    <a:pt x="106" y="66"/>
                  </a:lnTo>
                  <a:lnTo>
                    <a:pt x="95" y="66"/>
                  </a:lnTo>
                  <a:lnTo>
                    <a:pt x="82" y="61"/>
                  </a:lnTo>
                  <a:lnTo>
                    <a:pt x="70" y="56"/>
                  </a:lnTo>
                  <a:lnTo>
                    <a:pt x="61" y="52"/>
                  </a:lnTo>
                  <a:lnTo>
                    <a:pt x="55" y="52"/>
                  </a:lnTo>
                  <a:lnTo>
                    <a:pt x="44" y="45"/>
                  </a:lnTo>
                  <a:lnTo>
                    <a:pt x="44" y="50"/>
                  </a:lnTo>
                  <a:lnTo>
                    <a:pt x="55" y="58"/>
                  </a:lnTo>
                  <a:lnTo>
                    <a:pt x="66" y="70"/>
                  </a:lnTo>
                  <a:lnTo>
                    <a:pt x="67" y="77"/>
                  </a:lnTo>
                  <a:lnTo>
                    <a:pt x="62" y="85"/>
                  </a:lnTo>
                  <a:lnTo>
                    <a:pt x="67" y="91"/>
                  </a:lnTo>
                  <a:lnTo>
                    <a:pt x="66" y="104"/>
                  </a:lnTo>
                  <a:lnTo>
                    <a:pt x="66" y="109"/>
                  </a:lnTo>
                  <a:lnTo>
                    <a:pt x="74" y="107"/>
                  </a:lnTo>
                  <a:lnTo>
                    <a:pt x="82" y="118"/>
                  </a:lnTo>
                  <a:lnTo>
                    <a:pt x="94" y="116"/>
                  </a:lnTo>
                  <a:lnTo>
                    <a:pt x="96" y="111"/>
                  </a:lnTo>
                  <a:lnTo>
                    <a:pt x="92" y="108"/>
                  </a:lnTo>
                  <a:lnTo>
                    <a:pt x="88" y="106"/>
                  </a:lnTo>
                  <a:lnTo>
                    <a:pt x="82" y="96"/>
                  </a:lnTo>
                  <a:lnTo>
                    <a:pt x="84" y="88"/>
                  </a:lnTo>
                  <a:lnTo>
                    <a:pt x="89" y="89"/>
                  </a:lnTo>
                  <a:lnTo>
                    <a:pt x="92" y="94"/>
                  </a:lnTo>
                  <a:lnTo>
                    <a:pt x="105" y="101"/>
                  </a:lnTo>
                  <a:lnTo>
                    <a:pt x="115" y="100"/>
                  </a:lnTo>
                  <a:lnTo>
                    <a:pt x="118" y="94"/>
                  </a:lnTo>
                  <a:lnTo>
                    <a:pt x="110" y="79"/>
                  </a:lnTo>
                  <a:lnTo>
                    <a:pt x="122" y="68"/>
                  </a:lnTo>
                  <a:lnTo>
                    <a:pt x="130" y="63"/>
                  </a:lnTo>
                  <a:lnTo>
                    <a:pt x="131" y="55"/>
                  </a:lnTo>
                  <a:lnTo>
                    <a:pt x="140" y="56"/>
                  </a:lnTo>
                  <a:lnTo>
                    <a:pt x="151" y="64"/>
                  </a:lnTo>
                  <a:lnTo>
                    <a:pt x="156" y="48"/>
                  </a:lnTo>
                  <a:lnTo>
                    <a:pt x="149" y="44"/>
                  </a:lnTo>
                  <a:lnTo>
                    <a:pt x="149" y="41"/>
                  </a:lnTo>
                  <a:lnTo>
                    <a:pt x="152" y="38"/>
                  </a:lnTo>
                  <a:lnTo>
                    <a:pt x="152" y="30"/>
                  </a:lnTo>
                  <a:lnTo>
                    <a:pt x="149" y="28"/>
                  </a:lnTo>
                  <a:lnTo>
                    <a:pt x="143" y="24"/>
                  </a:lnTo>
                  <a:lnTo>
                    <a:pt x="144" y="22"/>
                  </a:lnTo>
                  <a:lnTo>
                    <a:pt x="148" y="21"/>
                  </a:lnTo>
                  <a:lnTo>
                    <a:pt x="160" y="23"/>
                  </a:lnTo>
                  <a:lnTo>
                    <a:pt x="171" y="26"/>
                  </a:lnTo>
                  <a:lnTo>
                    <a:pt x="177" y="34"/>
                  </a:lnTo>
                  <a:lnTo>
                    <a:pt x="164" y="36"/>
                  </a:lnTo>
                  <a:lnTo>
                    <a:pt x="164" y="38"/>
                  </a:lnTo>
                  <a:lnTo>
                    <a:pt x="160" y="41"/>
                  </a:lnTo>
                  <a:lnTo>
                    <a:pt x="165" y="44"/>
                  </a:lnTo>
                  <a:lnTo>
                    <a:pt x="166" y="47"/>
                  </a:lnTo>
                  <a:lnTo>
                    <a:pt x="177" y="50"/>
                  </a:lnTo>
                  <a:lnTo>
                    <a:pt x="185" y="47"/>
                  </a:lnTo>
                  <a:lnTo>
                    <a:pt x="187" y="42"/>
                  </a:lnTo>
                  <a:lnTo>
                    <a:pt x="185" y="37"/>
                  </a:lnTo>
                  <a:lnTo>
                    <a:pt x="189" y="36"/>
                  </a:lnTo>
                  <a:lnTo>
                    <a:pt x="193" y="39"/>
                  </a:lnTo>
                  <a:lnTo>
                    <a:pt x="195" y="38"/>
                  </a:lnTo>
                  <a:lnTo>
                    <a:pt x="195" y="35"/>
                  </a:lnTo>
                  <a:lnTo>
                    <a:pt x="203" y="35"/>
                  </a:lnTo>
                  <a:lnTo>
                    <a:pt x="209" y="31"/>
                  </a:lnTo>
                  <a:lnTo>
                    <a:pt x="214" y="26"/>
                  </a:lnTo>
                  <a:lnTo>
                    <a:pt x="223" y="23"/>
                  </a:lnTo>
                  <a:lnTo>
                    <a:pt x="226" y="24"/>
                  </a:lnTo>
                  <a:lnTo>
                    <a:pt x="227" y="27"/>
                  </a:lnTo>
                  <a:lnTo>
                    <a:pt x="231" y="25"/>
                  </a:lnTo>
                  <a:lnTo>
                    <a:pt x="230" y="22"/>
                  </a:lnTo>
                  <a:lnTo>
                    <a:pt x="234" y="21"/>
                  </a:lnTo>
                  <a:lnTo>
                    <a:pt x="239" y="18"/>
                  </a:lnTo>
                  <a:lnTo>
                    <a:pt x="246" y="17"/>
                  </a:lnTo>
                  <a:lnTo>
                    <a:pt x="243" y="20"/>
                  </a:lnTo>
                  <a:lnTo>
                    <a:pt x="245" y="24"/>
                  </a:lnTo>
                  <a:lnTo>
                    <a:pt x="239" y="27"/>
                  </a:lnTo>
                  <a:lnTo>
                    <a:pt x="242" y="30"/>
                  </a:lnTo>
                  <a:lnTo>
                    <a:pt x="247" y="28"/>
                  </a:lnTo>
                  <a:lnTo>
                    <a:pt x="249" y="29"/>
                  </a:lnTo>
                  <a:lnTo>
                    <a:pt x="254" y="29"/>
                  </a:lnTo>
                  <a:lnTo>
                    <a:pt x="254" y="26"/>
                  </a:lnTo>
                  <a:lnTo>
                    <a:pt x="258" y="23"/>
                  </a:lnTo>
                  <a:lnTo>
                    <a:pt x="264" y="23"/>
                  </a:lnTo>
                  <a:lnTo>
                    <a:pt x="264" y="24"/>
                  </a:lnTo>
                  <a:lnTo>
                    <a:pt x="271" y="24"/>
                  </a:lnTo>
                  <a:lnTo>
                    <a:pt x="277" y="20"/>
                  </a:lnTo>
                  <a:lnTo>
                    <a:pt x="282" y="20"/>
                  </a:lnTo>
                  <a:lnTo>
                    <a:pt x="287" y="17"/>
                  </a:lnTo>
                  <a:lnTo>
                    <a:pt x="292" y="19"/>
                  </a:lnTo>
                  <a:lnTo>
                    <a:pt x="292" y="24"/>
                  </a:lnTo>
                  <a:lnTo>
                    <a:pt x="296" y="26"/>
                  </a:lnTo>
                  <a:lnTo>
                    <a:pt x="300" y="24"/>
                  </a:lnTo>
                  <a:lnTo>
                    <a:pt x="299" y="21"/>
                  </a:lnTo>
                  <a:lnTo>
                    <a:pt x="307" y="19"/>
                  </a:lnTo>
                  <a:lnTo>
                    <a:pt x="308" y="11"/>
                  </a:lnTo>
                  <a:lnTo>
                    <a:pt x="304" y="8"/>
                  </a:lnTo>
                  <a:lnTo>
                    <a:pt x="310" y="3"/>
                  </a:lnTo>
                  <a:lnTo>
                    <a:pt x="336" y="6"/>
                  </a:lnTo>
                  <a:lnTo>
                    <a:pt x="341" y="21"/>
                  </a:lnTo>
                  <a:lnTo>
                    <a:pt x="336" y="25"/>
                  </a:lnTo>
                  <a:lnTo>
                    <a:pt x="342" y="53"/>
                  </a:lnTo>
                  <a:lnTo>
                    <a:pt x="340" y="64"/>
                  </a:lnTo>
                  <a:lnTo>
                    <a:pt x="332" y="68"/>
                  </a:lnTo>
                  <a:lnTo>
                    <a:pt x="305" y="101"/>
                  </a:lnTo>
                  <a:lnTo>
                    <a:pt x="302" y="137"/>
                  </a:lnTo>
                  <a:lnTo>
                    <a:pt x="307" y="144"/>
                  </a:lnTo>
                  <a:lnTo>
                    <a:pt x="301" y="171"/>
                  </a:lnTo>
                  <a:lnTo>
                    <a:pt x="297" y="207"/>
                  </a:lnTo>
                  <a:lnTo>
                    <a:pt x="300" y="226"/>
                  </a:lnTo>
                  <a:lnTo>
                    <a:pt x="301" y="252"/>
                  </a:lnTo>
                  <a:lnTo>
                    <a:pt x="297" y="268"/>
                  </a:lnTo>
                  <a:lnTo>
                    <a:pt x="288" y="273"/>
                  </a:lnTo>
                  <a:lnTo>
                    <a:pt x="284" y="285"/>
                  </a:lnTo>
                  <a:lnTo>
                    <a:pt x="292" y="293"/>
                  </a:lnTo>
                  <a:lnTo>
                    <a:pt x="278" y="323"/>
                  </a:lnTo>
                  <a:lnTo>
                    <a:pt x="276" y="335"/>
                  </a:lnTo>
                  <a:lnTo>
                    <a:pt x="291" y="351"/>
                  </a:lnTo>
                  <a:lnTo>
                    <a:pt x="300" y="36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3" name="Freeform 386"/>
            <p:cNvSpPr>
              <a:spLocks/>
            </p:cNvSpPr>
            <p:nvPr/>
          </p:nvSpPr>
          <p:spPr bwMode="gray">
            <a:xfrm>
              <a:off x="2732" y="2564"/>
              <a:ext cx="193" cy="159"/>
            </a:xfrm>
            <a:custGeom>
              <a:avLst/>
              <a:gdLst>
                <a:gd name="T0" fmla="*/ 2147483647 w 148"/>
                <a:gd name="T1" fmla="*/ 0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2147483647 h 122"/>
                <a:gd name="T22" fmla="*/ 2147483647 w 148"/>
                <a:gd name="T23" fmla="*/ 2147483647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2147483647 h 122"/>
                <a:gd name="T36" fmla="*/ 2147483647 w 148"/>
                <a:gd name="T37" fmla="*/ 2147483647 h 122"/>
                <a:gd name="T38" fmla="*/ 2147483647 w 148"/>
                <a:gd name="T39" fmla="*/ 2147483647 h 122"/>
                <a:gd name="T40" fmla="*/ 2147483647 w 148"/>
                <a:gd name="T41" fmla="*/ 2147483647 h 122"/>
                <a:gd name="T42" fmla="*/ 2147483647 w 148"/>
                <a:gd name="T43" fmla="*/ 2147483647 h 122"/>
                <a:gd name="T44" fmla="*/ 2147483647 w 148"/>
                <a:gd name="T45" fmla="*/ 2147483647 h 122"/>
                <a:gd name="T46" fmla="*/ 2147483647 w 148"/>
                <a:gd name="T47" fmla="*/ 2147483647 h 122"/>
                <a:gd name="T48" fmla="*/ 0 w 148"/>
                <a:gd name="T49" fmla="*/ 2147483647 h 122"/>
                <a:gd name="T50" fmla="*/ 0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2147483647 w 148"/>
                <a:gd name="T61" fmla="*/ 2147483647 h 122"/>
                <a:gd name="T62" fmla="*/ 2147483647 w 148"/>
                <a:gd name="T63" fmla="*/ 0 h 1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
                <a:gd name="T97" fmla="*/ 0 h 122"/>
                <a:gd name="T98" fmla="*/ 148 w 148"/>
                <a:gd name="T99" fmla="*/ 122 h 1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 h="122">
                  <a:moveTo>
                    <a:pt x="110" y="0"/>
                  </a:moveTo>
                  <a:lnTo>
                    <a:pt x="136" y="7"/>
                  </a:lnTo>
                  <a:lnTo>
                    <a:pt x="140" y="23"/>
                  </a:lnTo>
                  <a:lnTo>
                    <a:pt x="148" y="34"/>
                  </a:lnTo>
                  <a:lnTo>
                    <a:pt x="143" y="42"/>
                  </a:lnTo>
                  <a:lnTo>
                    <a:pt x="142" y="71"/>
                  </a:lnTo>
                  <a:lnTo>
                    <a:pt x="126" y="91"/>
                  </a:lnTo>
                  <a:lnTo>
                    <a:pt x="124" y="104"/>
                  </a:lnTo>
                  <a:lnTo>
                    <a:pt x="110" y="109"/>
                  </a:lnTo>
                  <a:lnTo>
                    <a:pt x="93" y="106"/>
                  </a:lnTo>
                  <a:lnTo>
                    <a:pt x="88" y="112"/>
                  </a:lnTo>
                  <a:lnTo>
                    <a:pt x="81" y="114"/>
                  </a:lnTo>
                  <a:lnTo>
                    <a:pt x="74" y="111"/>
                  </a:lnTo>
                  <a:lnTo>
                    <a:pt x="64" y="111"/>
                  </a:lnTo>
                  <a:lnTo>
                    <a:pt x="57" y="103"/>
                  </a:lnTo>
                  <a:lnTo>
                    <a:pt x="43" y="101"/>
                  </a:lnTo>
                  <a:lnTo>
                    <a:pt x="36" y="107"/>
                  </a:lnTo>
                  <a:lnTo>
                    <a:pt x="32" y="120"/>
                  </a:lnTo>
                  <a:lnTo>
                    <a:pt x="28" y="121"/>
                  </a:lnTo>
                  <a:lnTo>
                    <a:pt x="21" y="122"/>
                  </a:lnTo>
                  <a:lnTo>
                    <a:pt x="19" y="118"/>
                  </a:lnTo>
                  <a:lnTo>
                    <a:pt x="11" y="111"/>
                  </a:lnTo>
                  <a:lnTo>
                    <a:pt x="10" y="104"/>
                  </a:lnTo>
                  <a:lnTo>
                    <a:pt x="5" y="104"/>
                  </a:lnTo>
                  <a:lnTo>
                    <a:pt x="0" y="99"/>
                  </a:lnTo>
                  <a:lnTo>
                    <a:pt x="0" y="92"/>
                  </a:lnTo>
                  <a:lnTo>
                    <a:pt x="15" y="91"/>
                  </a:lnTo>
                  <a:lnTo>
                    <a:pt x="20" y="89"/>
                  </a:lnTo>
                  <a:lnTo>
                    <a:pt x="30" y="87"/>
                  </a:lnTo>
                  <a:lnTo>
                    <a:pt x="42" y="47"/>
                  </a:lnTo>
                  <a:lnTo>
                    <a:pt x="52" y="46"/>
                  </a:lnTo>
                  <a:lnTo>
                    <a:pt x="11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4" name="Freeform 387"/>
            <p:cNvSpPr>
              <a:spLocks/>
            </p:cNvSpPr>
            <p:nvPr/>
          </p:nvSpPr>
          <p:spPr bwMode="gray">
            <a:xfrm>
              <a:off x="2526" y="2655"/>
              <a:ext cx="68" cy="65"/>
            </a:xfrm>
            <a:custGeom>
              <a:avLst/>
              <a:gdLst>
                <a:gd name="T0" fmla="*/ 2147483647 w 52"/>
                <a:gd name="T1" fmla="*/ 2147483647 h 50"/>
                <a:gd name="T2" fmla="*/ 2147483647 w 52"/>
                <a:gd name="T3" fmla="*/ 2147483647 h 50"/>
                <a:gd name="T4" fmla="*/ 2147483647 w 52"/>
                <a:gd name="T5" fmla="*/ 2147483647 h 50"/>
                <a:gd name="T6" fmla="*/ 2147483647 w 52"/>
                <a:gd name="T7" fmla="*/ 2147483647 h 50"/>
                <a:gd name="T8" fmla="*/ 2147483647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0 w 52"/>
                <a:gd name="T19" fmla="*/ 2147483647 h 50"/>
                <a:gd name="T20" fmla="*/ 2147483647 w 52"/>
                <a:gd name="T21" fmla="*/ 2147483647 h 50"/>
                <a:gd name="T22" fmla="*/ 2147483647 w 52"/>
                <a:gd name="T23" fmla="*/ 2147483647 h 50"/>
                <a:gd name="T24" fmla="*/ 2147483647 w 52"/>
                <a:gd name="T25" fmla="*/ 0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50"/>
                <a:gd name="T86" fmla="*/ 52 w 5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50">
                  <a:moveTo>
                    <a:pt x="2" y="46"/>
                  </a:moveTo>
                  <a:lnTo>
                    <a:pt x="3" y="41"/>
                  </a:lnTo>
                  <a:lnTo>
                    <a:pt x="18" y="39"/>
                  </a:lnTo>
                  <a:lnTo>
                    <a:pt x="28" y="42"/>
                  </a:lnTo>
                  <a:lnTo>
                    <a:pt x="31" y="39"/>
                  </a:lnTo>
                  <a:lnTo>
                    <a:pt x="28" y="34"/>
                  </a:lnTo>
                  <a:lnTo>
                    <a:pt x="20" y="32"/>
                  </a:lnTo>
                  <a:lnTo>
                    <a:pt x="3" y="34"/>
                  </a:lnTo>
                  <a:lnTo>
                    <a:pt x="1" y="29"/>
                  </a:lnTo>
                  <a:lnTo>
                    <a:pt x="0" y="22"/>
                  </a:lnTo>
                  <a:lnTo>
                    <a:pt x="3" y="16"/>
                  </a:lnTo>
                  <a:lnTo>
                    <a:pt x="6" y="3"/>
                  </a:lnTo>
                  <a:lnTo>
                    <a:pt x="13" y="0"/>
                  </a:lnTo>
                  <a:lnTo>
                    <a:pt x="17" y="1"/>
                  </a:lnTo>
                  <a:lnTo>
                    <a:pt x="23" y="2"/>
                  </a:lnTo>
                  <a:lnTo>
                    <a:pt x="25" y="3"/>
                  </a:lnTo>
                  <a:lnTo>
                    <a:pt x="28" y="5"/>
                  </a:lnTo>
                  <a:lnTo>
                    <a:pt x="31" y="7"/>
                  </a:lnTo>
                  <a:lnTo>
                    <a:pt x="35" y="13"/>
                  </a:lnTo>
                  <a:lnTo>
                    <a:pt x="44" y="22"/>
                  </a:lnTo>
                  <a:lnTo>
                    <a:pt x="46" y="38"/>
                  </a:lnTo>
                  <a:lnTo>
                    <a:pt x="52" y="43"/>
                  </a:lnTo>
                  <a:lnTo>
                    <a:pt x="52" y="50"/>
                  </a:lnTo>
                  <a:lnTo>
                    <a:pt x="39" y="47"/>
                  </a:lnTo>
                  <a:lnTo>
                    <a:pt x="30" y="47"/>
                  </a:lnTo>
                  <a:lnTo>
                    <a:pt x="16" y="46"/>
                  </a:lnTo>
                  <a:lnTo>
                    <a:pt x="5" y="50"/>
                  </a:lnTo>
                  <a:lnTo>
                    <a:pt x="2" y="4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5" name="Freeform 388"/>
            <p:cNvSpPr>
              <a:spLocks/>
            </p:cNvSpPr>
            <p:nvPr/>
          </p:nvSpPr>
          <p:spPr bwMode="gray">
            <a:xfrm>
              <a:off x="2583" y="2546"/>
              <a:ext cx="204" cy="202"/>
            </a:xfrm>
            <a:custGeom>
              <a:avLst/>
              <a:gdLst>
                <a:gd name="T0" fmla="*/ 2147483647 w 156"/>
                <a:gd name="T1" fmla="*/ 0 h 155"/>
                <a:gd name="T2" fmla="*/ 2147483647 w 156"/>
                <a:gd name="T3" fmla="*/ 2147483647 h 155"/>
                <a:gd name="T4" fmla="*/ 2147483647 w 156"/>
                <a:gd name="T5" fmla="*/ 2147483647 h 155"/>
                <a:gd name="T6" fmla="*/ 2147483647 w 156"/>
                <a:gd name="T7" fmla="*/ 2147483647 h 155"/>
                <a:gd name="T8" fmla="*/ 2147483647 w 156"/>
                <a:gd name="T9" fmla="*/ 2147483647 h 155"/>
                <a:gd name="T10" fmla="*/ 2147483647 w 156"/>
                <a:gd name="T11" fmla="*/ 2147483647 h 155"/>
                <a:gd name="T12" fmla="*/ 2147483647 w 156"/>
                <a:gd name="T13" fmla="*/ 2147483647 h 155"/>
                <a:gd name="T14" fmla="*/ 2147483647 w 156"/>
                <a:gd name="T15" fmla="*/ 2147483647 h 155"/>
                <a:gd name="T16" fmla="*/ 2147483647 w 156"/>
                <a:gd name="T17" fmla="*/ 2147483647 h 155"/>
                <a:gd name="T18" fmla="*/ 2147483647 w 156"/>
                <a:gd name="T19" fmla="*/ 2147483647 h 155"/>
                <a:gd name="T20" fmla="*/ 2147483647 w 156"/>
                <a:gd name="T21" fmla="*/ 2147483647 h 155"/>
                <a:gd name="T22" fmla="*/ 2147483647 w 156"/>
                <a:gd name="T23" fmla="*/ 2147483647 h 155"/>
                <a:gd name="T24" fmla="*/ 2147483647 w 156"/>
                <a:gd name="T25" fmla="*/ 2147483647 h 155"/>
                <a:gd name="T26" fmla="*/ 2147483647 w 156"/>
                <a:gd name="T27" fmla="*/ 2147483647 h 155"/>
                <a:gd name="T28" fmla="*/ 2147483647 w 156"/>
                <a:gd name="T29" fmla="*/ 2147483647 h 155"/>
                <a:gd name="T30" fmla="*/ 2147483647 w 156"/>
                <a:gd name="T31" fmla="*/ 2147483647 h 155"/>
                <a:gd name="T32" fmla="*/ 2147483647 w 156"/>
                <a:gd name="T33" fmla="*/ 2147483647 h 155"/>
                <a:gd name="T34" fmla="*/ 2147483647 w 156"/>
                <a:gd name="T35" fmla="*/ 2147483647 h 155"/>
                <a:gd name="T36" fmla="*/ 2147483647 w 156"/>
                <a:gd name="T37" fmla="*/ 2147483647 h 155"/>
                <a:gd name="T38" fmla="*/ 2147483647 w 156"/>
                <a:gd name="T39" fmla="*/ 2147483647 h 155"/>
                <a:gd name="T40" fmla="*/ 2147483647 w 156"/>
                <a:gd name="T41" fmla="*/ 2147483647 h 155"/>
                <a:gd name="T42" fmla="*/ 2147483647 w 156"/>
                <a:gd name="T43" fmla="*/ 2147483647 h 155"/>
                <a:gd name="T44" fmla="*/ 2147483647 w 156"/>
                <a:gd name="T45" fmla="*/ 2147483647 h 155"/>
                <a:gd name="T46" fmla="*/ 2147483647 w 156"/>
                <a:gd name="T47" fmla="*/ 2147483647 h 155"/>
                <a:gd name="T48" fmla="*/ 2147483647 w 156"/>
                <a:gd name="T49" fmla="*/ 2147483647 h 155"/>
                <a:gd name="T50" fmla="*/ 2147483647 w 156"/>
                <a:gd name="T51" fmla="*/ 2147483647 h 155"/>
                <a:gd name="T52" fmla="*/ 2147483647 w 156"/>
                <a:gd name="T53" fmla="*/ 2147483647 h 155"/>
                <a:gd name="T54" fmla="*/ 2147483647 w 156"/>
                <a:gd name="T55" fmla="*/ 2147483647 h 155"/>
                <a:gd name="T56" fmla="*/ 2147483647 w 156"/>
                <a:gd name="T57" fmla="*/ 2147483647 h 155"/>
                <a:gd name="T58" fmla="*/ 2147483647 w 156"/>
                <a:gd name="T59" fmla="*/ 2147483647 h 155"/>
                <a:gd name="T60" fmla="*/ 2147483647 w 156"/>
                <a:gd name="T61" fmla="*/ 2147483647 h 155"/>
                <a:gd name="T62" fmla="*/ 2147483647 w 156"/>
                <a:gd name="T63" fmla="*/ 2147483647 h 155"/>
                <a:gd name="T64" fmla="*/ 2147483647 w 156"/>
                <a:gd name="T65" fmla="*/ 2147483647 h 155"/>
                <a:gd name="T66" fmla="*/ 2147483647 w 156"/>
                <a:gd name="T67" fmla="*/ 2147483647 h 155"/>
                <a:gd name="T68" fmla="*/ 0 w 156"/>
                <a:gd name="T69" fmla="*/ 2147483647 h 155"/>
                <a:gd name="T70" fmla="*/ 2147483647 w 156"/>
                <a:gd name="T71" fmla="*/ 2147483647 h 155"/>
                <a:gd name="T72" fmla="*/ 2147483647 w 156"/>
                <a:gd name="T73" fmla="*/ 2147483647 h 155"/>
                <a:gd name="T74" fmla="*/ 2147483647 w 156"/>
                <a:gd name="T75" fmla="*/ 2147483647 h 155"/>
                <a:gd name="T76" fmla="*/ 2147483647 w 156"/>
                <a:gd name="T77" fmla="*/ 2147483647 h 155"/>
                <a:gd name="T78" fmla="*/ 2147483647 w 156"/>
                <a:gd name="T79" fmla="*/ 2147483647 h 155"/>
                <a:gd name="T80" fmla="*/ 2147483647 w 156"/>
                <a:gd name="T81" fmla="*/ 2147483647 h 155"/>
                <a:gd name="T82" fmla="*/ 2147483647 w 156"/>
                <a:gd name="T83" fmla="*/ 2147483647 h 155"/>
                <a:gd name="T84" fmla="*/ 2147483647 w 156"/>
                <a:gd name="T85" fmla="*/ 2147483647 h 155"/>
                <a:gd name="T86" fmla="*/ 2147483647 w 156"/>
                <a:gd name="T87" fmla="*/ 2147483647 h 155"/>
                <a:gd name="T88" fmla="*/ 2147483647 w 156"/>
                <a:gd name="T89" fmla="*/ 0 h 1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55"/>
                <a:gd name="T137" fmla="*/ 156 w 156"/>
                <a:gd name="T138" fmla="*/ 155 h 1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55">
                  <a:moveTo>
                    <a:pt x="70" y="0"/>
                  </a:moveTo>
                  <a:lnTo>
                    <a:pt x="124" y="43"/>
                  </a:lnTo>
                  <a:lnTo>
                    <a:pt x="128" y="51"/>
                  </a:lnTo>
                  <a:lnTo>
                    <a:pt x="135" y="50"/>
                  </a:lnTo>
                  <a:lnTo>
                    <a:pt x="139" y="52"/>
                  </a:lnTo>
                  <a:lnTo>
                    <a:pt x="140" y="57"/>
                  </a:lnTo>
                  <a:lnTo>
                    <a:pt x="140" y="62"/>
                  </a:lnTo>
                  <a:lnTo>
                    <a:pt x="156" y="61"/>
                  </a:lnTo>
                  <a:lnTo>
                    <a:pt x="144" y="101"/>
                  </a:lnTo>
                  <a:lnTo>
                    <a:pt x="134" y="103"/>
                  </a:lnTo>
                  <a:lnTo>
                    <a:pt x="129" y="105"/>
                  </a:lnTo>
                  <a:lnTo>
                    <a:pt x="114" y="106"/>
                  </a:lnTo>
                  <a:lnTo>
                    <a:pt x="111" y="103"/>
                  </a:lnTo>
                  <a:lnTo>
                    <a:pt x="101" y="104"/>
                  </a:lnTo>
                  <a:lnTo>
                    <a:pt x="97" y="110"/>
                  </a:lnTo>
                  <a:lnTo>
                    <a:pt x="92" y="110"/>
                  </a:lnTo>
                  <a:lnTo>
                    <a:pt x="84" y="123"/>
                  </a:lnTo>
                  <a:lnTo>
                    <a:pt x="77" y="121"/>
                  </a:lnTo>
                  <a:lnTo>
                    <a:pt x="76" y="125"/>
                  </a:lnTo>
                  <a:lnTo>
                    <a:pt x="67" y="134"/>
                  </a:lnTo>
                  <a:lnTo>
                    <a:pt x="68" y="139"/>
                  </a:lnTo>
                  <a:lnTo>
                    <a:pt x="65" y="141"/>
                  </a:lnTo>
                  <a:lnTo>
                    <a:pt x="63" y="153"/>
                  </a:lnTo>
                  <a:lnTo>
                    <a:pt x="57" y="153"/>
                  </a:lnTo>
                  <a:lnTo>
                    <a:pt x="52" y="148"/>
                  </a:lnTo>
                  <a:lnTo>
                    <a:pt x="47" y="153"/>
                  </a:lnTo>
                  <a:lnTo>
                    <a:pt x="38" y="155"/>
                  </a:lnTo>
                  <a:lnTo>
                    <a:pt x="32" y="140"/>
                  </a:lnTo>
                  <a:lnTo>
                    <a:pt x="27" y="135"/>
                  </a:lnTo>
                  <a:lnTo>
                    <a:pt x="25" y="138"/>
                  </a:lnTo>
                  <a:lnTo>
                    <a:pt x="18" y="139"/>
                  </a:lnTo>
                  <a:lnTo>
                    <a:pt x="8" y="134"/>
                  </a:lnTo>
                  <a:lnTo>
                    <a:pt x="8" y="127"/>
                  </a:lnTo>
                  <a:lnTo>
                    <a:pt x="2" y="122"/>
                  </a:lnTo>
                  <a:lnTo>
                    <a:pt x="0" y="106"/>
                  </a:lnTo>
                  <a:lnTo>
                    <a:pt x="2" y="99"/>
                  </a:lnTo>
                  <a:lnTo>
                    <a:pt x="6" y="98"/>
                  </a:lnTo>
                  <a:lnTo>
                    <a:pt x="10" y="103"/>
                  </a:lnTo>
                  <a:lnTo>
                    <a:pt x="15" y="99"/>
                  </a:lnTo>
                  <a:lnTo>
                    <a:pt x="22" y="100"/>
                  </a:lnTo>
                  <a:lnTo>
                    <a:pt x="26" y="97"/>
                  </a:lnTo>
                  <a:lnTo>
                    <a:pt x="28" y="99"/>
                  </a:lnTo>
                  <a:lnTo>
                    <a:pt x="61" y="98"/>
                  </a:lnTo>
                  <a:lnTo>
                    <a:pt x="50" y="1"/>
                  </a:lnTo>
                  <a:lnTo>
                    <a:pt x="7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6" name="Freeform 389"/>
            <p:cNvSpPr>
              <a:spLocks/>
            </p:cNvSpPr>
            <p:nvPr/>
          </p:nvSpPr>
          <p:spPr bwMode="gray">
            <a:xfrm>
              <a:off x="2665" y="2680"/>
              <a:ext cx="95" cy="77"/>
            </a:xfrm>
            <a:custGeom>
              <a:avLst/>
              <a:gdLst>
                <a:gd name="T0" fmla="*/ 2147483647 w 73"/>
                <a:gd name="T1" fmla="*/ 2147483647 h 59"/>
                <a:gd name="T2" fmla="*/ 2147483647 w 73"/>
                <a:gd name="T3" fmla="*/ 2147483647 h 59"/>
                <a:gd name="T4" fmla="*/ 2147483647 w 73"/>
                <a:gd name="T5" fmla="*/ 2147483647 h 59"/>
                <a:gd name="T6" fmla="*/ 2147483647 w 73"/>
                <a:gd name="T7" fmla="*/ 2147483647 h 59"/>
                <a:gd name="T8" fmla="*/ 2147483647 w 73"/>
                <a:gd name="T9" fmla="*/ 2147483647 h 59"/>
                <a:gd name="T10" fmla="*/ 2147483647 w 73"/>
                <a:gd name="T11" fmla="*/ 2147483647 h 59"/>
                <a:gd name="T12" fmla="*/ 2147483647 w 73"/>
                <a:gd name="T13" fmla="*/ 2147483647 h 59"/>
                <a:gd name="T14" fmla="*/ 2147483647 w 73"/>
                <a:gd name="T15" fmla="*/ 2147483647 h 59"/>
                <a:gd name="T16" fmla="*/ 2147483647 w 73"/>
                <a:gd name="T17" fmla="*/ 2147483647 h 59"/>
                <a:gd name="T18" fmla="*/ 2147483647 w 73"/>
                <a:gd name="T19" fmla="*/ 2147483647 h 59"/>
                <a:gd name="T20" fmla="*/ 2147483647 w 73"/>
                <a:gd name="T21" fmla="*/ 2147483647 h 59"/>
                <a:gd name="T22" fmla="*/ 2147483647 w 73"/>
                <a:gd name="T23" fmla="*/ 2147483647 h 59"/>
                <a:gd name="T24" fmla="*/ 2147483647 w 73"/>
                <a:gd name="T25" fmla="*/ 2147483647 h 59"/>
                <a:gd name="T26" fmla="*/ 2147483647 w 73"/>
                <a:gd name="T27" fmla="*/ 2147483647 h 59"/>
                <a:gd name="T28" fmla="*/ 2147483647 w 73"/>
                <a:gd name="T29" fmla="*/ 2147483647 h 59"/>
                <a:gd name="T30" fmla="*/ 0 w 73"/>
                <a:gd name="T31" fmla="*/ 2147483647 h 59"/>
                <a:gd name="T32" fmla="*/ 2147483647 w 73"/>
                <a:gd name="T33" fmla="*/ 2147483647 h 59"/>
                <a:gd name="T34" fmla="*/ 2147483647 w 73"/>
                <a:gd name="T35" fmla="*/ 2147483647 h 59"/>
                <a:gd name="T36" fmla="*/ 2147483647 w 73"/>
                <a:gd name="T37" fmla="*/ 2147483647 h 59"/>
                <a:gd name="T38" fmla="*/ 2147483647 w 73"/>
                <a:gd name="T39" fmla="*/ 2147483647 h 59"/>
                <a:gd name="T40" fmla="*/ 2147483647 w 73"/>
                <a:gd name="T41" fmla="*/ 2147483647 h 59"/>
                <a:gd name="T42" fmla="*/ 2147483647 w 73"/>
                <a:gd name="T43" fmla="*/ 2147483647 h 59"/>
                <a:gd name="T44" fmla="*/ 2147483647 w 73"/>
                <a:gd name="T45" fmla="*/ 2147483647 h 59"/>
                <a:gd name="T46" fmla="*/ 2147483647 w 73"/>
                <a:gd name="T47" fmla="*/ 2147483647 h 59"/>
                <a:gd name="T48" fmla="*/ 2147483647 w 73"/>
                <a:gd name="T49" fmla="*/ 2147483647 h 59"/>
                <a:gd name="T50" fmla="*/ 2147483647 w 73"/>
                <a:gd name="T51" fmla="*/ 0 h 59"/>
                <a:gd name="T52" fmla="*/ 2147483647 w 73"/>
                <a:gd name="T53" fmla="*/ 2147483647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59"/>
                <a:gd name="T83" fmla="*/ 73 w 73"/>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59">
                  <a:moveTo>
                    <a:pt x="51" y="3"/>
                  </a:moveTo>
                  <a:lnTo>
                    <a:pt x="51" y="10"/>
                  </a:lnTo>
                  <a:lnTo>
                    <a:pt x="56" y="15"/>
                  </a:lnTo>
                  <a:lnTo>
                    <a:pt x="61" y="15"/>
                  </a:lnTo>
                  <a:lnTo>
                    <a:pt x="62" y="22"/>
                  </a:lnTo>
                  <a:lnTo>
                    <a:pt x="70" y="29"/>
                  </a:lnTo>
                  <a:lnTo>
                    <a:pt x="73" y="35"/>
                  </a:lnTo>
                  <a:lnTo>
                    <a:pt x="57" y="45"/>
                  </a:lnTo>
                  <a:lnTo>
                    <a:pt x="44" y="40"/>
                  </a:lnTo>
                  <a:lnTo>
                    <a:pt x="40" y="41"/>
                  </a:lnTo>
                  <a:lnTo>
                    <a:pt x="33" y="38"/>
                  </a:lnTo>
                  <a:lnTo>
                    <a:pt x="27" y="40"/>
                  </a:lnTo>
                  <a:lnTo>
                    <a:pt x="23" y="53"/>
                  </a:lnTo>
                  <a:lnTo>
                    <a:pt x="13" y="53"/>
                  </a:lnTo>
                  <a:lnTo>
                    <a:pt x="7" y="59"/>
                  </a:lnTo>
                  <a:lnTo>
                    <a:pt x="0" y="50"/>
                  </a:lnTo>
                  <a:lnTo>
                    <a:pt x="2" y="38"/>
                  </a:lnTo>
                  <a:lnTo>
                    <a:pt x="5" y="36"/>
                  </a:lnTo>
                  <a:lnTo>
                    <a:pt x="4" y="31"/>
                  </a:lnTo>
                  <a:lnTo>
                    <a:pt x="13" y="22"/>
                  </a:lnTo>
                  <a:lnTo>
                    <a:pt x="14" y="18"/>
                  </a:lnTo>
                  <a:lnTo>
                    <a:pt x="21" y="20"/>
                  </a:lnTo>
                  <a:lnTo>
                    <a:pt x="29" y="7"/>
                  </a:lnTo>
                  <a:lnTo>
                    <a:pt x="34" y="7"/>
                  </a:lnTo>
                  <a:lnTo>
                    <a:pt x="38" y="1"/>
                  </a:lnTo>
                  <a:lnTo>
                    <a:pt x="48" y="0"/>
                  </a:lnTo>
                  <a:lnTo>
                    <a:pt x="51"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7" name="Freeform 390"/>
            <p:cNvSpPr>
              <a:spLocks/>
            </p:cNvSpPr>
            <p:nvPr/>
          </p:nvSpPr>
          <p:spPr bwMode="gray">
            <a:xfrm>
              <a:off x="2590" y="2382"/>
              <a:ext cx="125" cy="118"/>
            </a:xfrm>
            <a:custGeom>
              <a:avLst/>
              <a:gdLst>
                <a:gd name="T0" fmla="*/ 0 w 96"/>
                <a:gd name="T1" fmla="*/ 2147483647 h 91"/>
                <a:gd name="T2" fmla="*/ 2147483647 w 96"/>
                <a:gd name="T3" fmla="*/ 2147483647 h 91"/>
                <a:gd name="T4" fmla="*/ 2147483647 w 96"/>
                <a:gd name="T5" fmla="*/ 2147483647 h 91"/>
                <a:gd name="T6" fmla="*/ 2147483647 w 96"/>
                <a:gd name="T7" fmla="*/ 2147483647 h 91"/>
                <a:gd name="T8" fmla="*/ 2147483647 w 96"/>
                <a:gd name="T9" fmla="*/ 2147483647 h 91"/>
                <a:gd name="T10" fmla="*/ 2147483647 w 96"/>
                <a:gd name="T11" fmla="*/ 2147483647 h 91"/>
                <a:gd name="T12" fmla="*/ 2147483647 w 96"/>
                <a:gd name="T13" fmla="*/ 2147483647 h 91"/>
                <a:gd name="T14" fmla="*/ 2147483647 w 96"/>
                <a:gd name="T15" fmla="*/ 2147483647 h 91"/>
                <a:gd name="T16" fmla="*/ 2147483647 w 96"/>
                <a:gd name="T17" fmla="*/ 2147483647 h 91"/>
                <a:gd name="T18" fmla="*/ 2147483647 w 96"/>
                <a:gd name="T19" fmla="*/ 2147483647 h 91"/>
                <a:gd name="T20" fmla="*/ 2147483647 w 96"/>
                <a:gd name="T21" fmla="*/ 2147483647 h 91"/>
                <a:gd name="T22" fmla="*/ 2147483647 w 96"/>
                <a:gd name="T23" fmla="*/ 2147483647 h 91"/>
                <a:gd name="T24" fmla="*/ 2147483647 w 96"/>
                <a:gd name="T25" fmla="*/ 2147483647 h 91"/>
                <a:gd name="T26" fmla="*/ 2147483647 w 96"/>
                <a:gd name="T27" fmla="*/ 2147483647 h 91"/>
                <a:gd name="T28" fmla="*/ 2147483647 w 96"/>
                <a:gd name="T29" fmla="*/ 2147483647 h 91"/>
                <a:gd name="T30" fmla="*/ 2147483647 w 96"/>
                <a:gd name="T31" fmla="*/ 0 h 91"/>
                <a:gd name="T32" fmla="*/ 2147483647 w 96"/>
                <a:gd name="T33" fmla="*/ 2147483647 h 91"/>
                <a:gd name="T34" fmla="*/ 2147483647 w 96"/>
                <a:gd name="T35" fmla="*/ 2147483647 h 91"/>
                <a:gd name="T36" fmla="*/ 2147483647 w 96"/>
                <a:gd name="T37" fmla="*/ 2147483647 h 91"/>
                <a:gd name="T38" fmla="*/ 2147483647 w 96"/>
                <a:gd name="T39" fmla="*/ 2147483647 h 91"/>
                <a:gd name="T40" fmla="*/ 2147483647 w 96"/>
                <a:gd name="T41" fmla="*/ 2147483647 h 91"/>
                <a:gd name="T42" fmla="*/ 2147483647 w 96"/>
                <a:gd name="T43" fmla="*/ 2147483647 h 91"/>
                <a:gd name="T44" fmla="*/ 2147483647 w 96"/>
                <a:gd name="T45" fmla="*/ 2147483647 h 91"/>
                <a:gd name="T46" fmla="*/ 2147483647 w 96"/>
                <a:gd name="T47" fmla="*/ 2147483647 h 91"/>
                <a:gd name="T48" fmla="*/ 2147483647 w 96"/>
                <a:gd name="T49" fmla="*/ 2147483647 h 91"/>
                <a:gd name="T50" fmla="*/ 2147483647 w 96"/>
                <a:gd name="T51" fmla="*/ 2147483647 h 91"/>
                <a:gd name="T52" fmla="*/ 2147483647 w 96"/>
                <a:gd name="T53" fmla="*/ 2147483647 h 91"/>
                <a:gd name="T54" fmla="*/ 2147483647 w 96"/>
                <a:gd name="T55" fmla="*/ 2147483647 h 91"/>
                <a:gd name="T56" fmla="*/ 2147483647 w 96"/>
                <a:gd name="T57" fmla="*/ 2147483647 h 91"/>
                <a:gd name="T58" fmla="*/ 2147483647 w 96"/>
                <a:gd name="T59" fmla="*/ 2147483647 h 91"/>
                <a:gd name="T60" fmla="*/ 2147483647 w 96"/>
                <a:gd name="T61" fmla="*/ 2147483647 h 91"/>
                <a:gd name="T62" fmla="*/ 2147483647 w 96"/>
                <a:gd name="T63" fmla="*/ 2147483647 h 91"/>
                <a:gd name="T64" fmla="*/ 2147483647 w 96"/>
                <a:gd name="T65" fmla="*/ 2147483647 h 91"/>
                <a:gd name="T66" fmla="*/ 2147483647 w 96"/>
                <a:gd name="T67" fmla="*/ 2147483647 h 91"/>
                <a:gd name="T68" fmla="*/ 2147483647 w 96"/>
                <a:gd name="T69" fmla="*/ 2147483647 h 91"/>
                <a:gd name="T70" fmla="*/ 2147483647 w 96"/>
                <a:gd name="T71" fmla="*/ 2147483647 h 91"/>
                <a:gd name="T72" fmla="*/ 2147483647 w 96"/>
                <a:gd name="T73" fmla="*/ 2147483647 h 91"/>
                <a:gd name="T74" fmla="*/ 2147483647 w 96"/>
                <a:gd name="T75" fmla="*/ 2147483647 h 91"/>
                <a:gd name="T76" fmla="*/ 0 w 96"/>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1"/>
                <a:gd name="T119" fmla="*/ 96 w 96"/>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1">
                  <a:moveTo>
                    <a:pt x="0" y="91"/>
                  </a:moveTo>
                  <a:lnTo>
                    <a:pt x="4" y="86"/>
                  </a:lnTo>
                  <a:lnTo>
                    <a:pt x="9" y="83"/>
                  </a:lnTo>
                  <a:lnTo>
                    <a:pt x="15" y="76"/>
                  </a:lnTo>
                  <a:lnTo>
                    <a:pt x="18" y="69"/>
                  </a:lnTo>
                  <a:lnTo>
                    <a:pt x="18" y="54"/>
                  </a:lnTo>
                  <a:lnTo>
                    <a:pt x="21" y="46"/>
                  </a:lnTo>
                  <a:lnTo>
                    <a:pt x="22" y="40"/>
                  </a:lnTo>
                  <a:lnTo>
                    <a:pt x="23" y="36"/>
                  </a:lnTo>
                  <a:lnTo>
                    <a:pt x="33" y="28"/>
                  </a:lnTo>
                  <a:lnTo>
                    <a:pt x="39" y="26"/>
                  </a:lnTo>
                  <a:lnTo>
                    <a:pt x="45" y="22"/>
                  </a:lnTo>
                  <a:lnTo>
                    <a:pt x="46" y="17"/>
                  </a:lnTo>
                  <a:lnTo>
                    <a:pt x="53" y="8"/>
                  </a:lnTo>
                  <a:lnTo>
                    <a:pt x="53" y="3"/>
                  </a:lnTo>
                  <a:lnTo>
                    <a:pt x="57" y="0"/>
                  </a:lnTo>
                  <a:lnTo>
                    <a:pt x="60" y="1"/>
                  </a:lnTo>
                  <a:lnTo>
                    <a:pt x="60" y="4"/>
                  </a:lnTo>
                  <a:lnTo>
                    <a:pt x="64" y="5"/>
                  </a:lnTo>
                  <a:lnTo>
                    <a:pt x="66" y="7"/>
                  </a:lnTo>
                  <a:lnTo>
                    <a:pt x="73" y="8"/>
                  </a:lnTo>
                  <a:lnTo>
                    <a:pt x="82" y="8"/>
                  </a:lnTo>
                  <a:lnTo>
                    <a:pt x="85" y="9"/>
                  </a:lnTo>
                  <a:lnTo>
                    <a:pt x="91" y="10"/>
                  </a:lnTo>
                  <a:lnTo>
                    <a:pt x="95" y="30"/>
                  </a:lnTo>
                  <a:lnTo>
                    <a:pt x="96" y="34"/>
                  </a:lnTo>
                  <a:lnTo>
                    <a:pt x="93" y="47"/>
                  </a:lnTo>
                  <a:lnTo>
                    <a:pt x="86" y="48"/>
                  </a:lnTo>
                  <a:lnTo>
                    <a:pt x="78" y="48"/>
                  </a:lnTo>
                  <a:lnTo>
                    <a:pt x="76" y="58"/>
                  </a:lnTo>
                  <a:lnTo>
                    <a:pt x="72" y="59"/>
                  </a:lnTo>
                  <a:lnTo>
                    <a:pt x="67" y="62"/>
                  </a:lnTo>
                  <a:lnTo>
                    <a:pt x="64" y="62"/>
                  </a:lnTo>
                  <a:lnTo>
                    <a:pt x="60" y="66"/>
                  </a:lnTo>
                  <a:lnTo>
                    <a:pt x="59" y="69"/>
                  </a:lnTo>
                  <a:lnTo>
                    <a:pt x="36" y="76"/>
                  </a:lnTo>
                  <a:lnTo>
                    <a:pt x="28" y="83"/>
                  </a:lnTo>
                  <a:lnTo>
                    <a:pt x="28" y="91"/>
                  </a:lnTo>
                  <a:lnTo>
                    <a:pt x="0" y="9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8" name="Freeform 391"/>
            <p:cNvSpPr>
              <a:spLocks/>
            </p:cNvSpPr>
            <p:nvPr/>
          </p:nvSpPr>
          <p:spPr bwMode="gray">
            <a:xfrm>
              <a:off x="2524" y="2509"/>
              <a:ext cx="152" cy="175"/>
            </a:xfrm>
            <a:custGeom>
              <a:avLst/>
              <a:gdLst>
                <a:gd name="T0" fmla="*/ 2147483647 w 116"/>
                <a:gd name="T1" fmla="*/ 0 h 134"/>
                <a:gd name="T2" fmla="*/ 2147483647 w 116"/>
                <a:gd name="T3" fmla="*/ 2147483647 h 134"/>
                <a:gd name="T4" fmla="*/ 2147483647 w 116"/>
                <a:gd name="T5" fmla="*/ 2147483647 h 134"/>
                <a:gd name="T6" fmla="*/ 2147483647 w 116"/>
                <a:gd name="T7" fmla="*/ 2147483647 h 134"/>
                <a:gd name="T8" fmla="*/ 2147483647 w 116"/>
                <a:gd name="T9" fmla="*/ 2147483647 h 134"/>
                <a:gd name="T10" fmla="*/ 2147483647 w 116"/>
                <a:gd name="T11" fmla="*/ 2147483647 h 134"/>
                <a:gd name="T12" fmla="*/ 2147483647 w 116"/>
                <a:gd name="T13" fmla="*/ 2147483647 h 134"/>
                <a:gd name="T14" fmla="*/ 2147483647 w 116"/>
                <a:gd name="T15" fmla="*/ 2147483647 h 134"/>
                <a:gd name="T16" fmla="*/ 2147483647 w 116"/>
                <a:gd name="T17" fmla="*/ 2147483647 h 134"/>
                <a:gd name="T18" fmla="*/ 2147483647 w 116"/>
                <a:gd name="T19" fmla="*/ 2147483647 h 134"/>
                <a:gd name="T20" fmla="*/ 2147483647 w 116"/>
                <a:gd name="T21" fmla="*/ 2147483647 h 134"/>
                <a:gd name="T22" fmla="*/ 2147483647 w 116"/>
                <a:gd name="T23" fmla="*/ 2147483647 h 134"/>
                <a:gd name="T24" fmla="*/ 2147483647 w 116"/>
                <a:gd name="T25" fmla="*/ 2147483647 h 134"/>
                <a:gd name="T26" fmla="*/ 2147483647 w 116"/>
                <a:gd name="T27" fmla="*/ 2147483647 h 134"/>
                <a:gd name="T28" fmla="*/ 2147483647 w 116"/>
                <a:gd name="T29" fmla="*/ 2147483647 h 134"/>
                <a:gd name="T30" fmla="*/ 2147483647 w 116"/>
                <a:gd name="T31" fmla="*/ 2147483647 h 134"/>
                <a:gd name="T32" fmla="*/ 2147483647 w 116"/>
                <a:gd name="T33" fmla="*/ 2147483647 h 134"/>
                <a:gd name="T34" fmla="*/ 2147483647 w 116"/>
                <a:gd name="T35" fmla="*/ 2147483647 h 134"/>
                <a:gd name="T36" fmla="*/ 2147483647 w 116"/>
                <a:gd name="T37" fmla="*/ 2147483647 h 134"/>
                <a:gd name="T38" fmla="*/ 2147483647 w 116"/>
                <a:gd name="T39" fmla="*/ 2147483647 h 134"/>
                <a:gd name="T40" fmla="*/ 2147483647 w 116"/>
                <a:gd name="T41" fmla="*/ 2147483647 h 134"/>
                <a:gd name="T42" fmla="*/ 2147483647 w 116"/>
                <a:gd name="T43" fmla="*/ 2147483647 h 134"/>
                <a:gd name="T44" fmla="*/ 2147483647 w 116"/>
                <a:gd name="T45" fmla="*/ 2147483647 h 134"/>
                <a:gd name="T46" fmla="*/ 2147483647 w 116"/>
                <a:gd name="T47" fmla="*/ 2147483647 h 134"/>
                <a:gd name="T48" fmla="*/ 2147483647 w 116"/>
                <a:gd name="T49" fmla="*/ 2147483647 h 134"/>
                <a:gd name="T50" fmla="*/ 0 w 116"/>
                <a:gd name="T51" fmla="*/ 2147483647 h 134"/>
                <a:gd name="T52" fmla="*/ 2147483647 w 116"/>
                <a:gd name="T53" fmla="*/ 2147483647 h 134"/>
                <a:gd name="T54" fmla="*/ 2147483647 w 116"/>
                <a:gd name="T55" fmla="*/ 2147483647 h 134"/>
                <a:gd name="T56" fmla="*/ 2147483647 w 116"/>
                <a:gd name="T57" fmla="*/ 2147483647 h 134"/>
                <a:gd name="T58" fmla="*/ 2147483647 w 116"/>
                <a:gd name="T59" fmla="*/ 2147483647 h 134"/>
                <a:gd name="T60" fmla="*/ 2147483647 w 116"/>
                <a:gd name="T61" fmla="*/ 2147483647 h 134"/>
                <a:gd name="T62" fmla="*/ 2147483647 w 116"/>
                <a:gd name="T63" fmla="*/ 2147483647 h 134"/>
                <a:gd name="T64" fmla="*/ 2147483647 w 116"/>
                <a:gd name="T65" fmla="*/ 0 h 1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
                <a:gd name="T100" fmla="*/ 0 h 134"/>
                <a:gd name="T101" fmla="*/ 116 w 116"/>
                <a:gd name="T102" fmla="*/ 134 h 1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 h="134">
                  <a:moveTo>
                    <a:pt x="80" y="0"/>
                  </a:moveTo>
                  <a:lnTo>
                    <a:pt x="116" y="29"/>
                  </a:lnTo>
                  <a:lnTo>
                    <a:pt x="95" y="29"/>
                  </a:lnTo>
                  <a:lnTo>
                    <a:pt x="106" y="126"/>
                  </a:lnTo>
                  <a:lnTo>
                    <a:pt x="74" y="127"/>
                  </a:lnTo>
                  <a:lnTo>
                    <a:pt x="71" y="125"/>
                  </a:lnTo>
                  <a:lnTo>
                    <a:pt x="67" y="128"/>
                  </a:lnTo>
                  <a:lnTo>
                    <a:pt x="60" y="127"/>
                  </a:lnTo>
                  <a:lnTo>
                    <a:pt x="55" y="131"/>
                  </a:lnTo>
                  <a:lnTo>
                    <a:pt x="51" y="126"/>
                  </a:lnTo>
                  <a:lnTo>
                    <a:pt x="47" y="127"/>
                  </a:lnTo>
                  <a:lnTo>
                    <a:pt x="45" y="134"/>
                  </a:lnTo>
                  <a:lnTo>
                    <a:pt x="36" y="125"/>
                  </a:lnTo>
                  <a:lnTo>
                    <a:pt x="32" y="119"/>
                  </a:lnTo>
                  <a:lnTo>
                    <a:pt x="29" y="117"/>
                  </a:lnTo>
                  <a:lnTo>
                    <a:pt x="24" y="114"/>
                  </a:lnTo>
                  <a:lnTo>
                    <a:pt x="18" y="113"/>
                  </a:lnTo>
                  <a:lnTo>
                    <a:pt x="14" y="112"/>
                  </a:lnTo>
                  <a:lnTo>
                    <a:pt x="7" y="115"/>
                  </a:lnTo>
                  <a:lnTo>
                    <a:pt x="10" y="105"/>
                  </a:lnTo>
                  <a:lnTo>
                    <a:pt x="10" y="102"/>
                  </a:lnTo>
                  <a:lnTo>
                    <a:pt x="6" y="88"/>
                  </a:lnTo>
                  <a:lnTo>
                    <a:pt x="7" y="81"/>
                  </a:lnTo>
                  <a:lnTo>
                    <a:pt x="3" y="73"/>
                  </a:lnTo>
                  <a:lnTo>
                    <a:pt x="1" y="71"/>
                  </a:lnTo>
                  <a:lnTo>
                    <a:pt x="0" y="67"/>
                  </a:lnTo>
                  <a:lnTo>
                    <a:pt x="38" y="67"/>
                  </a:lnTo>
                  <a:lnTo>
                    <a:pt x="37" y="53"/>
                  </a:lnTo>
                  <a:lnTo>
                    <a:pt x="41" y="43"/>
                  </a:lnTo>
                  <a:lnTo>
                    <a:pt x="48" y="43"/>
                  </a:lnTo>
                  <a:lnTo>
                    <a:pt x="47" y="14"/>
                  </a:lnTo>
                  <a:lnTo>
                    <a:pt x="78" y="14"/>
                  </a:lnTo>
                  <a:lnTo>
                    <a:pt x="8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19" name="Freeform 392"/>
            <p:cNvSpPr>
              <a:spLocks/>
            </p:cNvSpPr>
            <p:nvPr/>
          </p:nvSpPr>
          <p:spPr bwMode="gray">
            <a:xfrm>
              <a:off x="2524" y="2500"/>
              <a:ext cx="103" cy="96"/>
            </a:xfrm>
            <a:custGeom>
              <a:avLst/>
              <a:gdLst>
                <a:gd name="T0" fmla="*/ 0 w 79"/>
                <a:gd name="T1" fmla="*/ 2147483647 h 74"/>
                <a:gd name="T2" fmla="*/ 2147483647 w 79"/>
                <a:gd name="T3" fmla="*/ 2147483647 h 74"/>
                <a:gd name="T4" fmla="*/ 2147483647 w 79"/>
                <a:gd name="T5" fmla="*/ 2147483647 h 74"/>
                <a:gd name="T6" fmla="*/ 2147483647 w 79"/>
                <a:gd name="T7" fmla="*/ 2147483647 h 74"/>
                <a:gd name="T8" fmla="*/ 2147483647 w 79"/>
                <a:gd name="T9" fmla="*/ 2147483647 h 74"/>
                <a:gd name="T10" fmla="*/ 2147483647 w 79"/>
                <a:gd name="T11" fmla="*/ 2147483647 h 74"/>
                <a:gd name="T12" fmla="*/ 2147483647 w 79"/>
                <a:gd name="T13" fmla="*/ 2147483647 h 74"/>
                <a:gd name="T14" fmla="*/ 2147483647 w 79"/>
                <a:gd name="T15" fmla="*/ 2147483647 h 74"/>
                <a:gd name="T16" fmla="*/ 2147483647 w 79"/>
                <a:gd name="T17" fmla="*/ 2147483647 h 74"/>
                <a:gd name="T18" fmla="*/ 2147483647 w 79"/>
                <a:gd name="T19" fmla="*/ 2147483647 h 74"/>
                <a:gd name="T20" fmla="*/ 2147483647 w 79"/>
                <a:gd name="T21" fmla="*/ 2147483647 h 74"/>
                <a:gd name="T22" fmla="*/ 2147483647 w 79"/>
                <a:gd name="T23" fmla="*/ 0 h 74"/>
                <a:gd name="T24" fmla="*/ 2147483647 w 79"/>
                <a:gd name="T25" fmla="*/ 0 h 74"/>
                <a:gd name="T26" fmla="*/ 2147483647 w 79"/>
                <a:gd name="T27" fmla="*/ 2147483647 h 74"/>
                <a:gd name="T28" fmla="*/ 2147483647 w 79"/>
                <a:gd name="T29" fmla="*/ 2147483647 h 74"/>
                <a:gd name="T30" fmla="*/ 2147483647 w 79"/>
                <a:gd name="T31" fmla="*/ 2147483647 h 74"/>
                <a:gd name="T32" fmla="*/ 2147483647 w 79"/>
                <a:gd name="T33" fmla="*/ 2147483647 h 74"/>
                <a:gd name="T34" fmla="*/ 2147483647 w 79"/>
                <a:gd name="T35" fmla="*/ 2147483647 h 74"/>
                <a:gd name="T36" fmla="*/ 2147483647 w 79"/>
                <a:gd name="T37" fmla="*/ 2147483647 h 74"/>
                <a:gd name="T38" fmla="*/ 2147483647 w 79"/>
                <a:gd name="T39" fmla="*/ 2147483647 h 74"/>
                <a:gd name="T40" fmla="*/ 0 w 79"/>
                <a:gd name="T41" fmla="*/ 2147483647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4"/>
                <a:gd name="T65" fmla="*/ 79 w 79"/>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4">
                  <a:moveTo>
                    <a:pt x="0" y="74"/>
                  </a:moveTo>
                  <a:lnTo>
                    <a:pt x="5" y="58"/>
                  </a:lnTo>
                  <a:lnTo>
                    <a:pt x="13" y="45"/>
                  </a:lnTo>
                  <a:lnTo>
                    <a:pt x="19" y="35"/>
                  </a:lnTo>
                  <a:lnTo>
                    <a:pt x="22" y="26"/>
                  </a:lnTo>
                  <a:lnTo>
                    <a:pt x="26" y="20"/>
                  </a:lnTo>
                  <a:lnTo>
                    <a:pt x="29" y="19"/>
                  </a:lnTo>
                  <a:lnTo>
                    <a:pt x="31" y="16"/>
                  </a:lnTo>
                  <a:lnTo>
                    <a:pt x="37" y="4"/>
                  </a:lnTo>
                  <a:lnTo>
                    <a:pt x="43" y="2"/>
                  </a:lnTo>
                  <a:lnTo>
                    <a:pt x="47" y="1"/>
                  </a:lnTo>
                  <a:lnTo>
                    <a:pt x="50" y="0"/>
                  </a:lnTo>
                  <a:lnTo>
                    <a:pt x="78" y="0"/>
                  </a:lnTo>
                  <a:lnTo>
                    <a:pt x="79" y="7"/>
                  </a:lnTo>
                  <a:lnTo>
                    <a:pt x="78" y="21"/>
                  </a:lnTo>
                  <a:lnTo>
                    <a:pt x="47" y="21"/>
                  </a:lnTo>
                  <a:lnTo>
                    <a:pt x="48" y="50"/>
                  </a:lnTo>
                  <a:lnTo>
                    <a:pt x="40" y="50"/>
                  </a:lnTo>
                  <a:lnTo>
                    <a:pt x="37" y="60"/>
                  </a:lnTo>
                  <a:lnTo>
                    <a:pt x="37" y="74"/>
                  </a:lnTo>
                  <a:lnTo>
                    <a:pt x="0" y="7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0" name="Freeform 393"/>
            <p:cNvSpPr>
              <a:spLocks/>
            </p:cNvSpPr>
            <p:nvPr/>
          </p:nvSpPr>
          <p:spPr bwMode="gray">
            <a:xfrm>
              <a:off x="2819" y="2357"/>
              <a:ext cx="50" cy="104"/>
            </a:xfrm>
            <a:custGeom>
              <a:avLst/>
              <a:gdLst>
                <a:gd name="T0" fmla="*/ 2147483647 w 38"/>
                <a:gd name="T1" fmla="*/ 2147483647 h 80"/>
                <a:gd name="T2" fmla="*/ 2147483647 w 38"/>
                <a:gd name="T3" fmla="*/ 2147483647 h 80"/>
                <a:gd name="T4" fmla="*/ 2147483647 w 38"/>
                <a:gd name="T5" fmla="*/ 2147483647 h 80"/>
                <a:gd name="T6" fmla="*/ 2147483647 w 38"/>
                <a:gd name="T7" fmla="*/ 0 h 80"/>
                <a:gd name="T8" fmla="*/ 2147483647 w 38"/>
                <a:gd name="T9" fmla="*/ 2147483647 h 80"/>
                <a:gd name="T10" fmla="*/ 2147483647 w 38"/>
                <a:gd name="T11" fmla="*/ 2147483647 h 80"/>
                <a:gd name="T12" fmla="*/ 2147483647 w 38"/>
                <a:gd name="T13" fmla="*/ 2147483647 h 80"/>
                <a:gd name="T14" fmla="*/ 2147483647 w 38"/>
                <a:gd name="T15" fmla="*/ 2147483647 h 80"/>
                <a:gd name="T16" fmla="*/ 2147483647 w 38"/>
                <a:gd name="T17" fmla="*/ 2147483647 h 80"/>
                <a:gd name="T18" fmla="*/ 2147483647 w 38"/>
                <a:gd name="T19" fmla="*/ 2147483647 h 80"/>
                <a:gd name="T20" fmla="*/ 2147483647 w 38"/>
                <a:gd name="T21" fmla="*/ 2147483647 h 80"/>
                <a:gd name="T22" fmla="*/ 2147483647 w 38"/>
                <a:gd name="T23" fmla="*/ 2147483647 h 80"/>
                <a:gd name="T24" fmla="*/ 2147483647 w 38"/>
                <a:gd name="T25" fmla="*/ 2147483647 h 80"/>
                <a:gd name="T26" fmla="*/ 2147483647 w 38"/>
                <a:gd name="T27" fmla="*/ 2147483647 h 80"/>
                <a:gd name="T28" fmla="*/ 2147483647 w 38"/>
                <a:gd name="T29" fmla="*/ 2147483647 h 80"/>
                <a:gd name="T30" fmla="*/ 2147483647 w 38"/>
                <a:gd name="T31" fmla="*/ 2147483647 h 80"/>
                <a:gd name="T32" fmla="*/ 2147483647 w 38"/>
                <a:gd name="T33" fmla="*/ 2147483647 h 80"/>
                <a:gd name="T34" fmla="*/ 2147483647 w 38"/>
                <a:gd name="T35" fmla="*/ 2147483647 h 80"/>
                <a:gd name="T36" fmla="*/ 2147483647 w 38"/>
                <a:gd name="T37" fmla="*/ 2147483647 h 80"/>
                <a:gd name="T38" fmla="*/ 2147483647 w 38"/>
                <a:gd name="T39" fmla="*/ 2147483647 h 80"/>
                <a:gd name="T40" fmla="*/ 2147483647 w 38"/>
                <a:gd name="T41" fmla="*/ 2147483647 h 80"/>
                <a:gd name="T42" fmla="*/ 2147483647 w 38"/>
                <a:gd name="T43" fmla="*/ 2147483647 h 80"/>
                <a:gd name="T44" fmla="*/ 2147483647 w 38"/>
                <a:gd name="T45" fmla="*/ 2147483647 h 80"/>
                <a:gd name="T46" fmla="*/ 0 w 38"/>
                <a:gd name="T47" fmla="*/ 2147483647 h 80"/>
                <a:gd name="T48" fmla="*/ 0 w 38"/>
                <a:gd name="T49" fmla="*/ 2147483647 h 80"/>
                <a:gd name="T50" fmla="*/ 2147483647 w 38"/>
                <a:gd name="T51" fmla="*/ 2147483647 h 80"/>
                <a:gd name="T52" fmla="*/ 2147483647 w 38"/>
                <a:gd name="T53" fmla="*/ 2147483647 h 80"/>
                <a:gd name="T54" fmla="*/ 2147483647 w 38"/>
                <a:gd name="T55" fmla="*/ 2147483647 h 80"/>
                <a:gd name="T56" fmla="*/ 2147483647 w 38"/>
                <a:gd name="T57" fmla="*/ 2147483647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
                <a:gd name="T88" fmla="*/ 0 h 80"/>
                <a:gd name="T89" fmla="*/ 38 w 38"/>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 h="80">
                  <a:moveTo>
                    <a:pt x="6" y="6"/>
                  </a:moveTo>
                  <a:lnTo>
                    <a:pt x="13" y="5"/>
                  </a:lnTo>
                  <a:lnTo>
                    <a:pt x="17" y="1"/>
                  </a:lnTo>
                  <a:lnTo>
                    <a:pt x="23" y="0"/>
                  </a:lnTo>
                  <a:lnTo>
                    <a:pt x="26" y="3"/>
                  </a:lnTo>
                  <a:lnTo>
                    <a:pt x="31" y="3"/>
                  </a:lnTo>
                  <a:lnTo>
                    <a:pt x="32" y="6"/>
                  </a:lnTo>
                  <a:lnTo>
                    <a:pt x="29" y="10"/>
                  </a:lnTo>
                  <a:lnTo>
                    <a:pt x="29" y="15"/>
                  </a:lnTo>
                  <a:lnTo>
                    <a:pt x="33" y="22"/>
                  </a:lnTo>
                  <a:lnTo>
                    <a:pt x="33" y="29"/>
                  </a:lnTo>
                  <a:lnTo>
                    <a:pt x="25" y="36"/>
                  </a:lnTo>
                  <a:lnTo>
                    <a:pt x="26" y="42"/>
                  </a:lnTo>
                  <a:lnTo>
                    <a:pt x="30" y="46"/>
                  </a:lnTo>
                  <a:lnTo>
                    <a:pt x="37" y="49"/>
                  </a:lnTo>
                  <a:lnTo>
                    <a:pt x="38" y="59"/>
                  </a:lnTo>
                  <a:lnTo>
                    <a:pt x="34" y="63"/>
                  </a:lnTo>
                  <a:lnTo>
                    <a:pt x="27" y="64"/>
                  </a:lnTo>
                  <a:lnTo>
                    <a:pt x="27" y="75"/>
                  </a:lnTo>
                  <a:lnTo>
                    <a:pt x="22" y="80"/>
                  </a:lnTo>
                  <a:lnTo>
                    <a:pt x="19" y="80"/>
                  </a:lnTo>
                  <a:lnTo>
                    <a:pt x="12" y="62"/>
                  </a:lnTo>
                  <a:lnTo>
                    <a:pt x="7" y="54"/>
                  </a:lnTo>
                  <a:lnTo>
                    <a:pt x="0" y="46"/>
                  </a:lnTo>
                  <a:lnTo>
                    <a:pt x="0" y="39"/>
                  </a:lnTo>
                  <a:lnTo>
                    <a:pt x="7" y="28"/>
                  </a:lnTo>
                  <a:lnTo>
                    <a:pt x="8" y="19"/>
                  </a:lnTo>
                  <a:lnTo>
                    <a:pt x="7" y="16"/>
                  </a:lnTo>
                  <a:lnTo>
                    <a:pt x="6"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1" name="Freeform 394"/>
            <p:cNvSpPr>
              <a:spLocks/>
            </p:cNvSpPr>
            <p:nvPr/>
          </p:nvSpPr>
          <p:spPr bwMode="gray">
            <a:xfrm>
              <a:off x="2626" y="2361"/>
              <a:ext cx="249" cy="265"/>
            </a:xfrm>
            <a:custGeom>
              <a:avLst/>
              <a:gdLst>
                <a:gd name="T0" fmla="*/ 2147483647 w 191"/>
                <a:gd name="T1" fmla="*/ 2147483647 h 204"/>
                <a:gd name="T2" fmla="*/ 2147483647 w 191"/>
                <a:gd name="T3" fmla="*/ 2147483647 h 204"/>
                <a:gd name="T4" fmla="*/ 2147483647 w 191"/>
                <a:gd name="T5" fmla="*/ 2147483647 h 204"/>
                <a:gd name="T6" fmla="*/ 2147483647 w 191"/>
                <a:gd name="T7" fmla="*/ 2147483647 h 204"/>
                <a:gd name="T8" fmla="*/ 2147483647 w 191"/>
                <a:gd name="T9" fmla="*/ 2147483647 h 204"/>
                <a:gd name="T10" fmla="*/ 2147483647 w 191"/>
                <a:gd name="T11" fmla="*/ 2147483647 h 204"/>
                <a:gd name="T12" fmla="*/ 2147483647 w 191"/>
                <a:gd name="T13" fmla="*/ 2147483647 h 204"/>
                <a:gd name="T14" fmla="*/ 2147483647 w 191"/>
                <a:gd name="T15" fmla="*/ 2147483647 h 204"/>
                <a:gd name="T16" fmla="*/ 2147483647 w 191"/>
                <a:gd name="T17" fmla="*/ 2147483647 h 204"/>
                <a:gd name="T18" fmla="*/ 2147483647 w 191"/>
                <a:gd name="T19" fmla="*/ 2147483647 h 204"/>
                <a:gd name="T20" fmla="*/ 2147483647 w 191"/>
                <a:gd name="T21" fmla="*/ 2147483647 h 204"/>
                <a:gd name="T22" fmla="*/ 2147483647 w 191"/>
                <a:gd name="T23" fmla="*/ 2147483647 h 204"/>
                <a:gd name="T24" fmla="*/ 2147483647 w 191"/>
                <a:gd name="T25" fmla="*/ 2147483647 h 204"/>
                <a:gd name="T26" fmla="*/ 2147483647 w 191"/>
                <a:gd name="T27" fmla="*/ 2147483647 h 204"/>
                <a:gd name="T28" fmla="*/ 2147483647 w 191"/>
                <a:gd name="T29" fmla="*/ 2147483647 h 204"/>
                <a:gd name="T30" fmla="*/ 2147483647 w 191"/>
                <a:gd name="T31" fmla="*/ 2147483647 h 204"/>
                <a:gd name="T32" fmla="*/ 2147483647 w 191"/>
                <a:gd name="T33" fmla="*/ 2147483647 h 204"/>
                <a:gd name="T34" fmla="*/ 2147483647 w 191"/>
                <a:gd name="T35" fmla="*/ 2147483647 h 204"/>
                <a:gd name="T36" fmla="*/ 2147483647 w 191"/>
                <a:gd name="T37" fmla="*/ 2147483647 h 204"/>
                <a:gd name="T38" fmla="*/ 2147483647 w 191"/>
                <a:gd name="T39" fmla="*/ 2147483647 h 204"/>
                <a:gd name="T40" fmla="*/ 0 w 191"/>
                <a:gd name="T41" fmla="*/ 2147483647 h 204"/>
                <a:gd name="T42" fmla="*/ 0 w 191"/>
                <a:gd name="T43" fmla="*/ 2147483647 h 204"/>
                <a:gd name="T44" fmla="*/ 2147483647 w 191"/>
                <a:gd name="T45" fmla="*/ 2147483647 h 204"/>
                <a:gd name="T46" fmla="*/ 2147483647 w 191"/>
                <a:gd name="T47" fmla="*/ 2147483647 h 204"/>
                <a:gd name="T48" fmla="*/ 2147483647 w 191"/>
                <a:gd name="T49" fmla="*/ 2147483647 h 204"/>
                <a:gd name="T50" fmla="*/ 2147483647 w 191"/>
                <a:gd name="T51" fmla="*/ 2147483647 h 204"/>
                <a:gd name="T52" fmla="*/ 2147483647 w 191"/>
                <a:gd name="T53" fmla="*/ 2147483647 h 204"/>
                <a:gd name="T54" fmla="*/ 2147483647 w 191"/>
                <a:gd name="T55" fmla="*/ 2147483647 h 204"/>
                <a:gd name="T56" fmla="*/ 2147483647 w 191"/>
                <a:gd name="T57" fmla="*/ 2147483647 h 204"/>
                <a:gd name="T58" fmla="*/ 2147483647 w 191"/>
                <a:gd name="T59" fmla="*/ 2147483647 h 204"/>
                <a:gd name="T60" fmla="*/ 2147483647 w 191"/>
                <a:gd name="T61" fmla="*/ 2147483647 h 204"/>
                <a:gd name="T62" fmla="*/ 2147483647 w 191"/>
                <a:gd name="T63" fmla="*/ 2147483647 h 204"/>
                <a:gd name="T64" fmla="*/ 2147483647 w 191"/>
                <a:gd name="T65" fmla="*/ 2147483647 h 204"/>
                <a:gd name="T66" fmla="*/ 2147483647 w 191"/>
                <a:gd name="T67" fmla="*/ 2147483647 h 204"/>
                <a:gd name="T68" fmla="*/ 2147483647 w 191"/>
                <a:gd name="T69" fmla="*/ 2147483647 h 204"/>
                <a:gd name="T70" fmla="*/ 2147483647 w 191"/>
                <a:gd name="T71" fmla="*/ 2147483647 h 204"/>
                <a:gd name="T72" fmla="*/ 2147483647 w 191"/>
                <a:gd name="T73" fmla="*/ 2147483647 h 204"/>
                <a:gd name="T74" fmla="*/ 2147483647 w 191"/>
                <a:gd name="T75" fmla="*/ 2147483647 h 204"/>
                <a:gd name="T76" fmla="*/ 2147483647 w 191"/>
                <a:gd name="T77" fmla="*/ 2147483647 h 204"/>
                <a:gd name="T78" fmla="*/ 2147483647 w 191"/>
                <a:gd name="T79" fmla="*/ 2147483647 h 204"/>
                <a:gd name="T80" fmla="*/ 2147483647 w 191"/>
                <a:gd name="T81" fmla="*/ 2147483647 h 204"/>
                <a:gd name="T82" fmla="*/ 2147483647 w 191"/>
                <a:gd name="T83" fmla="*/ 2147483647 h 204"/>
                <a:gd name="T84" fmla="*/ 2147483647 w 191"/>
                <a:gd name="T85" fmla="*/ 2147483647 h 204"/>
                <a:gd name="T86" fmla="*/ 2147483647 w 191"/>
                <a:gd name="T87" fmla="*/ 2147483647 h 204"/>
                <a:gd name="T88" fmla="*/ 2147483647 w 191"/>
                <a:gd name="T89" fmla="*/ 2147483647 h 204"/>
                <a:gd name="T90" fmla="*/ 2147483647 w 191"/>
                <a:gd name="T91" fmla="*/ 2147483647 h 204"/>
                <a:gd name="T92" fmla="*/ 2147483647 w 191"/>
                <a:gd name="T93" fmla="*/ 2147483647 h 204"/>
                <a:gd name="T94" fmla="*/ 2147483647 w 191"/>
                <a:gd name="T95" fmla="*/ 0 h 204"/>
                <a:gd name="T96" fmla="*/ 2147483647 w 191"/>
                <a:gd name="T97" fmla="*/ 2147483647 h 204"/>
                <a:gd name="T98" fmla="*/ 2147483647 w 191"/>
                <a:gd name="T99" fmla="*/ 2147483647 h 204"/>
                <a:gd name="T100" fmla="*/ 2147483647 w 191"/>
                <a:gd name="T101" fmla="*/ 2147483647 h 204"/>
                <a:gd name="T102" fmla="*/ 2147483647 w 191"/>
                <a:gd name="T103" fmla="*/ 2147483647 h 204"/>
                <a:gd name="T104" fmla="*/ 2147483647 w 191"/>
                <a:gd name="T105" fmla="*/ 2147483647 h 204"/>
                <a:gd name="T106" fmla="*/ 2147483647 w 191"/>
                <a:gd name="T107" fmla="*/ 2147483647 h 204"/>
                <a:gd name="T108" fmla="*/ 2147483647 w 191"/>
                <a:gd name="T109" fmla="*/ 2147483647 h 204"/>
                <a:gd name="T110" fmla="*/ 2147483647 w 191"/>
                <a:gd name="T111" fmla="*/ 2147483647 h 204"/>
                <a:gd name="T112" fmla="*/ 2147483647 w 191"/>
                <a:gd name="T113" fmla="*/ 2147483647 h 2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1"/>
                <a:gd name="T172" fmla="*/ 0 h 204"/>
                <a:gd name="T173" fmla="*/ 191 w 191"/>
                <a:gd name="T174" fmla="*/ 204 h 2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1" h="204">
                  <a:moveTo>
                    <a:pt x="167" y="77"/>
                  </a:moveTo>
                  <a:lnTo>
                    <a:pt x="170" y="94"/>
                  </a:lnTo>
                  <a:lnTo>
                    <a:pt x="170" y="99"/>
                  </a:lnTo>
                  <a:lnTo>
                    <a:pt x="172" y="105"/>
                  </a:lnTo>
                  <a:lnTo>
                    <a:pt x="172" y="115"/>
                  </a:lnTo>
                  <a:lnTo>
                    <a:pt x="166" y="122"/>
                  </a:lnTo>
                  <a:lnTo>
                    <a:pt x="168" y="133"/>
                  </a:lnTo>
                  <a:lnTo>
                    <a:pt x="176" y="145"/>
                  </a:lnTo>
                  <a:lnTo>
                    <a:pt x="185" y="143"/>
                  </a:lnTo>
                  <a:lnTo>
                    <a:pt x="191" y="156"/>
                  </a:lnTo>
                  <a:lnTo>
                    <a:pt x="133" y="202"/>
                  </a:lnTo>
                  <a:lnTo>
                    <a:pt x="123" y="203"/>
                  </a:lnTo>
                  <a:lnTo>
                    <a:pt x="107" y="204"/>
                  </a:lnTo>
                  <a:lnTo>
                    <a:pt x="107" y="199"/>
                  </a:lnTo>
                  <a:lnTo>
                    <a:pt x="106" y="194"/>
                  </a:lnTo>
                  <a:lnTo>
                    <a:pt x="102" y="192"/>
                  </a:lnTo>
                  <a:lnTo>
                    <a:pt x="95" y="193"/>
                  </a:lnTo>
                  <a:lnTo>
                    <a:pt x="91" y="185"/>
                  </a:lnTo>
                  <a:lnTo>
                    <a:pt x="37" y="142"/>
                  </a:lnTo>
                  <a:lnTo>
                    <a:pt x="1" y="114"/>
                  </a:lnTo>
                  <a:lnTo>
                    <a:pt x="0" y="107"/>
                  </a:lnTo>
                  <a:lnTo>
                    <a:pt x="0" y="99"/>
                  </a:lnTo>
                  <a:lnTo>
                    <a:pt x="8" y="92"/>
                  </a:lnTo>
                  <a:lnTo>
                    <a:pt x="31" y="85"/>
                  </a:lnTo>
                  <a:lnTo>
                    <a:pt x="32" y="82"/>
                  </a:lnTo>
                  <a:lnTo>
                    <a:pt x="36" y="78"/>
                  </a:lnTo>
                  <a:lnTo>
                    <a:pt x="39" y="78"/>
                  </a:lnTo>
                  <a:lnTo>
                    <a:pt x="44" y="75"/>
                  </a:lnTo>
                  <a:lnTo>
                    <a:pt x="48" y="74"/>
                  </a:lnTo>
                  <a:lnTo>
                    <a:pt x="50" y="64"/>
                  </a:lnTo>
                  <a:lnTo>
                    <a:pt x="58" y="64"/>
                  </a:lnTo>
                  <a:lnTo>
                    <a:pt x="65" y="63"/>
                  </a:lnTo>
                  <a:lnTo>
                    <a:pt x="68" y="50"/>
                  </a:lnTo>
                  <a:lnTo>
                    <a:pt x="67" y="46"/>
                  </a:lnTo>
                  <a:lnTo>
                    <a:pt x="63" y="26"/>
                  </a:lnTo>
                  <a:lnTo>
                    <a:pt x="67" y="22"/>
                  </a:lnTo>
                  <a:lnTo>
                    <a:pt x="73" y="19"/>
                  </a:lnTo>
                  <a:lnTo>
                    <a:pt x="77" y="17"/>
                  </a:lnTo>
                  <a:lnTo>
                    <a:pt x="84" y="11"/>
                  </a:lnTo>
                  <a:lnTo>
                    <a:pt x="89" y="8"/>
                  </a:lnTo>
                  <a:lnTo>
                    <a:pt x="96" y="6"/>
                  </a:lnTo>
                  <a:lnTo>
                    <a:pt x="105" y="6"/>
                  </a:lnTo>
                  <a:lnTo>
                    <a:pt x="109" y="3"/>
                  </a:lnTo>
                  <a:lnTo>
                    <a:pt x="120" y="2"/>
                  </a:lnTo>
                  <a:lnTo>
                    <a:pt x="124" y="3"/>
                  </a:lnTo>
                  <a:lnTo>
                    <a:pt x="130" y="3"/>
                  </a:lnTo>
                  <a:lnTo>
                    <a:pt x="137" y="2"/>
                  </a:lnTo>
                  <a:lnTo>
                    <a:pt x="147" y="0"/>
                  </a:lnTo>
                  <a:lnTo>
                    <a:pt x="154" y="3"/>
                  </a:lnTo>
                  <a:lnTo>
                    <a:pt x="155" y="13"/>
                  </a:lnTo>
                  <a:lnTo>
                    <a:pt x="156" y="16"/>
                  </a:lnTo>
                  <a:lnTo>
                    <a:pt x="155" y="25"/>
                  </a:lnTo>
                  <a:lnTo>
                    <a:pt x="148" y="36"/>
                  </a:lnTo>
                  <a:lnTo>
                    <a:pt x="148" y="43"/>
                  </a:lnTo>
                  <a:lnTo>
                    <a:pt x="155" y="51"/>
                  </a:lnTo>
                  <a:lnTo>
                    <a:pt x="160" y="59"/>
                  </a:lnTo>
                  <a:lnTo>
                    <a:pt x="167" y="7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2" name="Freeform 395"/>
            <p:cNvSpPr>
              <a:spLocks/>
            </p:cNvSpPr>
            <p:nvPr/>
          </p:nvSpPr>
          <p:spPr bwMode="gray">
            <a:xfrm>
              <a:off x="3028" y="2447"/>
              <a:ext cx="125" cy="140"/>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0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2147483647 h 108"/>
                <a:gd name="T28" fmla="*/ 2147483647 w 96"/>
                <a:gd name="T29" fmla="*/ 2147483647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0 w 96"/>
                <a:gd name="T87" fmla="*/ 2147483647 h 108"/>
                <a:gd name="T88" fmla="*/ 2147483647 w 96"/>
                <a:gd name="T89" fmla="*/ 2147483647 h 108"/>
                <a:gd name="T90" fmla="*/ 2147483647 w 96"/>
                <a:gd name="T91" fmla="*/ 2147483647 h 1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6"/>
                <a:gd name="T139" fmla="*/ 0 h 108"/>
                <a:gd name="T140" fmla="*/ 96 w 96"/>
                <a:gd name="T141" fmla="*/ 108 h 10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6" h="108">
                  <a:moveTo>
                    <a:pt x="5" y="3"/>
                  </a:moveTo>
                  <a:lnTo>
                    <a:pt x="9" y="1"/>
                  </a:lnTo>
                  <a:lnTo>
                    <a:pt x="16" y="2"/>
                  </a:lnTo>
                  <a:lnTo>
                    <a:pt x="26" y="4"/>
                  </a:lnTo>
                  <a:lnTo>
                    <a:pt x="36" y="7"/>
                  </a:lnTo>
                  <a:lnTo>
                    <a:pt x="42" y="7"/>
                  </a:lnTo>
                  <a:lnTo>
                    <a:pt x="46" y="3"/>
                  </a:lnTo>
                  <a:lnTo>
                    <a:pt x="49" y="3"/>
                  </a:lnTo>
                  <a:lnTo>
                    <a:pt x="52" y="0"/>
                  </a:lnTo>
                  <a:lnTo>
                    <a:pt x="58" y="1"/>
                  </a:lnTo>
                  <a:lnTo>
                    <a:pt x="64" y="5"/>
                  </a:lnTo>
                  <a:lnTo>
                    <a:pt x="66" y="5"/>
                  </a:lnTo>
                  <a:lnTo>
                    <a:pt x="67" y="5"/>
                  </a:lnTo>
                  <a:lnTo>
                    <a:pt x="69" y="4"/>
                  </a:lnTo>
                  <a:lnTo>
                    <a:pt x="74" y="5"/>
                  </a:lnTo>
                  <a:lnTo>
                    <a:pt x="84" y="3"/>
                  </a:lnTo>
                  <a:lnTo>
                    <a:pt x="85" y="6"/>
                  </a:lnTo>
                  <a:lnTo>
                    <a:pt x="87" y="12"/>
                  </a:lnTo>
                  <a:lnTo>
                    <a:pt x="89" y="21"/>
                  </a:lnTo>
                  <a:lnTo>
                    <a:pt x="86" y="34"/>
                  </a:lnTo>
                  <a:lnTo>
                    <a:pt x="86" y="39"/>
                  </a:lnTo>
                  <a:lnTo>
                    <a:pt x="82" y="41"/>
                  </a:lnTo>
                  <a:lnTo>
                    <a:pt x="77" y="34"/>
                  </a:lnTo>
                  <a:lnTo>
                    <a:pt x="72" y="27"/>
                  </a:lnTo>
                  <a:lnTo>
                    <a:pt x="71" y="17"/>
                  </a:lnTo>
                  <a:lnTo>
                    <a:pt x="69" y="15"/>
                  </a:lnTo>
                  <a:lnTo>
                    <a:pt x="67" y="19"/>
                  </a:lnTo>
                  <a:lnTo>
                    <a:pt x="69" y="31"/>
                  </a:lnTo>
                  <a:lnTo>
                    <a:pt x="77" y="39"/>
                  </a:lnTo>
                  <a:lnTo>
                    <a:pt x="78" y="45"/>
                  </a:lnTo>
                  <a:lnTo>
                    <a:pt x="83" y="54"/>
                  </a:lnTo>
                  <a:lnTo>
                    <a:pt x="88" y="66"/>
                  </a:lnTo>
                  <a:lnTo>
                    <a:pt x="94" y="80"/>
                  </a:lnTo>
                  <a:lnTo>
                    <a:pt x="96" y="93"/>
                  </a:lnTo>
                  <a:lnTo>
                    <a:pt x="90" y="99"/>
                  </a:lnTo>
                  <a:lnTo>
                    <a:pt x="82" y="101"/>
                  </a:lnTo>
                  <a:lnTo>
                    <a:pt x="82" y="108"/>
                  </a:lnTo>
                  <a:lnTo>
                    <a:pt x="77" y="107"/>
                  </a:lnTo>
                  <a:lnTo>
                    <a:pt x="74" y="103"/>
                  </a:lnTo>
                  <a:lnTo>
                    <a:pt x="30" y="106"/>
                  </a:lnTo>
                  <a:lnTo>
                    <a:pt x="4" y="103"/>
                  </a:lnTo>
                  <a:lnTo>
                    <a:pt x="4" y="78"/>
                  </a:lnTo>
                  <a:lnTo>
                    <a:pt x="5" y="34"/>
                  </a:lnTo>
                  <a:lnTo>
                    <a:pt x="0" y="13"/>
                  </a:lnTo>
                  <a:lnTo>
                    <a:pt x="4" y="10"/>
                  </a:lnTo>
                  <a:lnTo>
                    <a:pt x="5"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3" name="Freeform 396"/>
            <p:cNvSpPr>
              <a:spLocks/>
            </p:cNvSpPr>
            <p:nvPr/>
          </p:nvSpPr>
          <p:spPr bwMode="gray">
            <a:xfrm>
              <a:off x="2995" y="2568"/>
              <a:ext cx="195" cy="264"/>
            </a:xfrm>
            <a:custGeom>
              <a:avLst/>
              <a:gdLst>
                <a:gd name="T0" fmla="*/ 2147483647 w 149"/>
                <a:gd name="T1" fmla="*/ 2147483647 h 203"/>
                <a:gd name="T2" fmla="*/ 2147483647 w 149"/>
                <a:gd name="T3" fmla="*/ 2147483647 h 203"/>
                <a:gd name="T4" fmla="*/ 2147483647 w 149"/>
                <a:gd name="T5" fmla="*/ 2147483647 h 203"/>
                <a:gd name="T6" fmla="*/ 2147483647 w 149"/>
                <a:gd name="T7" fmla="*/ 2147483647 h 203"/>
                <a:gd name="T8" fmla="*/ 2147483647 w 149"/>
                <a:gd name="T9" fmla="*/ 2147483647 h 203"/>
                <a:gd name="T10" fmla="*/ 2147483647 w 149"/>
                <a:gd name="T11" fmla="*/ 2147483647 h 203"/>
                <a:gd name="T12" fmla="*/ 2147483647 w 149"/>
                <a:gd name="T13" fmla="*/ 2147483647 h 203"/>
                <a:gd name="T14" fmla="*/ 2147483647 w 149"/>
                <a:gd name="T15" fmla="*/ 2147483647 h 203"/>
                <a:gd name="T16" fmla="*/ 2147483647 w 149"/>
                <a:gd name="T17" fmla="*/ 2147483647 h 203"/>
                <a:gd name="T18" fmla="*/ 2147483647 w 149"/>
                <a:gd name="T19" fmla="*/ 0 h 203"/>
                <a:gd name="T20" fmla="*/ 2147483647 w 149"/>
                <a:gd name="T21" fmla="*/ 2147483647 h 203"/>
                <a:gd name="T22" fmla="*/ 2147483647 w 149"/>
                <a:gd name="T23" fmla="*/ 2147483647 h 203"/>
                <a:gd name="T24" fmla="*/ 2147483647 w 149"/>
                <a:gd name="T25" fmla="*/ 2147483647 h 203"/>
                <a:gd name="T26" fmla="*/ 2147483647 w 149"/>
                <a:gd name="T27" fmla="*/ 2147483647 h 203"/>
                <a:gd name="T28" fmla="*/ 2147483647 w 149"/>
                <a:gd name="T29" fmla="*/ 2147483647 h 203"/>
                <a:gd name="T30" fmla="*/ 2147483647 w 149"/>
                <a:gd name="T31" fmla="*/ 2147483647 h 203"/>
                <a:gd name="T32" fmla="*/ 2147483647 w 149"/>
                <a:gd name="T33" fmla="*/ 2147483647 h 203"/>
                <a:gd name="T34" fmla="*/ 2147483647 w 149"/>
                <a:gd name="T35" fmla="*/ 2147483647 h 203"/>
                <a:gd name="T36" fmla="*/ 2147483647 w 149"/>
                <a:gd name="T37" fmla="*/ 2147483647 h 203"/>
                <a:gd name="T38" fmla="*/ 2147483647 w 149"/>
                <a:gd name="T39" fmla="*/ 2147483647 h 203"/>
                <a:gd name="T40" fmla="*/ 2147483647 w 149"/>
                <a:gd name="T41" fmla="*/ 2147483647 h 203"/>
                <a:gd name="T42" fmla="*/ 2147483647 w 149"/>
                <a:gd name="T43" fmla="*/ 2147483647 h 203"/>
                <a:gd name="T44" fmla="*/ 2147483647 w 149"/>
                <a:gd name="T45" fmla="*/ 2147483647 h 203"/>
                <a:gd name="T46" fmla="*/ 2147483647 w 149"/>
                <a:gd name="T47" fmla="*/ 2147483647 h 203"/>
                <a:gd name="T48" fmla="*/ 2147483647 w 149"/>
                <a:gd name="T49" fmla="*/ 2147483647 h 203"/>
                <a:gd name="T50" fmla="*/ 2147483647 w 149"/>
                <a:gd name="T51" fmla="*/ 2147483647 h 203"/>
                <a:gd name="T52" fmla="*/ 2147483647 w 149"/>
                <a:gd name="T53" fmla="*/ 2147483647 h 203"/>
                <a:gd name="T54" fmla="*/ 2147483647 w 149"/>
                <a:gd name="T55" fmla="*/ 2147483647 h 203"/>
                <a:gd name="T56" fmla="*/ 2147483647 w 149"/>
                <a:gd name="T57" fmla="*/ 2147483647 h 203"/>
                <a:gd name="T58" fmla="*/ 2147483647 w 149"/>
                <a:gd name="T59" fmla="*/ 2147483647 h 203"/>
                <a:gd name="T60" fmla="*/ 2147483647 w 149"/>
                <a:gd name="T61" fmla="*/ 2147483647 h 203"/>
                <a:gd name="T62" fmla="*/ 2147483647 w 149"/>
                <a:gd name="T63" fmla="*/ 2147483647 h 203"/>
                <a:gd name="T64" fmla="*/ 2147483647 w 149"/>
                <a:gd name="T65" fmla="*/ 2147483647 h 203"/>
                <a:gd name="T66" fmla="*/ 2147483647 w 149"/>
                <a:gd name="T67" fmla="*/ 2147483647 h 203"/>
                <a:gd name="T68" fmla="*/ 2147483647 w 149"/>
                <a:gd name="T69" fmla="*/ 2147483647 h 203"/>
                <a:gd name="T70" fmla="*/ 2147483647 w 149"/>
                <a:gd name="T71" fmla="*/ 2147483647 h 203"/>
                <a:gd name="T72" fmla="*/ 2147483647 w 149"/>
                <a:gd name="T73" fmla="*/ 2147483647 h 203"/>
                <a:gd name="T74" fmla="*/ 2147483647 w 149"/>
                <a:gd name="T75" fmla="*/ 2147483647 h 203"/>
                <a:gd name="T76" fmla="*/ 2147483647 w 149"/>
                <a:gd name="T77" fmla="*/ 2147483647 h 203"/>
                <a:gd name="T78" fmla="*/ 2147483647 w 149"/>
                <a:gd name="T79" fmla="*/ 2147483647 h 203"/>
                <a:gd name="T80" fmla="*/ 2147483647 w 149"/>
                <a:gd name="T81" fmla="*/ 2147483647 h 203"/>
                <a:gd name="T82" fmla="*/ 2147483647 w 149"/>
                <a:gd name="T83" fmla="*/ 2147483647 h 203"/>
                <a:gd name="T84" fmla="*/ 2147483647 w 149"/>
                <a:gd name="T85" fmla="*/ 2147483647 h 203"/>
                <a:gd name="T86" fmla="*/ 2147483647 w 149"/>
                <a:gd name="T87" fmla="*/ 2147483647 h 203"/>
                <a:gd name="T88" fmla="*/ 2147483647 w 149"/>
                <a:gd name="T89" fmla="*/ 2147483647 h 203"/>
                <a:gd name="T90" fmla="*/ 2147483647 w 149"/>
                <a:gd name="T91" fmla="*/ 2147483647 h 203"/>
                <a:gd name="T92" fmla="*/ 2147483647 w 149"/>
                <a:gd name="T93" fmla="*/ 2147483647 h 203"/>
                <a:gd name="T94" fmla="*/ 2147483647 w 149"/>
                <a:gd name="T95" fmla="*/ 2147483647 h 203"/>
                <a:gd name="T96" fmla="*/ 2147483647 w 149"/>
                <a:gd name="T97" fmla="*/ 2147483647 h 203"/>
                <a:gd name="T98" fmla="*/ 2147483647 w 149"/>
                <a:gd name="T99" fmla="*/ 2147483647 h 203"/>
                <a:gd name="T100" fmla="*/ 2147483647 w 149"/>
                <a:gd name="T101" fmla="*/ 2147483647 h 203"/>
                <a:gd name="T102" fmla="*/ 0 w 149"/>
                <a:gd name="T103" fmla="*/ 2147483647 h 203"/>
                <a:gd name="T104" fmla="*/ 2147483647 w 149"/>
                <a:gd name="T105" fmla="*/ 2147483647 h 203"/>
                <a:gd name="T106" fmla="*/ 2147483647 w 149"/>
                <a:gd name="T107" fmla="*/ 2147483647 h 203"/>
                <a:gd name="T108" fmla="*/ 2147483647 w 149"/>
                <a:gd name="T109" fmla="*/ 2147483647 h 203"/>
                <a:gd name="T110" fmla="*/ 2147483647 w 149"/>
                <a:gd name="T111" fmla="*/ 2147483647 h 203"/>
                <a:gd name="T112" fmla="*/ 2147483647 w 149"/>
                <a:gd name="T113" fmla="*/ 2147483647 h 203"/>
                <a:gd name="T114" fmla="*/ 2147483647 w 149"/>
                <a:gd name="T115" fmla="*/ 2147483647 h 2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203"/>
                <a:gd name="T176" fmla="*/ 149 w 149"/>
                <a:gd name="T177" fmla="*/ 203 h 2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203">
                  <a:moveTo>
                    <a:pt x="19" y="35"/>
                  </a:moveTo>
                  <a:lnTo>
                    <a:pt x="27" y="33"/>
                  </a:lnTo>
                  <a:lnTo>
                    <a:pt x="29" y="10"/>
                  </a:lnTo>
                  <a:lnTo>
                    <a:pt x="55" y="13"/>
                  </a:lnTo>
                  <a:lnTo>
                    <a:pt x="99" y="10"/>
                  </a:lnTo>
                  <a:lnTo>
                    <a:pt x="102" y="14"/>
                  </a:lnTo>
                  <a:lnTo>
                    <a:pt x="107" y="15"/>
                  </a:lnTo>
                  <a:lnTo>
                    <a:pt x="107" y="8"/>
                  </a:lnTo>
                  <a:lnTo>
                    <a:pt x="115" y="6"/>
                  </a:lnTo>
                  <a:lnTo>
                    <a:pt x="121" y="0"/>
                  </a:lnTo>
                  <a:lnTo>
                    <a:pt x="131" y="9"/>
                  </a:lnTo>
                  <a:lnTo>
                    <a:pt x="135" y="17"/>
                  </a:lnTo>
                  <a:lnTo>
                    <a:pt x="136" y="35"/>
                  </a:lnTo>
                  <a:lnTo>
                    <a:pt x="136" y="42"/>
                  </a:lnTo>
                  <a:lnTo>
                    <a:pt x="149" y="56"/>
                  </a:lnTo>
                  <a:lnTo>
                    <a:pt x="135" y="66"/>
                  </a:lnTo>
                  <a:lnTo>
                    <a:pt x="130" y="76"/>
                  </a:lnTo>
                  <a:lnTo>
                    <a:pt x="128" y="93"/>
                  </a:lnTo>
                  <a:lnTo>
                    <a:pt x="127" y="114"/>
                  </a:lnTo>
                  <a:lnTo>
                    <a:pt x="118" y="116"/>
                  </a:lnTo>
                  <a:lnTo>
                    <a:pt x="117" y="126"/>
                  </a:lnTo>
                  <a:lnTo>
                    <a:pt x="109" y="131"/>
                  </a:lnTo>
                  <a:lnTo>
                    <a:pt x="108" y="145"/>
                  </a:lnTo>
                  <a:lnTo>
                    <a:pt x="102" y="155"/>
                  </a:lnTo>
                  <a:lnTo>
                    <a:pt x="113" y="172"/>
                  </a:lnTo>
                  <a:lnTo>
                    <a:pt x="117" y="183"/>
                  </a:lnTo>
                  <a:lnTo>
                    <a:pt x="124" y="192"/>
                  </a:lnTo>
                  <a:lnTo>
                    <a:pt x="107" y="194"/>
                  </a:lnTo>
                  <a:lnTo>
                    <a:pt x="101" y="202"/>
                  </a:lnTo>
                  <a:lnTo>
                    <a:pt x="88" y="203"/>
                  </a:lnTo>
                  <a:lnTo>
                    <a:pt x="81" y="200"/>
                  </a:lnTo>
                  <a:lnTo>
                    <a:pt x="77" y="203"/>
                  </a:lnTo>
                  <a:lnTo>
                    <a:pt x="70" y="193"/>
                  </a:lnTo>
                  <a:lnTo>
                    <a:pt x="65" y="194"/>
                  </a:lnTo>
                  <a:lnTo>
                    <a:pt x="60" y="192"/>
                  </a:lnTo>
                  <a:lnTo>
                    <a:pt x="58" y="194"/>
                  </a:lnTo>
                  <a:lnTo>
                    <a:pt x="53" y="194"/>
                  </a:lnTo>
                  <a:lnTo>
                    <a:pt x="50" y="188"/>
                  </a:lnTo>
                  <a:lnTo>
                    <a:pt x="47" y="183"/>
                  </a:lnTo>
                  <a:lnTo>
                    <a:pt x="37" y="176"/>
                  </a:lnTo>
                  <a:lnTo>
                    <a:pt x="37" y="169"/>
                  </a:lnTo>
                  <a:lnTo>
                    <a:pt x="29" y="161"/>
                  </a:lnTo>
                  <a:lnTo>
                    <a:pt x="25" y="160"/>
                  </a:lnTo>
                  <a:lnTo>
                    <a:pt x="21" y="154"/>
                  </a:lnTo>
                  <a:lnTo>
                    <a:pt x="15" y="152"/>
                  </a:lnTo>
                  <a:lnTo>
                    <a:pt x="17" y="139"/>
                  </a:lnTo>
                  <a:lnTo>
                    <a:pt x="11" y="131"/>
                  </a:lnTo>
                  <a:lnTo>
                    <a:pt x="12" y="128"/>
                  </a:lnTo>
                  <a:lnTo>
                    <a:pt x="11" y="124"/>
                  </a:lnTo>
                  <a:lnTo>
                    <a:pt x="5" y="119"/>
                  </a:lnTo>
                  <a:lnTo>
                    <a:pt x="5" y="114"/>
                  </a:lnTo>
                  <a:lnTo>
                    <a:pt x="0" y="109"/>
                  </a:lnTo>
                  <a:lnTo>
                    <a:pt x="2" y="105"/>
                  </a:lnTo>
                  <a:lnTo>
                    <a:pt x="5" y="91"/>
                  </a:lnTo>
                  <a:lnTo>
                    <a:pt x="7" y="87"/>
                  </a:lnTo>
                  <a:lnTo>
                    <a:pt x="6" y="80"/>
                  </a:lnTo>
                  <a:lnTo>
                    <a:pt x="19" y="78"/>
                  </a:lnTo>
                  <a:lnTo>
                    <a:pt x="19" y="3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4" name="Freeform 397"/>
            <p:cNvSpPr>
              <a:spLocks/>
            </p:cNvSpPr>
            <p:nvPr/>
          </p:nvSpPr>
          <p:spPr bwMode="gray">
            <a:xfrm>
              <a:off x="2843" y="2421"/>
              <a:ext cx="191" cy="192"/>
            </a:xfrm>
            <a:custGeom>
              <a:avLst/>
              <a:gdLst>
                <a:gd name="T0" fmla="*/ 2147483647 w 147"/>
                <a:gd name="T1" fmla="*/ 2147483647 h 148"/>
                <a:gd name="T2" fmla="*/ 2147483647 w 147"/>
                <a:gd name="T3" fmla="*/ 2147483647 h 148"/>
                <a:gd name="T4" fmla="*/ 2147483647 w 147"/>
                <a:gd name="T5" fmla="*/ 2147483647 h 148"/>
                <a:gd name="T6" fmla="*/ 2147483647 w 147"/>
                <a:gd name="T7" fmla="*/ 2147483647 h 148"/>
                <a:gd name="T8" fmla="*/ 2147483647 w 147"/>
                <a:gd name="T9" fmla="*/ 2147483647 h 148"/>
                <a:gd name="T10" fmla="*/ 2147483647 w 147"/>
                <a:gd name="T11" fmla="*/ 2147483647 h 148"/>
                <a:gd name="T12" fmla="*/ 2147483647 w 147"/>
                <a:gd name="T13" fmla="*/ 2147483647 h 148"/>
                <a:gd name="T14" fmla="*/ 2147483647 w 147"/>
                <a:gd name="T15" fmla="*/ 2147483647 h 148"/>
                <a:gd name="T16" fmla="*/ 2147483647 w 147"/>
                <a:gd name="T17" fmla="*/ 2147483647 h 148"/>
                <a:gd name="T18" fmla="*/ 0 w 147"/>
                <a:gd name="T19" fmla="*/ 2147483647 h 148"/>
                <a:gd name="T20" fmla="*/ 2147483647 w 147"/>
                <a:gd name="T21" fmla="*/ 2147483647 h 148"/>
                <a:gd name="T22" fmla="*/ 2147483647 w 147"/>
                <a:gd name="T23" fmla="*/ 2147483647 h 148"/>
                <a:gd name="T24" fmla="*/ 2147483647 w 147"/>
                <a:gd name="T25" fmla="*/ 2147483647 h 148"/>
                <a:gd name="T26" fmla="*/ 2147483647 w 147"/>
                <a:gd name="T27" fmla="*/ 2147483647 h 148"/>
                <a:gd name="T28" fmla="*/ 2147483647 w 147"/>
                <a:gd name="T29" fmla="*/ 2147483647 h 148"/>
                <a:gd name="T30" fmla="*/ 2147483647 w 147"/>
                <a:gd name="T31" fmla="*/ 2147483647 h 148"/>
                <a:gd name="T32" fmla="*/ 2147483647 w 147"/>
                <a:gd name="T33" fmla="*/ 2147483647 h 148"/>
                <a:gd name="T34" fmla="*/ 2147483647 w 147"/>
                <a:gd name="T35" fmla="*/ 2147483647 h 148"/>
                <a:gd name="T36" fmla="*/ 2147483647 w 147"/>
                <a:gd name="T37" fmla="*/ 2147483647 h 148"/>
                <a:gd name="T38" fmla="*/ 2147483647 w 147"/>
                <a:gd name="T39" fmla="*/ 2147483647 h 148"/>
                <a:gd name="T40" fmla="*/ 2147483647 w 147"/>
                <a:gd name="T41" fmla="*/ 0 h 148"/>
                <a:gd name="T42" fmla="*/ 2147483647 w 147"/>
                <a:gd name="T43" fmla="*/ 2147483647 h 148"/>
                <a:gd name="T44" fmla="*/ 2147483647 w 147"/>
                <a:gd name="T45" fmla="*/ 2147483647 h 148"/>
                <a:gd name="T46" fmla="*/ 2147483647 w 147"/>
                <a:gd name="T47" fmla="*/ 2147483647 h 148"/>
                <a:gd name="T48" fmla="*/ 2147483647 w 147"/>
                <a:gd name="T49" fmla="*/ 2147483647 h 148"/>
                <a:gd name="T50" fmla="*/ 2147483647 w 147"/>
                <a:gd name="T51" fmla="*/ 2147483647 h 148"/>
                <a:gd name="T52" fmla="*/ 2147483647 w 147"/>
                <a:gd name="T53" fmla="*/ 2147483647 h 148"/>
                <a:gd name="T54" fmla="*/ 2147483647 w 147"/>
                <a:gd name="T55" fmla="*/ 2147483647 h 148"/>
                <a:gd name="T56" fmla="*/ 2147483647 w 147"/>
                <a:gd name="T57" fmla="*/ 2147483647 h 148"/>
                <a:gd name="T58" fmla="*/ 2147483647 w 147"/>
                <a:gd name="T59" fmla="*/ 2147483647 h 148"/>
                <a:gd name="T60" fmla="*/ 2147483647 w 147"/>
                <a:gd name="T61" fmla="*/ 2147483647 h 148"/>
                <a:gd name="T62" fmla="*/ 2147483647 w 147"/>
                <a:gd name="T63" fmla="*/ 2147483647 h 148"/>
                <a:gd name="T64" fmla="*/ 2147483647 w 147"/>
                <a:gd name="T65" fmla="*/ 2147483647 h 148"/>
                <a:gd name="T66" fmla="*/ 2147483647 w 147"/>
                <a:gd name="T67" fmla="*/ 2147483647 h 148"/>
                <a:gd name="T68" fmla="*/ 2147483647 w 147"/>
                <a:gd name="T69" fmla="*/ 2147483647 h 148"/>
                <a:gd name="T70" fmla="*/ 2147483647 w 147"/>
                <a:gd name="T71" fmla="*/ 2147483647 h 148"/>
                <a:gd name="T72" fmla="*/ 2147483647 w 147"/>
                <a:gd name="T73" fmla="*/ 2147483647 h 148"/>
                <a:gd name="T74" fmla="*/ 2147483647 w 147"/>
                <a:gd name="T75" fmla="*/ 2147483647 h 148"/>
                <a:gd name="T76" fmla="*/ 2147483647 w 147"/>
                <a:gd name="T77" fmla="*/ 2147483647 h 148"/>
                <a:gd name="T78" fmla="*/ 2147483647 w 147"/>
                <a:gd name="T79" fmla="*/ 2147483647 h 148"/>
                <a:gd name="T80" fmla="*/ 2147483647 w 147"/>
                <a:gd name="T81" fmla="*/ 2147483647 h 148"/>
                <a:gd name="T82" fmla="*/ 2147483647 w 147"/>
                <a:gd name="T83" fmla="*/ 2147483647 h 148"/>
                <a:gd name="T84" fmla="*/ 2147483647 w 147"/>
                <a:gd name="T85" fmla="*/ 2147483647 h 148"/>
                <a:gd name="T86" fmla="*/ 2147483647 w 147"/>
                <a:gd name="T87" fmla="*/ 2147483647 h 1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7"/>
                <a:gd name="T133" fmla="*/ 0 h 148"/>
                <a:gd name="T134" fmla="*/ 147 w 147"/>
                <a:gd name="T135" fmla="*/ 148 h 1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7" h="148">
                  <a:moveTo>
                    <a:pt x="146" y="123"/>
                  </a:moveTo>
                  <a:lnTo>
                    <a:pt x="144" y="146"/>
                  </a:lnTo>
                  <a:lnTo>
                    <a:pt x="136" y="148"/>
                  </a:lnTo>
                  <a:lnTo>
                    <a:pt x="65" y="108"/>
                  </a:lnTo>
                  <a:lnTo>
                    <a:pt x="51" y="117"/>
                  </a:lnTo>
                  <a:lnTo>
                    <a:pt x="25" y="110"/>
                  </a:lnTo>
                  <a:lnTo>
                    <a:pt x="19" y="97"/>
                  </a:lnTo>
                  <a:lnTo>
                    <a:pt x="10" y="99"/>
                  </a:lnTo>
                  <a:lnTo>
                    <a:pt x="2" y="87"/>
                  </a:lnTo>
                  <a:lnTo>
                    <a:pt x="0" y="76"/>
                  </a:lnTo>
                  <a:lnTo>
                    <a:pt x="6" y="69"/>
                  </a:lnTo>
                  <a:lnTo>
                    <a:pt x="6" y="59"/>
                  </a:lnTo>
                  <a:lnTo>
                    <a:pt x="4" y="53"/>
                  </a:lnTo>
                  <a:lnTo>
                    <a:pt x="4" y="48"/>
                  </a:lnTo>
                  <a:lnTo>
                    <a:pt x="1" y="31"/>
                  </a:lnTo>
                  <a:lnTo>
                    <a:pt x="4" y="31"/>
                  </a:lnTo>
                  <a:lnTo>
                    <a:pt x="9" y="26"/>
                  </a:lnTo>
                  <a:lnTo>
                    <a:pt x="9" y="15"/>
                  </a:lnTo>
                  <a:lnTo>
                    <a:pt x="16" y="14"/>
                  </a:lnTo>
                  <a:lnTo>
                    <a:pt x="20" y="10"/>
                  </a:lnTo>
                  <a:lnTo>
                    <a:pt x="19" y="0"/>
                  </a:lnTo>
                  <a:lnTo>
                    <a:pt x="29" y="6"/>
                  </a:lnTo>
                  <a:lnTo>
                    <a:pt x="42" y="6"/>
                  </a:lnTo>
                  <a:lnTo>
                    <a:pt x="48" y="9"/>
                  </a:lnTo>
                  <a:lnTo>
                    <a:pt x="53" y="9"/>
                  </a:lnTo>
                  <a:lnTo>
                    <a:pt x="59" y="23"/>
                  </a:lnTo>
                  <a:lnTo>
                    <a:pt x="74" y="26"/>
                  </a:lnTo>
                  <a:lnTo>
                    <a:pt x="90" y="36"/>
                  </a:lnTo>
                  <a:lnTo>
                    <a:pt x="97" y="32"/>
                  </a:lnTo>
                  <a:lnTo>
                    <a:pt x="101" y="27"/>
                  </a:lnTo>
                  <a:lnTo>
                    <a:pt x="97" y="21"/>
                  </a:lnTo>
                  <a:lnTo>
                    <a:pt x="98" y="13"/>
                  </a:lnTo>
                  <a:lnTo>
                    <a:pt x="110" y="5"/>
                  </a:lnTo>
                  <a:lnTo>
                    <a:pt x="118" y="3"/>
                  </a:lnTo>
                  <a:lnTo>
                    <a:pt x="127" y="5"/>
                  </a:lnTo>
                  <a:lnTo>
                    <a:pt x="128" y="12"/>
                  </a:lnTo>
                  <a:lnTo>
                    <a:pt x="136" y="15"/>
                  </a:lnTo>
                  <a:lnTo>
                    <a:pt x="143" y="17"/>
                  </a:lnTo>
                  <a:lnTo>
                    <a:pt x="147" y="23"/>
                  </a:lnTo>
                  <a:lnTo>
                    <a:pt x="146" y="30"/>
                  </a:lnTo>
                  <a:lnTo>
                    <a:pt x="142" y="33"/>
                  </a:lnTo>
                  <a:lnTo>
                    <a:pt x="147" y="54"/>
                  </a:lnTo>
                  <a:lnTo>
                    <a:pt x="146" y="98"/>
                  </a:lnTo>
                  <a:lnTo>
                    <a:pt x="146" y="12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5" name="Freeform 398"/>
            <p:cNvSpPr>
              <a:spLocks/>
            </p:cNvSpPr>
            <p:nvPr/>
          </p:nvSpPr>
          <p:spPr bwMode="gray">
            <a:xfrm>
              <a:off x="2894" y="2561"/>
              <a:ext cx="126" cy="222"/>
            </a:xfrm>
            <a:custGeom>
              <a:avLst/>
              <a:gdLst>
                <a:gd name="T0" fmla="*/ 2147483647 w 97"/>
                <a:gd name="T1" fmla="*/ 2147483647 h 170"/>
                <a:gd name="T2" fmla="*/ 2147483647 w 97"/>
                <a:gd name="T3" fmla="*/ 2147483647 h 170"/>
                <a:gd name="T4" fmla="*/ 2147483647 w 97"/>
                <a:gd name="T5" fmla="*/ 2147483647 h 170"/>
                <a:gd name="T6" fmla="*/ 2147483647 w 97"/>
                <a:gd name="T7" fmla="*/ 2147483647 h 170"/>
                <a:gd name="T8" fmla="*/ 2147483647 w 97"/>
                <a:gd name="T9" fmla="*/ 2147483647 h 170"/>
                <a:gd name="T10" fmla="*/ 2147483647 w 97"/>
                <a:gd name="T11" fmla="*/ 2147483647 h 170"/>
                <a:gd name="T12" fmla="*/ 2147483647 w 97"/>
                <a:gd name="T13" fmla="*/ 2147483647 h 170"/>
                <a:gd name="T14" fmla="*/ 2147483647 w 97"/>
                <a:gd name="T15" fmla="*/ 2147483647 h 170"/>
                <a:gd name="T16" fmla="*/ 0 w 97"/>
                <a:gd name="T17" fmla="*/ 2147483647 h 170"/>
                <a:gd name="T18" fmla="*/ 2147483647 w 97"/>
                <a:gd name="T19" fmla="*/ 2147483647 h 170"/>
                <a:gd name="T20" fmla="*/ 2147483647 w 97"/>
                <a:gd name="T21" fmla="*/ 2147483647 h 170"/>
                <a:gd name="T22" fmla="*/ 2147483647 w 97"/>
                <a:gd name="T23" fmla="*/ 2147483647 h 170"/>
                <a:gd name="T24" fmla="*/ 2147483647 w 97"/>
                <a:gd name="T25" fmla="*/ 2147483647 h 170"/>
                <a:gd name="T26" fmla="*/ 2147483647 w 97"/>
                <a:gd name="T27" fmla="*/ 2147483647 h 170"/>
                <a:gd name="T28" fmla="*/ 2147483647 w 97"/>
                <a:gd name="T29" fmla="*/ 2147483647 h 170"/>
                <a:gd name="T30" fmla="*/ 2147483647 w 97"/>
                <a:gd name="T31" fmla="*/ 0 h 170"/>
                <a:gd name="T32" fmla="*/ 2147483647 w 97"/>
                <a:gd name="T33" fmla="*/ 2147483647 h 170"/>
                <a:gd name="T34" fmla="*/ 2147483647 w 97"/>
                <a:gd name="T35" fmla="*/ 2147483647 h 170"/>
                <a:gd name="T36" fmla="*/ 2147483647 w 97"/>
                <a:gd name="T37" fmla="*/ 2147483647 h 170"/>
                <a:gd name="T38" fmla="*/ 2147483647 w 97"/>
                <a:gd name="T39" fmla="*/ 2147483647 h 170"/>
                <a:gd name="T40" fmla="*/ 2147483647 w 97"/>
                <a:gd name="T41" fmla="*/ 2147483647 h 170"/>
                <a:gd name="T42" fmla="*/ 2147483647 w 97"/>
                <a:gd name="T43" fmla="*/ 2147483647 h 170"/>
                <a:gd name="T44" fmla="*/ 2147483647 w 97"/>
                <a:gd name="T45" fmla="*/ 2147483647 h 170"/>
                <a:gd name="T46" fmla="*/ 2147483647 w 97"/>
                <a:gd name="T47" fmla="*/ 2147483647 h 170"/>
                <a:gd name="T48" fmla="*/ 2147483647 w 97"/>
                <a:gd name="T49" fmla="*/ 2147483647 h 170"/>
                <a:gd name="T50" fmla="*/ 2147483647 w 97"/>
                <a:gd name="T51" fmla="*/ 2147483647 h 170"/>
                <a:gd name="T52" fmla="*/ 2147483647 w 97"/>
                <a:gd name="T53" fmla="*/ 2147483647 h 170"/>
                <a:gd name="T54" fmla="*/ 2147483647 w 97"/>
                <a:gd name="T55" fmla="*/ 2147483647 h 170"/>
                <a:gd name="T56" fmla="*/ 2147483647 w 97"/>
                <a:gd name="T57" fmla="*/ 2147483647 h 170"/>
                <a:gd name="T58" fmla="*/ 2147483647 w 97"/>
                <a:gd name="T59" fmla="*/ 2147483647 h 170"/>
                <a:gd name="T60" fmla="*/ 2147483647 w 97"/>
                <a:gd name="T61" fmla="*/ 2147483647 h 1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170"/>
                <a:gd name="T95" fmla="*/ 97 w 97"/>
                <a:gd name="T96" fmla="*/ 170 h 1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170">
                  <a:moveTo>
                    <a:pt x="18" y="170"/>
                  </a:moveTo>
                  <a:lnTo>
                    <a:pt x="13" y="158"/>
                  </a:lnTo>
                  <a:lnTo>
                    <a:pt x="4" y="152"/>
                  </a:lnTo>
                  <a:lnTo>
                    <a:pt x="5" y="144"/>
                  </a:lnTo>
                  <a:lnTo>
                    <a:pt x="15" y="141"/>
                  </a:lnTo>
                  <a:lnTo>
                    <a:pt x="16" y="123"/>
                  </a:lnTo>
                  <a:lnTo>
                    <a:pt x="7" y="111"/>
                  </a:lnTo>
                  <a:lnTo>
                    <a:pt x="4" y="110"/>
                  </a:lnTo>
                  <a:lnTo>
                    <a:pt x="0" y="106"/>
                  </a:lnTo>
                  <a:lnTo>
                    <a:pt x="2" y="93"/>
                  </a:lnTo>
                  <a:lnTo>
                    <a:pt x="18" y="73"/>
                  </a:lnTo>
                  <a:lnTo>
                    <a:pt x="19" y="44"/>
                  </a:lnTo>
                  <a:lnTo>
                    <a:pt x="24" y="36"/>
                  </a:lnTo>
                  <a:lnTo>
                    <a:pt x="16" y="25"/>
                  </a:lnTo>
                  <a:lnTo>
                    <a:pt x="12" y="9"/>
                  </a:lnTo>
                  <a:lnTo>
                    <a:pt x="26" y="0"/>
                  </a:lnTo>
                  <a:lnTo>
                    <a:pt x="97" y="40"/>
                  </a:lnTo>
                  <a:lnTo>
                    <a:pt x="97" y="83"/>
                  </a:lnTo>
                  <a:lnTo>
                    <a:pt x="84" y="85"/>
                  </a:lnTo>
                  <a:lnTo>
                    <a:pt x="85" y="92"/>
                  </a:lnTo>
                  <a:lnTo>
                    <a:pt x="83" y="96"/>
                  </a:lnTo>
                  <a:lnTo>
                    <a:pt x="80" y="110"/>
                  </a:lnTo>
                  <a:lnTo>
                    <a:pt x="78" y="114"/>
                  </a:lnTo>
                  <a:lnTo>
                    <a:pt x="83" y="119"/>
                  </a:lnTo>
                  <a:lnTo>
                    <a:pt x="83" y="124"/>
                  </a:lnTo>
                  <a:lnTo>
                    <a:pt x="78" y="128"/>
                  </a:lnTo>
                  <a:lnTo>
                    <a:pt x="75" y="139"/>
                  </a:lnTo>
                  <a:lnTo>
                    <a:pt x="62" y="154"/>
                  </a:lnTo>
                  <a:lnTo>
                    <a:pt x="51" y="154"/>
                  </a:lnTo>
                  <a:lnTo>
                    <a:pt x="46" y="165"/>
                  </a:lnTo>
                  <a:lnTo>
                    <a:pt x="18" y="17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6" name="Freeform 399"/>
            <p:cNvSpPr>
              <a:spLocks/>
            </p:cNvSpPr>
            <p:nvPr/>
          </p:nvSpPr>
          <p:spPr bwMode="gray">
            <a:xfrm>
              <a:off x="3162" y="2641"/>
              <a:ext cx="77" cy="78"/>
            </a:xfrm>
            <a:custGeom>
              <a:avLst/>
              <a:gdLst>
                <a:gd name="T0" fmla="*/ 2147483647 w 59"/>
                <a:gd name="T1" fmla="*/ 2147483647 h 60"/>
                <a:gd name="T2" fmla="*/ 2147483647 w 59"/>
                <a:gd name="T3" fmla="*/ 2147483647 h 60"/>
                <a:gd name="T4" fmla="*/ 2147483647 w 59"/>
                <a:gd name="T5" fmla="*/ 2147483647 h 60"/>
                <a:gd name="T6" fmla="*/ 2147483647 w 59"/>
                <a:gd name="T7" fmla="*/ 2147483647 h 60"/>
                <a:gd name="T8" fmla="*/ 2147483647 w 59"/>
                <a:gd name="T9" fmla="*/ 2147483647 h 60"/>
                <a:gd name="T10" fmla="*/ 2147483647 w 59"/>
                <a:gd name="T11" fmla="*/ 2147483647 h 60"/>
                <a:gd name="T12" fmla="*/ 0 w 59"/>
                <a:gd name="T13" fmla="*/ 2147483647 h 60"/>
                <a:gd name="T14" fmla="*/ 2147483647 w 59"/>
                <a:gd name="T15" fmla="*/ 2147483647 h 60"/>
                <a:gd name="T16" fmla="*/ 2147483647 w 59"/>
                <a:gd name="T17" fmla="*/ 2147483647 h 60"/>
                <a:gd name="T18" fmla="*/ 2147483647 w 59"/>
                <a:gd name="T19" fmla="*/ 0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
                <a:gd name="T46" fmla="*/ 0 h 60"/>
                <a:gd name="T47" fmla="*/ 59 w 59"/>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 h="60">
                  <a:moveTo>
                    <a:pt x="59" y="53"/>
                  </a:moveTo>
                  <a:lnTo>
                    <a:pt x="56" y="58"/>
                  </a:lnTo>
                  <a:lnTo>
                    <a:pt x="52" y="60"/>
                  </a:lnTo>
                  <a:lnTo>
                    <a:pt x="43" y="45"/>
                  </a:lnTo>
                  <a:lnTo>
                    <a:pt x="33" y="39"/>
                  </a:lnTo>
                  <a:lnTo>
                    <a:pt x="25" y="35"/>
                  </a:lnTo>
                  <a:lnTo>
                    <a:pt x="0" y="37"/>
                  </a:lnTo>
                  <a:lnTo>
                    <a:pt x="2" y="20"/>
                  </a:lnTo>
                  <a:lnTo>
                    <a:pt x="7" y="10"/>
                  </a:lnTo>
                  <a:lnTo>
                    <a:pt x="21" y="0"/>
                  </a:lnTo>
                  <a:lnTo>
                    <a:pt x="25" y="13"/>
                  </a:lnTo>
                  <a:lnTo>
                    <a:pt x="31" y="27"/>
                  </a:lnTo>
                  <a:lnTo>
                    <a:pt x="35" y="29"/>
                  </a:lnTo>
                  <a:lnTo>
                    <a:pt x="47" y="37"/>
                  </a:lnTo>
                  <a:lnTo>
                    <a:pt x="59" y="5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7" name="Freeform 400"/>
            <p:cNvSpPr>
              <a:spLocks/>
            </p:cNvSpPr>
            <p:nvPr/>
          </p:nvSpPr>
          <p:spPr bwMode="gray">
            <a:xfrm>
              <a:off x="3128" y="2686"/>
              <a:ext cx="180" cy="146"/>
            </a:xfrm>
            <a:custGeom>
              <a:avLst/>
              <a:gdLst>
                <a:gd name="T0" fmla="*/ 2147483647 w 138"/>
                <a:gd name="T1" fmla="*/ 2147483647 h 112"/>
                <a:gd name="T2" fmla="*/ 2147483647 w 138"/>
                <a:gd name="T3" fmla="*/ 2147483647 h 112"/>
                <a:gd name="T4" fmla="*/ 2147483647 w 138"/>
                <a:gd name="T5" fmla="*/ 2147483647 h 112"/>
                <a:gd name="T6" fmla="*/ 0 w 138"/>
                <a:gd name="T7" fmla="*/ 2147483647 h 112"/>
                <a:gd name="T8" fmla="*/ 2147483647 w 138"/>
                <a:gd name="T9" fmla="*/ 2147483647 h 112"/>
                <a:gd name="T10" fmla="*/ 2147483647 w 138"/>
                <a:gd name="T11" fmla="*/ 2147483647 h 112"/>
                <a:gd name="T12" fmla="*/ 2147483647 w 138"/>
                <a:gd name="T13" fmla="*/ 2147483647 h 112"/>
                <a:gd name="T14" fmla="*/ 2147483647 w 138"/>
                <a:gd name="T15" fmla="*/ 2147483647 h 112"/>
                <a:gd name="T16" fmla="*/ 2147483647 w 138"/>
                <a:gd name="T17" fmla="*/ 2147483647 h 112"/>
                <a:gd name="T18" fmla="*/ 2147483647 w 138"/>
                <a:gd name="T19" fmla="*/ 2147483647 h 112"/>
                <a:gd name="T20" fmla="*/ 2147483647 w 138"/>
                <a:gd name="T21" fmla="*/ 0 h 112"/>
                <a:gd name="T22" fmla="*/ 2147483647 w 138"/>
                <a:gd name="T23" fmla="*/ 2147483647 h 112"/>
                <a:gd name="T24" fmla="*/ 2147483647 w 138"/>
                <a:gd name="T25" fmla="*/ 2147483647 h 112"/>
                <a:gd name="T26" fmla="*/ 2147483647 w 138"/>
                <a:gd name="T27" fmla="*/ 2147483647 h 112"/>
                <a:gd name="T28" fmla="*/ 2147483647 w 138"/>
                <a:gd name="T29" fmla="*/ 2147483647 h 112"/>
                <a:gd name="T30" fmla="*/ 2147483647 w 138"/>
                <a:gd name="T31" fmla="*/ 2147483647 h 112"/>
                <a:gd name="T32" fmla="*/ 2147483647 w 138"/>
                <a:gd name="T33" fmla="*/ 2147483647 h 112"/>
                <a:gd name="T34" fmla="*/ 2147483647 w 138"/>
                <a:gd name="T35" fmla="*/ 2147483647 h 112"/>
                <a:gd name="T36" fmla="*/ 2147483647 w 138"/>
                <a:gd name="T37" fmla="*/ 2147483647 h 112"/>
                <a:gd name="T38" fmla="*/ 2147483647 w 138"/>
                <a:gd name="T39" fmla="*/ 2147483647 h 112"/>
                <a:gd name="T40" fmla="*/ 2147483647 w 138"/>
                <a:gd name="T41" fmla="*/ 2147483647 h 112"/>
                <a:gd name="T42" fmla="*/ 2147483647 w 138"/>
                <a:gd name="T43" fmla="*/ 2147483647 h 112"/>
                <a:gd name="T44" fmla="*/ 2147483647 w 138"/>
                <a:gd name="T45" fmla="*/ 2147483647 h 112"/>
                <a:gd name="T46" fmla="*/ 2147483647 w 138"/>
                <a:gd name="T47" fmla="*/ 2147483647 h 112"/>
                <a:gd name="T48" fmla="*/ 2147483647 w 138"/>
                <a:gd name="T49" fmla="*/ 2147483647 h 112"/>
                <a:gd name="T50" fmla="*/ 2147483647 w 138"/>
                <a:gd name="T51" fmla="*/ 2147483647 h 112"/>
                <a:gd name="T52" fmla="*/ 2147483647 w 138"/>
                <a:gd name="T53" fmla="*/ 2147483647 h 112"/>
                <a:gd name="T54" fmla="*/ 2147483647 w 138"/>
                <a:gd name="T55" fmla="*/ 2147483647 h 112"/>
                <a:gd name="T56" fmla="*/ 2147483647 w 138"/>
                <a:gd name="T57" fmla="*/ 2147483647 h 112"/>
                <a:gd name="T58" fmla="*/ 2147483647 w 138"/>
                <a:gd name="T59" fmla="*/ 2147483647 h 112"/>
                <a:gd name="T60" fmla="*/ 2147483647 w 138"/>
                <a:gd name="T61" fmla="*/ 2147483647 h 112"/>
                <a:gd name="T62" fmla="*/ 2147483647 w 138"/>
                <a:gd name="T63" fmla="*/ 2147483647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
                <a:gd name="T97" fmla="*/ 0 h 112"/>
                <a:gd name="T98" fmla="*/ 138 w 138"/>
                <a:gd name="T99" fmla="*/ 112 h 1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 h="112">
                  <a:moveTo>
                    <a:pt x="22" y="101"/>
                  </a:moveTo>
                  <a:lnTo>
                    <a:pt x="15" y="92"/>
                  </a:lnTo>
                  <a:lnTo>
                    <a:pt x="11" y="81"/>
                  </a:lnTo>
                  <a:lnTo>
                    <a:pt x="0" y="64"/>
                  </a:lnTo>
                  <a:lnTo>
                    <a:pt x="6" y="54"/>
                  </a:lnTo>
                  <a:lnTo>
                    <a:pt x="7" y="40"/>
                  </a:lnTo>
                  <a:lnTo>
                    <a:pt x="15" y="35"/>
                  </a:lnTo>
                  <a:lnTo>
                    <a:pt x="16" y="25"/>
                  </a:lnTo>
                  <a:lnTo>
                    <a:pt x="25" y="23"/>
                  </a:lnTo>
                  <a:lnTo>
                    <a:pt x="26" y="2"/>
                  </a:lnTo>
                  <a:lnTo>
                    <a:pt x="51" y="0"/>
                  </a:lnTo>
                  <a:lnTo>
                    <a:pt x="59" y="4"/>
                  </a:lnTo>
                  <a:lnTo>
                    <a:pt x="69" y="10"/>
                  </a:lnTo>
                  <a:lnTo>
                    <a:pt x="78" y="25"/>
                  </a:lnTo>
                  <a:lnTo>
                    <a:pt x="76" y="33"/>
                  </a:lnTo>
                  <a:lnTo>
                    <a:pt x="80" y="37"/>
                  </a:lnTo>
                  <a:lnTo>
                    <a:pt x="85" y="38"/>
                  </a:lnTo>
                  <a:lnTo>
                    <a:pt x="86" y="47"/>
                  </a:lnTo>
                  <a:lnTo>
                    <a:pt x="92" y="55"/>
                  </a:lnTo>
                  <a:lnTo>
                    <a:pt x="97" y="56"/>
                  </a:lnTo>
                  <a:lnTo>
                    <a:pt x="107" y="61"/>
                  </a:lnTo>
                  <a:lnTo>
                    <a:pt x="129" y="65"/>
                  </a:lnTo>
                  <a:lnTo>
                    <a:pt x="138" y="64"/>
                  </a:lnTo>
                  <a:lnTo>
                    <a:pt x="135" y="72"/>
                  </a:lnTo>
                  <a:lnTo>
                    <a:pt x="104" y="97"/>
                  </a:lnTo>
                  <a:lnTo>
                    <a:pt x="85" y="102"/>
                  </a:lnTo>
                  <a:lnTo>
                    <a:pt x="78" y="107"/>
                  </a:lnTo>
                  <a:lnTo>
                    <a:pt x="62" y="106"/>
                  </a:lnTo>
                  <a:lnTo>
                    <a:pt x="53" y="112"/>
                  </a:lnTo>
                  <a:lnTo>
                    <a:pt x="43" y="110"/>
                  </a:lnTo>
                  <a:lnTo>
                    <a:pt x="28" y="102"/>
                  </a:lnTo>
                  <a:lnTo>
                    <a:pt x="22" y="10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8" name="Freeform 401"/>
            <p:cNvSpPr>
              <a:spLocks noEditPoints="1"/>
            </p:cNvSpPr>
            <p:nvPr/>
          </p:nvSpPr>
          <p:spPr bwMode="gray">
            <a:xfrm>
              <a:off x="2926" y="3175"/>
              <a:ext cx="194" cy="195"/>
            </a:xfrm>
            <a:custGeom>
              <a:avLst/>
              <a:gdLst>
                <a:gd name="T0" fmla="*/ 2147483647 w 149"/>
                <a:gd name="T1" fmla="*/ 2147483647 h 150"/>
                <a:gd name="T2" fmla="*/ 2147483647 w 149"/>
                <a:gd name="T3" fmla="*/ 2147483647 h 150"/>
                <a:gd name="T4" fmla="*/ 2147483647 w 149"/>
                <a:gd name="T5" fmla="*/ 2147483647 h 150"/>
                <a:gd name="T6" fmla="*/ 2147483647 w 149"/>
                <a:gd name="T7" fmla="*/ 2147483647 h 150"/>
                <a:gd name="T8" fmla="*/ 0 w 149"/>
                <a:gd name="T9" fmla="*/ 2147483647 h 150"/>
                <a:gd name="T10" fmla="*/ 2147483647 w 149"/>
                <a:gd name="T11" fmla="*/ 2147483647 h 150"/>
                <a:gd name="T12" fmla="*/ 2147483647 w 149"/>
                <a:gd name="T13" fmla="*/ 2147483647 h 150"/>
                <a:gd name="T14" fmla="*/ 2147483647 w 149"/>
                <a:gd name="T15" fmla="*/ 2147483647 h 150"/>
                <a:gd name="T16" fmla="*/ 2147483647 w 149"/>
                <a:gd name="T17" fmla="*/ 2147483647 h 150"/>
                <a:gd name="T18" fmla="*/ 2147483647 w 149"/>
                <a:gd name="T19" fmla="*/ 2147483647 h 150"/>
                <a:gd name="T20" fmla="*/ 2147483647 w 149"/>
                <a:gd name="T21" fmla="*/ 2147483647 h 150"/>
                <a:gd name="T22" fmla="*/ 2147483647 w 149"/>
                <a:gd name="T23" fmla="*/ 2147483647 h 150"/>
                <a:gd name="T24" fmla="*/ 2147483647 w 149"/>
                <a:gd name="T25" fmla="*/ 2147483647 h 150"/>
                <a:gd name="T26" fmla="*/ 2147483647 w 149"/>
                <a:gd name="T27" fmla="*/ 2147483647 h 150"/>
                <a:gd name="T28" fmla="*/ 2147483647 w 149"/>
                <a:gd name="T29" fmla="*/ 2147483647 h 150"/>
                <a:gd name="T30" fmla="*/ 2147483647 w 149"/>
                <a:gd name="T31" fmla="*/ 2147483647 h 150"/>
                <a:gd name="T32" fmla="*/ 2147483647 w 149"/>
                <a:gd name="T33" fmla="*/ 2147483647 h 150"/>
                <a:gd name="T34" fmla="*/ 2147483647 w 149"/>
                <a:gd name="T35" fmla="*/ 2147483647 h 150"/>
                <a:gd name="T36" fmla="*/ 2147483647 w 149"/>
                <a:gd name="T37" fmla="*/ 2147483647 h 150"/>
                <a:gd name="T38" fmla="*/ 2147483647 w 149"/>
                <a:gd name="T39" fmla="*/ 2147483647 h 150"/>
                <a:gd name="T40" fmla="*/ 2147483647 w 149"/>
                <a:gd name="T41" fmla="*/ 2147483647 h 150"/>
                <a:gd name="T42" fmla="*/ 2147483647 w 149"/>
                <a:gd name="T43" fmla="*/ 2147483647 h 150"/>
                <a:gd name="T44" fmla="*/ 2147483647 w 149"/>
                <a:gd name="T45" fmla="*/ 2147483647 h 150"/>
                <a:gd name="T46" fmla="*/ 2147483647 w 149"/>
                <a:gd name="T47" fmla="*/ 2147483647 h 150"/>
                <a:gd name="T48" fmla="*/ 2147483647 w 149"/>
                <a:gd name="T49" fmla="*/ 2147483647 h 150"/>
                <a:gd name="T50" fmla="*/ 2147483647 w 149"/>
                <a:gd name="T51" fmla="*/ 2147483647 h 150"/>
                <a:gd name="T52" fmla="*/ 2147483647 w 149"/>
                <a:gd name="T53" fmla="*/ 2147483647 h 150"/>
                <a:gd name="T54" fmla="*/ 2147483647 w 149"/>
                <a:gd name="T55" fmla="*/ 2147483647 h 150"/>
                <a:gd name="T56" fmla="*/ 2147483647 w 149"/>
                <a:gd name="T57" fmla="*/ 2147483647 h 150"/>
                <a:gd name="T58" fmla="*/ 2147483647 w 149"/>
                <a:gd name="T59" fmla="*/ 2147483647 h 150"/>
                <a:gd name="T60" fmla="*/ 2147483647 w 149"/>
                <a:gd name="T61" fmla="*/ 2147483647 h 150"/>
                <a:gd name="T62" fmla="*/ 2147483647 w 149"/>
                <a:gd name="T63" fmla="*/ 2147483647 h 150"/>
                <a:gd name="T64" fmla="*/ 0 w 149"/>
                <a:gd name="T65" fmla="*/ 2147483647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50"/>
                <a:gd name="T101" fmla="*/ 149 w 149"/>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50">
                  <a:moveTo>
                    <a:pt x="120" y="76"/>
                  </a:moveTo>
                  <a:lnTo>
                    <a:pt x="107" y="75"/>
                  </a:lnTo>
                  <a:lnTo>
                    <a:pt x="97" y="85"/>
                  </a:lnTo>
                  <a:lnTo>
                    <a:pt x="97" y="90"/>
                  </a:lnTo>
                  <a:lnTo>
                    <a:pt x="104" y="99"/>
                  </a:lnTo>
                  <a:lnTo>
                    <a:pt x="112" y="95"/>
                  </a:lnTo>
                  <a:lnTo>
                    <a:pt x="114" y="92"/>
                  </a:lnTo>
                  <a:lnTo>
                    <a:pt x="121" y="85"/>
                  </a:lnTo>
                  <a:lnTo>
                    <a:pt x="120" y="76"/>
                  </a:lnTo>
                  <a:close/>
                  <a:moveTo>
                    <a:pt x="0" y="75"/>
                  </a:moveTo>
                  <a:lnTo>
                    <a:pt x="5" y="70"/>
                  </a:lnTo>
                  <a:lnTo>
                    <a:pt x="9" y="70"/>
                  </a:lnTo>
                  <a:lnTo>
                    <a:pt x="11" y="73"/>
                  </a:lnTo>
                  <a:lnTo>
                    <a:pt x="16" y="76"/>
                  </a:lnTo>
                  <a:lnTo>
                    <a:pt x="22" y="78"/>
                  </a:lnTo>
                  <a:lnTo>
                    <a:pt x="33" y="75"/>
                  </a:lnTo>
                  <a:lnTo>
                    <a:pt x="34" y="28"/>
                  </a:lnTo>
                  <a:lnTo>
                    <a:pt x="40" y="35"/>
                  </a:lnTo>
                  <a:lnTo>
                    <a:pt x="43" y="54"/>
                  </a:lnTo>
                  <a:lnTo>
                    <a:pt x="52" y="54"/>
                  </a:lnTo>
                  <a:lnTo>
                    <a:pt x="63" y="38"/>
                  </a:lnTo>
                  <a:lnTo>
                    <a:pt x="68" y="38"/>
                  </a:lnTo>
                  <a:lnTo>
                    <a:pt x="74" y="41"/>
                  </a:lnTo>
                  <a:lnTo>
                    <a:pt x="82" y="41"/>
                  </a:lnTo>
                  <a:lnTo>
                    <a:pt x="88" y="33"/>
                  </a:lnTo>
                  <a:lnTo>
                    <a:pt x="90" y="20"/>
                  </a:lnTo>
                  <a:lnTo>
                    <a:pt x="99" y="17"/>
                  </a:lnTo>
                  <a:lnTo>
                    <a:pt x="101" y="13"/>
                  </a:lnTo>
                  <a:lnTo>
                    <a:pt x="112" y="3"/>
                  </a:lnTo>
                  <a:lnTo>
                    <a:pt x="118" y="3"/>
                  </a:lnTo>
                  <a:lnTo>
                    <a:pt x="124" y="0"/>
                  </a:lnTo>
                  <a:lnTo>
                    <a:pt x="137" y="3"/>
                  </a:lnTo>
                  <a:lnTo>
                    <a:pt x="141" y="29"/>
                  </a:lnTo>
                  <a:lnTo>
                    <a:pt x="140" y="40"/>
                  </a:lnTo>
                  <a:lnTo>
                    <a:pt x="135" y="39"/>
                  </a:lnTo>
                  <a:lnTo>
                    <a:pt x="131" y="40"/>
                  </a:lnTo>
                  <a:lnTo>
                    <a:pt x="129" y="57"/>
                  </a:lnTo>
                  <a:lnTo>
                    <a:pt x="132" y="62"/>
                  </a:lnTo>
                  <a:lnTo>
                    <a:pt x="139" y="62"/>
                  </a:lnTo>
                  <a:lnTo>
                    <a:pt x="142" y="54"/>
                  </a:lnTo>
                  <a:lnTo>
                    <a:pt x="149" y="54"/>
                  </a:lnTo>
                  <a:lnTo>
                    <a:pt x="149" y="59"/>
                  </a:lnTo>
                  <a:lnTo>
                    <a:pt x="147" y="64"/>
                  </a:lnTo>
                  <a:lnTo>
                    <a:pt x="147" y="71"/>
                  </a:lnTo>
                  <a:lnTo>
                    <a:pt x="140" y="79"/>
                  </a:lnTo>
                  <a:lnTo>
                    <a:pt x="130" y="93"/>
                  </a:lnTo>
                  <a:lnTo>
                    <a:pt x="128" y="102"/>
                  </a:lnTo>
                  <a:lnTo>
                    <a:pt x="119" y="113"/>
                  </a:lnTo>
                  <a:lnTo>
                    <a:pt x="115" y="120"/>
                  </a:lnTo>
                  <a:lnTo>
                    <a:pt x="102" y="130"/>
                  </a:lnTo>
                  <a:lnTo>
                    <a:pt x="92" y="137"/>
                  </a:lnTo>
                  <a:lnTo>
                    <a:pt x="85" y="139"/>
                  </a:lnTo>
                  <a:lnTo>
                    <a:pt x="82" y="141"/>
                  </a:lnTo>
                  <a:lnTo>
                    <a:pt x="63" y="140"/>
                  </a:lnTo>
                  <a:lnTo>
                    <a:pt x="54" y="142"/>
                  </a:lnTo>
                  <a:lnTo>
                    <a:pt x="43" y="144"/>
                  </a:lnTo>
                  <a:lnTo>
                    <a:pt x="38" y="148"/>
                  </a:lnTo>
                  <a:lnTo>
                    <a:pt x="32" y="150"/>
                  </a:lnTo>
                  <a:lnTo>
                    <a:pt x="17" y="135"/>
                  </a:lnTo>
                  <a:lnTo>
                    <a:pt x="16" y="130"/>
                  </a:lnTo>
                  <a:lnTo>
                    <a:pt x="18" y="126"/>
                  </a:lnTo>
                  <a:lnTo>
                    <a:pt x="19" y="118"/>
                  </a:lnTo>
                  <a:lnTo>
                    <a:pt x="14" y="104"/>
                  </a:lnTo>
                  <a:lnTo>
                    <a:pt x="7" y="92"/>
                  </a:lnTo>
                  <a:lnTo>
                    <a:pt x="2" y="81"/>
                  </a:lnTo>
                  <a:lnTo>
                    <a:pt x="0" y="7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29" name="Freeform 402"/>
            <p:cNvSpPr>
              <a:spLocks/>
            </p:cNvSpPr>
            <p:nvPr/>
          </p:nvSpPr>
          <p:spPr bwMode="gray">
            <a:xfrm>
              <a:off x="2530" y="2697"/>
              <a:ext cx="36" cy="12"/>
            </a:xfrm>
            <a:custGeom>
              <a:avLst/>
              <a:gdLst>
                <a:gd name="T0" fmla="*/ 0 w 28"/>
                <a:gd name="T1" fmla="*/ 2147483647 h 9"/>
                <a:gd name="T2" fmla="*/ 2147483647 w 28"/>
                <a:gd name="T3" fmla="*/ 2147483647 h 9"/>
                <a:gd name="T4" fmla="*/ 0 w 28"/>
                <a:gd name="T5" fmla="*/ 2147483647 h 9"/>
                <a:gd name="T6" fmla="*/ 2147483647 w 28"/>
                <a:gd name="T7" fmla="*/ 0 h 9"/>
                <a:gd name="T8" fmla="*/ 2147483647 w 28"/>
                <a:gd name="T9" fmla="*/ 2147483647 h 9"/>
                <a:gd name="T10" fmla="*/ 2147483647 w 28"/>
                <a:gd name="T11" fmla="*/ 2147483647 h 9"/>
                <a:gd name="T12" fmla="*/ 2147483647 w 28"/>
                <a:gd name="T13" fmla="*/ 2147483647 h 9"/>
                <a:gd name="T14" fmla="*/ 2147483647 w 28"/>
                <a:gd name="T15" fmla="*/ 2147483647 h 9"/>
                <a:gd name="T16" fmla="*/ 0 w 28"/>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
                <a:gd name="T29" fmla="*/ 28 w 2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
                  <a:moveTo>
                    <a:pt x="0" y="9"/>
                  </a:moveTo>
                  <a:lnTo>
                    <a:pt x="1" y="4"/>
                  </a:lnTo>
                  <a:lnTo>
                    <a:pt x="0" y="2"/>
                  </a:lnTo>
                  <a:lnTo>
                    <a:pt x="17" y="0"/>
                  </a:lnTo>
                  <a:lnTo>
                    <a:pt x="25" y="2"/>
                  </a:lnTo>
                  <a:lnTo>
                    <a:pt x="28" y="7"/>
                  </a:lnTo>
                  <a:lnTo>
                    <a:pt x="24" y="9"/>
                  </a:lnTo>
                  <a:lnTo>
                    <a:pt x="15" y="7"/>
                  </a:lnTo>
                  <a:lnTo>
                    <a:pt x="0"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0" name="Freeform 403"/>
            <p:cNvSpPr>
              <a:spLocks/>
            </p:cNvSpPr>
            <p:nvPr/>
          </p:nvSpPr>
          <p:spPr bwMode="gray">
            <a:xfrm>
              <a:off x="2532" y="2715"/>
              <a:ext cx="33" cy="18"/>
            </a:xfrm>
            <a:custGeom>
              <a:avLst/>
              <a:gdLst>
                <a:gd name="T0" fmla="*/ 2147483647 w 25"/>
                <a:gd name="T1" fmla="*/ 2147483647 h 14"/>
                <a:gd name="T2" fmla="*/ 2147483647 w 25"/>
                <a:gd name="T3" fmla="*/ 2147483647 h 14"/>
                <a:gd name="T4" fmla="*/ 2147483647 w 25"/>
                <a:gd name="T5" fmla="*/ 2147483647 h 14"/>
                <a:gd name="T6" fmla="*/ 0 w 25"/>
                <a:gd name="T7" fmla="*/ 2147483647 h 14"/>
                <a:gd name="T8" fmla="*/ 2147483647 w 25"/>
                <a:gd name="T9" fmla="*/ 0 h 14"/>
                <a:gd name="T10" fmla="*/ 2147483647 w 25"/>
                <a:gd name="T11" fmla="*/ 2147483647 h 14"/>
                <a:gd name="T12" fmla="*/ 2147483647 w 25"/>
                <a:gd name="T13" fmla="*/ 2147483647 h 14"/>
                <a:gd name="T14" fmla="*/ 2147483647 w 25"/>
                <a:gd name="T15" fmla="*/ 2147483647 h 14"/>
                <a:gd name="T16" fmla="*/ 2147483647 w 2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4"/>
                <a:gd name="T29" fmla="*/ 25 w 2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4">
                  <a:moveTo>
                    <a:pt x="12" y="14"/>
                  </a:moveTo>
                  <a:lnTo>
                    <a:pt x="9" y="9"/>
                  </a:lnTo>
                  <a:lnTo>
                    <a:pt x="3" y="6"/>
                  </a:lnTo>
                  <a:lnTo>
                    <a:pt x="0" y="4"/>
                  </a:lnTo>
                  <a:lnTo>
                    <a:pt x="11" y="0"/>
                  </a:lnTo>
                  <a:lnTo>
                    <a:pt x="25" y="1"/>
                  </a:lnTo>
                  <a:lnTo>
                    <a:pt x="24" y="11"/>
                  </a:lnTo>
                  <a:lnTo>
                    <a:pt x="18" y="12"/>
                  </a:lnTo>
                  <a:lnTo>
                    <a:pt x="12" y="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1" name="Freeform 404"/>
            <p:cNvSpPr>
              <a:spLocks/>
            </p:cNvSpPr>
            <p:nvPr/>
          </p:nvSpPr>
          <p:spPr bwMode="gray">
            <a:xfrm>
              <a:off x="2434" y="2658"/>
              <a:ext cx="7" cy="2"/>
            </a:xfrm>
            <a:custGeom>
              <a:avLst/>
              <a:gdLst>
                <a:gd name="T0" fmla="*/ 0 w 5"/>
                <a:gd name="T1" fmla="*/ 2147483646 h 2"/>
                <a:gd name="T2" fmla="*/ 2147483647 w 5"/>
                <a:gd name="T3" fmla="*/ 0 h 2"/>
                <a:gd name="T4" fmla="*/ 2147483647 w 5"/>
                <a:gd name="T5" fmla="*/ 0 h 2"/>
                <a:gd name="T6" fmla="*/ 2147483647 w 5"/>
                <a:gd name="T7" fmla="*/ 2147483646 h 2"/>
                <a:gd name="T8" fmla="*/ 0 w 5"/>
                <a:gd name="T9" fmla="*/ 2147483646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2"/>
                  </a:moveTo>
                  <a:lnTo>
                    <a:pt x="1" y="0"/>
                  </a:lnTo>
                  <a:lnTo>
                    <a:pt x="4" y="0"/>
                  </a:lnTo>
                  <a:lnTo>
                    <a:pt x="5"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2" name="Freeform 405"/>
            <p:cNvSpPr>
              <a:spLocks/>
            </p:cNvSpPr>
            <p:nvPr/>
          </p:nvSpPr>
          <p:spPr bwMode="gray">
            <a:xfrm>
              <a:off x="2446" y="2679"/>
              <a:ext cx="5" cy="3"/>
            </a:xfrm>
            <a:custGeom>
              <a:avLst/>
              <a:gdLst>
                <a:gd name="T0" fmla="*/ 0 w 4"/>
                <a:gd name="T1" fmla="*/ 2147483646 h 3"/>
                <a:gd name="T2" fmla="*/ 2147483647 w 4"/>
                <a:gd name="T3" fmla="*/ 0 h 3"/>
                <a:gd name="T4" fmla="*/ 2147483647 w 4"/>
                <a:gd name="T5" fmla="*/ 2147483646 h 3"/>
                <a:gd name="T6" fmla="*/ 2147483647 w 4"/>
                <a:gd name="T7" fmla="*/ 2147483646 h 3"/>
                <a:gd name="T8" fmla="*/ 0 w 4"/>
                <a:gd name="T9" fmla="*/ 214748364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0"/>
                  </a:lnTo>
                  <a:lnTo>
                    <a:pt x="4" y="2"/>
                  </a:lnTo>
                  <a:lnTo>
                    <a:pt x="1"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3" name="Freeform 406"/>
            <p:cNvSpPr>
              <a:spLocks/>
            </p:cNvSpPr>
            <p:nvPr/>
          </p:nvSpPr>
          <p:spPr bwMode="gray">
            <a:xfrm>
              <a:off x="2433" y="2681"/>
              <a:ext cx="5" cy="5"/>
            </a:xfrm>
            <a:custGeom>
              <a:avLst/>
              <a:gdLst>
                <a:gd name="T0" fmla="*/ 0 w 4"/>
                <a:gd name="T1" fmla="*/ 2147483647 h 4"/>
                <a:gd name="T2" fmla="*/ 2147483647 w 4"/>
                <a:gd name="T3" fmla="*/ 0 h 4"/>
                <a:gd name="T4" fmla="*/ 2147483647 w 4"/>
                <a:gd name="T5" fmla="*/ 2147483647 h 4"/>
                <a:gd name="T6" fmla="*/ 2147483647 w 4"/>
                <a:gd name="T7" fmla="*/ 2147483647 h 4"/>
                <a:gd name="T8" fmla="*/ 0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lnTo>
                    <a:pt x="2" y="0"/>
                  </a:lnTo>
                  <a:lnTo>
                    <a:pt x="4" y="2"/>
                  </a:lnTo>
                  <a:lnTo>
                    <a:pt x="2"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4" name="Freeform 407"/>
            <p:cNvSpPr>
              <a:spLocks/>
            </p:cNvSpPr>
            <p:nvPr/>
          </p:nvSpPr>
          <p:spPr bwMode="gray">
            <a:xfrm>
              <a:off x="2740" y="2722"/>
              <a:ext cx="34" cy="78"/>
            </a:xfrm>
            <a:custGeom>
              <a:avLst/>
              <a:gdLst>
                <a:gd name="T0" fmla="*/ 0 w 26"/>
                <a:gd name="T1" fmla="*/ 2147483647 h 60"/>
                <a:gd name="T2" fmla="*/ 2147483647 w 26"/>
                <a:gd name="T3" fmla="*/ 2147483647 h 60"/>
                <a:gd name="T4" fmla="*/ 2147483647 w 26"/>
                <a:gd name="T5" fmla="*/ 2147483647 h 60"/>
                <a:gd name="T6" fmla="*/ 2147483647 w 26"/>
                <a:gd name="T7" fmla="*/ 0 h 60"/>
                <a:gd name="T8" fmla="*/ 2147483647 w 26"/>
                <a:gd name="T9" fmla="*/ 2147483647 h 60"/>
                <a:gd name="T10" fmla="*/ 2147483647 w 26"/>
                <a:gd name="T11" fmla="*/ 2147483647 h 60"/>
                <a:gd name="T12" fmla="*/ 2147483647 w 26"/>
                <a:gd name="T13" fmla="*/ 2147483647 h 60"/>
                <a:gd name="T14" fmla="*/ 2147483647 w 26"/>
                <a:gd name="T15" fmla="*/ 2147483647 h 60"/>
                <a:gd name="T16" fmla="*/ 2147483647 w 26"/>
                <a:gd name="T17" fmla="*/ 2147483647 h 60"/>
                <a:gd name="T18" fmla="*/ 2147483647 w 26"/>
                <a:gd name="T19" fmla="*/ 2147483647 h 60"/>
                <a:gd name="T20" fmla="*/ 2147483647 w 26"/>
                <a:gd name="T21" fmla="*/ 2147483647 h 60"/>
                <a:gd name="T22" fmla="*/ 2147483647 w 26"/>
                <a:gd name="T23" fmla="*/ 2147483647 h 60"/>
                <a:gd name="T24" fmla="*/ 0 w 26"/>
                <a:gd name="T25" fmla="*/ 2147483647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60"/>
                <a:gd name="T41" fmla="*/ 26 w 26"/>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60">
                  <a:moveTo>
                    <a:pt x="0" y="13"/>
                  </a:moveTo>
                  <a:lnTo>
                    <a:pt x="16" y="3"/>
                  </a:lnTo>
                  <a:lnTo>
                    <a:pt x="15" y="1"/>
                  </a:lnTo>
                  <a:lnTo>
                    <a:pt x="22" y="0"/>
                  </a:lnTo>
                  <a:lnTo>
                    <a:pt x="26" y="9"/>
                  </a:lnTo>
                  <a:lnTo>
                    <a:pt x="26" y="23"/>
                  </a:lnTo>
                  <a:lnTo>
                    <a:pt x="19" y="33"/>
                  </a:lnTo>
                  <a:lnTo>
                    <a:pt x="20" y="59"/>
                  </a:lnTo>
                  <a:lnTo>
                    <a:pt x="9" y="60"/>
                  </a:lnTo>
                  <a:lnTo>
                    <a:pt x="9" y="33"/>
                  </a:lnTo>
                  <a:lnTo>
                    <a:pt x="5" y="23"/>
                  </a:lnTo>
                  <a:lnTo>
                    <a:pt x="1" y="18"/>
                  </a:lnTo>
                  <a:lnTo>
                    <a:pt x="0" y="1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5" name="Freeform 408"/>
            <p:cNvSpPr>
              <a:spLocks/>
            </p:cNvSpPr>
            <p:nvPr/>
          </p:nvSpPr>
          <p:spPr bwMode="gray">
            <a:xfrm>
              <a:off x="2730" y="2736"/>
              <a:ext cx="21" cy="69"/>
            </a:xfrm>
            <a:custGeom>
              <a:avLst/>
              <a:gdLst>
                <a:gd name="T0" fmla="*/ 2147483647 w 16"/>
                <a:gd name="T1" fmla="*/ 2147483647 h 53"/>
                <a:gd name="T2" fmla="*/ 2147483647 w 16"/>
                <a:gd name="T3" fmla="*/ 2147483647 h 53"/>
                <a:gd name="T4" fmla="*/ 2147483647 w 16"/>
                <a:gd name="T5" fmla="*/ 2147483647 h 53"/>
                <a:gd name="T6" fmla="*/ 2147483647 w 16"/>
                <a:gd name="T7" fmla="*/ 2147483647 h 53"/>
                <a:gd name="T8" fmla="*/ 2147483647 w 16"/>
                <a:gd name="T9" fmla="*/ 2147483647 h 53"/>
                <a:gd name="T10" fmla="*/ 2147483647 w 16"/>
                <a:gd name="T11" fmla="*/ 2147483647 h 53"/>
                <a:gd name="T12" fmla="*/ 2147483647 w 16"/>
                <a:gd name="T13" fmla="*/ 2147483647 h 53"/>
                <a:gd name="T14" fmla="*/ 2147483647 w 16"/>
                <a:gd name="T15" fmla="*/ 2147483647 h 53"/>
                <a:gd name="T16" fmla="*/ 2147483647 w 16"/>
                <a:gd name="T17" fmla="*/ 2147483647 h 53"/>
                <a:gd name="T18" fmla="*/ 2147483647 w 16"/>
                <a:gd name="T19" fmla="*/ 2147483647 h 53"/>
                <a:gd name="T20" fmla="*/ 0 w 16"/>
                <a:gd name="T21" fmla="*/ 0 h 53"/>
                <a:gd name="T22" fmla="*/ 2147483647 w 16"/>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53"/>
                <a:gd name="T38" fmla="*/ 16 w 16"/>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53">
                  <a:moveTo>
                    <a:pt x="7" y="2"/>
                  </a:moveTo>
                  <a:lnTo>
                    <a:pt x="8" y="7"/>
                  </a:lnTo>
                  <a:lnTo>
                    <a:pt x="12" y="12"/>
                  </a:lnTo>
                  <a:lnTo>
                    <a:pt x="16" y="22"/>
                  </a:lnTo>
                  <a:lnTo>
                    <a:pt x="16" y="49"/>
                  </a:lnTo>
                  <a:lnTo>
                    <a:pt x="6" y="53"/>
                  </a:lnTo>
                  <a:lnTo>
                    <a:pt x="5" y="46"/>
                  </a:lnTo>
                  <a:lnTo>
                    <a:pt x="5" y="35"/>
                  </a:lnTo>
                  <a:lnTo>
                    <a:pt x="1" y="31"/>
                  </a:lnTo>
                  <a:lnTo>
                    <a:pt x="1" y="11"/>
                  </a:lnTo>
                  <a:lnTo>
                    <a:pt x="0" y="0"/>
                  </a:lnTo>
                  <a:lnTo>
                    <a:pt x="7"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6" name="Freeform 409"/>
            <p:cNvSpPr>
              <a:spLocks/>
            </p:cNvSpPr>
            <p:nvPr/>
          </p:nvSpPr>
          <p:spPr bwMode="gray">
            <a:xfrm>
              <a:off x="2691" y="2729"/>
              <a:ext cx="47" cy="89"/>
            </a:xfrm>
            <a:custGeom>
              <a:avLst/>
              <a:gdLst>
                <a:gd name="T0" fmla="*/ 2147483647 w 36"/>
                <a:gd name="T1" fmla="*/ 2147483647 h 68"/>
                <a:gd name="T2" fmla="*/ 2147483647 w 36"/>
                <a:gd name="T3" fmla="*/ 2147483647 h 68"/>
                <a:gd name="T4" fmla="*/ 2147483647 w 36"/>
                <a:gd name="T5" fmla="*/ 2147483647 h 68"/>
                <a:gd name="T6" fmla="*/ 2147483647 w 36"/>
                <a:gd name="T7" fmla="*/ 2147483647 h 68"/>
                <a:gd name="T8" fmla="*/ 2147483647 w 36"/>
                <a:gd name="T9" fmla="*/ 2147483647 h 68"/>
                <a:gd name="T10" fmla="*/ 2147483647 w 36"/>
                <a:gd name="T11" fmla="*/ 2147483647 h 68"/>
                <a:gd name="T12" fmla="*/ 2147483647 w 36"/>
                <a:gd name="T13" fmla="*/ 2147483647 h 68"/>
                <a:gd name="T14" fmla="*/ 2147483647 w 36"/>
                <a:gd name="T15" fmla="*/ 2147483647 h 68"/>
                <a:gd name="T16" fmla="*/ 2147483647 w 36"/>
                <a:gd name="T17" fmla="*/ 2147483647 h 68"/>
                <a:gd name="T18" fmla="*/ 2147483647 w 36"/>
                <a:gd name="T19" fmla="*/ 2147483647 h 68"/>
                <a:gd name="T20" fmla="*/ 0 w 36"/>
                <a:gd name="T21" fmla="*/ 2147483647 h 68"/>
                <a:gd name="T22" fmla="*/ 2147483647 w 36"/>
                <a:gd name="T23" fmla="*/ 2147483647 h 68"/>
                <a:gd name="T24" fmla="*/ 2147483647 w 36"/>
                <a:gd name="T25" fmla="*/ 2147483647 h 68"/>
                <a:gd name="T26" fmla="*/ 2147483647 w 36"/>
                <a:gd name="T27" fmla="*/ 2147483647 h 68"/>
                <a:gd name="T28" fmla="*/ 2147483647 w 36"/>
                <a:gd name="T29" fmla="*/ 2147483647 h 68"/>
                <a:gd name="T30" fmla="*/ 2147483647 w 36"/>
                <a:gd name="T31" fmla="*/ 0 h 68"/>
                <a:gd name="T32" fmla="*/ 2147483647 w 36"/>
                <a:gd name="T33" fmla="*/ 2147483647 h 68"/>
                <a:gd name="T34" fmla="*/ 2147483647 w 36"/>
                <a:gd name="T35" fmla="*/ 2147483647 h 68"/>
                <a:gd name="T36" fmla="*/ 2147483647 w 36"/>
                <a:gd name="T37" fmla="*/ 2147483647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68"/>
                <a:gd name="T59" fmla="*/ 36 w 36"/>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68">
                  <a:moveTo>
                    <a:pt x="30" y="5"/>
                  </a:moveTo>
                  <a:lnTo>
                    <a:pt x="31" y="16"/>
                  </a:lnTo>
                  <a:lnTo>
                    <a:pt x="31" y="36"/>
                  </a:lnTo>
                  <a:lnTo>
                    <a:pt x="35" y="40"/>
                  </a:lnTo>
                  <a:lnTo>
                    <a:pt x="35" y="51"/>
                  </a:lnTo>
                  <a:lnTo>
                    <a:pt x="36" y="58"/>
                  </a:lnTo>
                  <a:lnTo>
                    <a:pt x="29" y="60"/>
                  </a:lnTo>
                  <a:lnTo>
                    <a:pt x="10" y="68"/>
                  </a:lnTo>
                  <a:lnTo>
                    <a:pt x="5" y="66"/>
                  </a:lnTo>
                  <a:lnTo>
                    <a:pt x="2" y="58"/>
                  </a:lnTo>
                  <a:lnTo>
                    <a:pt x="0" y="51"/>
                  </a:lnTo>
                  <a:lnTo>
                    <a:pt x="8" y="36"/>
                  </a:lnTo>
                  <a:lnTo>
                    <a:pt x="8" y="31"/>
                  </a:lnTo>
                  <a:lnTo>
                    <a:pt x="3" y="15"/>
                  </a:lnTo>
                  <a:lnTo>
                    <a:pt x="7" y="2"/>
                  </a:lnTo>
                  <a:lnTo>
                    <a:pt x="13" y="0"/>
                  </a:lnTo>
                  <a:lnTo>
                    <a:pt x="20" y="3"/>
                  </a:lnTo>
                  <a:lnTo>
                    <a:pt x="24" y="2"/>
                  </a:lnTo>
                  <a:lnTo>
                    <a:pt x="3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7" name="Freeform 410"/>
            <p:cNvSpPr>
              <a:spLocks/>
            </p:cNvSpPr>
            <p:nvPr/>
          </p:nvSpPr>
          <p:spPr bwMode="gray">
            <a:xfrm>
              <a:off x="2548" y="2716"/>
              <a:ext cx="87" cy="69"/>
            </a:xfrm>
            <a:custGeom>
              <a:avLst/>
              <a:gdLst>
                <a:gd name="T0" fmla="*/ 2147483647 w 67"/>
                <a:gd name="T1" fmla="*/ 2147483647 h 53"/>
                <a:gd name="T2" fmla="*/ 2147483647 w 67"/>
                <a:gd name="T3" fmla="*/ 2147483647 h 53"/>
                <a:gd name="T4" fmla="*/ 0 w 67"/>
                <a:gd name="T5" fmla="*/ 2147483647 h 53"/>
                <a:gd name="T6" fmla="*/ 2147483647 w 67"/>
                <a:gd name="T7" fmla="*/ 2147483647 h 53"/>
                <a:gd name="T8" fmla="*/ 2147483647 w 67"/>
                <a:gd name="T9" fmla="*/ 2147483647 h 53"/>
                <a:gd name="T10" fmla="*/ 2147483647 w 67"/>
                <a:gd name="T11" fmla="*/ 0 h 53"/>
                <a:gd name="T12" fmla="*/ 2147483647 w 67"/>
                <a:gd name="T13" fmla="*/ 0 h 53"/>
                <a:gd name="T14" fmla="*/ 2147483647 w 67"/>
                <a:gd name="T15" fmla="*/ 2147483647 h 53"/>
                <a:gd name="T16" fmla="*/ 2147483647 w 67"/>
                <a:gd name="T17" fmla="*/ 2147483647 h 53"/>
                <a:gd name="T18" fmla="*/ 2147483647 w 67"/>
                <a:gd name="T19" fmla="*/ 2147483647 h 53"/>
                <a:gd name="T20" fmla="*/ 2147483647 w 67"/>
                <a:gd name="T21" fmla="*/ 2147483647 h 53"/>
                <a:gd name="T22" fmla="*/ 2147483647 w 67"/>
                <a:gd name="T23" fmla="*/ 2147483647 h 53"/>
                <a:gd name="T24" fmla="*/ 2147483647 w 67"/>
                <a:gd name="T25" fmla="*/ 2147483647 h 53"/>
                <a:gd name="T26" fmla="*/ 2147483647 w 67"/>
                <a:gd name="T27" fmla="*/ 2147483647 h 53"/>
                <a:gd name="T28" fmla="*/ 2147483647 w 67"/>
                <a:gd name="T29" fmla="*/ 2147483647 h 53"/>
                <a:gd name="T30" fmla="*/ 2147483647 w 67"/>
                <a:gd name="T31" fmla="*/ 2147483647 h 53"/>
                <a:gd name="T32" fmla="*/ 2147483647 w 67"/>
                <a:gd name="T33" fmla="*/ 2147483647 h 53"/>
                <a:gd name="T34" fmla="*/ 2147483647 w 67"/>
                <a:gd name="T35" fmla="*/ 2147483647 h 53"/>
                <a:gd name="T36" fmla="*/ 2147483647 w 67"/>
                <a:gd name="T37" fmla="*/ 2147483647 h 53"/>
                <a:gd name="T38" fmla="*/ 2147483647 w 67"/>
                <a:gd name="T39" fmla="*/ 2147483647 h 53"/>
                <a:gd name="T40" fmla="*/ 2147483647 w 67"/>
                <a:gd name="T41" fmla="*/ 2147483647 h 53"/>
                <a:gd name="T42" fmla="*/ 2147483647 w 67"/>
                <a:gd name="T43" fmla="*/ 2147483647 h 53"/>
                <a:gd name="T44" fmla="*/ 2147483647 w 67"/>
                <a:gd name="T45" fmla="*/ 2147483647 h 53"/>
                <a:gd name="T46" fmla="*/ 2147483647 w 67"/>
                <a:gd name="T47" fmla="*/ 2147483647 h 53"/>
                <a:gd name="T48" fmla="*/ 2147483647 w 67"/>
                <a:gd name="T49" fmla="*/ 2147483647 h 53"/>
                <a:gd name="T50" fmla="*/ 2147483647 w 67"/>
                <a:gd name="T51" fmla="*/ 2147483647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
                <a:gd name="T79" fmla="*/ 0 h 53"/>
                <a:gd name="T80" fmla="*/ 67 w 67"/>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 h="53">
                  <a:moveTo>
                    <a:pt x="15" y="33"/>
                  </a:moveTo>
                  <a:lnTo>
                    <a:pt x="2" y="16"/>
                  </a:lnTo>
                  <a:lnTo>
                    <a:pt x="0" y="13"/>
                  </a:lnTo>
                  <a:lnTo>
                    <a:pt x="6" y="11"/>
                  </a:lnTo>
                  <a:lnTo>
                    <a:pt x="12" y="10"/>
                  </a:lnTo>
                  <a:lnTo>
                    <a:pt x="13" y="0"/>
                  </a:lnTo>
                  <a:lnTo>
                    <a:pt x="21" y="0"/>
                  </a:lnTo>
                  <a:lnTo>
                    <a:pt x="35" y="3"/>
                  </a:lnTo>
                  <a:lnTo>
                    <a:pt x="45" y="8"/>
                  </a:lnTo>
                  <a:lnTo>
                    <a:pt x="52" y="7"/>
                  </a:lnTo>
                  <a:lnTo>
                    <a:pt x="54" y="4"/>
                  </a:lnTo>
                  <a:lnTo>
                    <a:pt x="59" y="9"/>
                  </a:lnTo>
                  <a:lnTo>
                    <a:pt x="65" y="24"/>
                  </a:lnTo>
                  <a:lnTo>
                    <a:pt x="67" y="38"/>
                  </a:lnTo>
                  <a:lnTo>
                    <a:pt x="65" y="48"/>
                  </a:lnTo>
                  <a:lnTo>
                    <a:pt x="62" y="53"/>
                  </a:lnTo>
                  <a:lnTo>
                    <a:pt x="54" y="51"/>
                  </a:lnTo>
                  <a:lnTo>
                    <a:pt x="51" y="48"/>
                  </a:lnTo>
                  <a:lnTo>
                    <a:pt x="44" y="44"/>
                  </a:lnTo>
                  <a:lnTo>
                    <a:pt x="43" y="41"/>
                  </a:lnTo>
                  <a:lnTo>
                    <a:pt x="38" y="42"/>
                  </a:lnTo>
                  <a:lnTo>
                    <a:pt x="36" y="38"/>
                  </a:lnTo>
                  <a:lnTo>
                    <a:pt x="38" y="31"/>
                  </a:lnTo>
                  <a:lnTo>
                    <a:pt x="33" y="27"/>
                  </a:lnTo>
                  <a:lnTo>
                    <a:pt x="24" y="28"/>
                  </a:lnTo>
                  <a:lnTo>
                    <a:pt x="15" y="3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8" name="Freeform 411"/>
            <p:cNvSpPr>
              <a:spLocks/>
            </p:cNvSpPr>
            <p:nvPr/>
          </p:nvSpPr>
          <p:spPr bwMode="gray">
            <a:xfrm>
              <a:off x="2567" y="2752"/>
              <a:ext cx="38" cy="40"/>
            </a:xfrm>
            <a:custGeom>
              <a:avLst/>
              <a:gdLst>
                <a:gd name="T0" fmla="*/ 2147483647 w 29"/>
                <a:gd name="T1" fmla="*/ 2147483647 h 31"/>
                <a:gd name="T2" fmla="*/ 2147483647 w 29"/>
                <a:gd name="T3" fmla="*/ 2147483647 h 31"/>
                <a:gd name="T4" fmla="*/ 2147483647 w 29"/>
                <a:gd name="T5" fmla="*/ 2147483647 h 31"/>
                <a:gd name="T6" fmla="*/ 0 w 29"/>
                <a:gd name="T7" fmla="*/ 2147483647 h 31"/>
                <a:gd name="T8" fmla="*/ 2147483647 w 29"/>
                <a:gd name="T9" fmla="*/ 2147483647 h 31"/>
                <a:gd name="T10" fmla="*/ 2147483647 w 29"/>
                <a:gd name="T11" fmla="*/ 0 h 31"/>
                <a:gd name="T12" fmla="*/ 2147483647 w 29"/>
                <a:gd name="T13" fmla="*/ 2147483647 h 31"/>
                <a:gd name="T14" fmla="*/ 2147483647 w 29"/>
                <a:gd name="T15" fmla="*/ 2147483647 h 31"/>
                <a:gd name="T16" fmla="*/ 2147483647 w 29"/>
                <a:gd name="T17" fmla="*/ 2147483647 h 31"/>
                <a:gd name="T18" fmla="*/ 2147483647 w 29"/>
                <a:gd name="T19" fmla="*/ 2147483647 h 31"/>
                <a:gd name="T20" fmla="*/ 2147483647 w 29"/>
                <a:gd name="T21" fmla="*/ 2147483647 h 31"/>
                <a:gd name="T22" fmla="*/ 2147483647 w 29"/>
                <a:gd name="T23" fmla="*/ 214748364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1"/>
                <a:gd name="T38" fmla="*/ 29 w 2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1">
                  <a:moveTo>
                    <a:pt x="21" y="31"/>
                  </a:moveTo>
                  <a:lnTo>
                    <a:pt x="7" y="25"/>
                  </a:lnTo>
                  <a:lnTo>
                    <a:pt x="4" y="15"/>
                  </a:lnTo>
                  <a:lnTo>
                    <a:pt x="0" y="6"/>
                  </a:lnTo>
                  <a:lnTo>
                    <a:pt x="9" y="1"/>
                  </a:lnTo>
                  <a:lnTo>
                    <a:pt x="18" y="0"/>
                  </a:lnTo>
                  <a:lnTo>
                    <a:pt x="23" y="4"/>
                  </a:lnTo>
                  <a:lnTo>
                    <a:pt x="21" y="11"/>
                  </a:lnTo>
                  <a:lnTo>
                    <a:pt x="23" y="15"/>
                  </a:lnTo>
                  <a:lnTo>
                    <a:pt x="28" y="14"/>
                  </a:lnTo>
                  <a:lnTo>
                    <a:pt x="29" y="17"/>
                  </a:lnTo>
                  <a:lnTo>
                    <a:pt x="21" y="3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39" name="Freeform 412"/>
            <p:cNvSpPr>
              <a:spLocks/>
            </p:cNvSpPr>
            <p:nvPr/>
          </p:nvSpPr>
          <p:spPr bwMode="gray">
            <a:xfrm>
              <a:off x="2629" y="2739"/>
              <a:ext cx="73" cy="85"/>
            </a:xfrm>
            <a:custGeom>
              <a:avLst/>
              <a:gdLst>
                <a:gd name="T0" fmla="*/ 2147483647 w 56"/>
                <a:gd name="T1" fmla="*/ 2147483647 h 66"/>
                <a:gd name="T2" fmla="*/ 2147483647 w 56"/>
                <a:gd name="T3" fmla="*/ 2147483647 h 66"/>
                <a:gd name="T4" fmla="*/ 2147483647 w 56"/>
                <a:gd name="T5" fmla="*/ 2147483647 h 66"/>
                <a:gd name="T6" fmla="*/ 2147483647 w 56"/>
                <a:gd name="T7" fmla="*/ 2147483647 h 66"/>
                <a:gd name="T8" fmla="*/ 2147483647 w 56"/>
                <a:gd name="T9" fmla="*/ 2147483647 h 66"/>
                <a:gd name="T10" fmla="*/ 2147483647 w 56"/>
                <a:gd name="T11" fmla="*/ 2147483647 h 66"/>
                <a:gd name="T12" fmla="*/ 2147483647 w 56"/>
                <a:gd name="T13" fmla="*/ 2147483647 h 66"/>
                <a:gd name="T14" fmla="*/ 0 w 56"/>
                <a:gd name="T15" fmla="*/ 2147483647 h 66"/>
                <a:gd name="T16" fmla="*/ 0 w 56"/>
                <a:gd name="T17" fmla="*/ 2147483647 h 66"/>
                <a:gd name="T18" fmla="*/ 2147483647 w 56"/>
                <a:gd name="T19" fmla="*/ 2147483647 h 66"/>
                <a:gd name="T20" fmla="*/ 2147483647 w 56"/>
                <a:gd name="T21" fmla="*/ 2147483647 h 66"/>
                <a:gd name="T22" fmla="*/ 2147483647 w 56"/>
                <a:gd name="T23" fmla="*/ 2147483647 h 66"/>
                <a:gd name="T24" fmla="*/ 2147483647 w 56"/>
                <a:gd name="T25" fmla="*/ 2147483647 h 66"/>
                <a:gd name="T26" fmla="*/ 2147483647 w 56"/>
                <a:gd name="T27" fmla="*/ 0 h 66"/>
                <a:gd name="T28" fmla="*/ 2147483647 w 56"/>
                <a:gd name="T29" fmla="*/ 2147483647 h 66"/>
                <a:gd name="T30" fmla="*/ 2147483647 w 56"/>
                <a:gd name="T31" fmla="*/ 2147483647 h 66"/>
                <a:gd name="T32" fmla="*/ 2147483647 w 56"/>
                <a:gd name="T33" fmla="*/ 2147483647 h 66"/>
                <a:gd name="T34" fmla="*/ 2147483647 w 56"/>
                <a:gd name="T35" fmla="*/ 2147483647 h 66"/>
                <a:gd name="T36" fmla="*/ 2147483647 w 56"/>
                <a:gd name="T37" fmla="*/ 2147483647 h 66"/>
                <a:gd name="T38" fmla="*/ 2147483647 w 56"/>
                <a:gd name="T39" fmla="*/ 2147483647 h 66"/>
                <a:gd name="T40" fmla="*/ 2147483647 w 56"/>
                <a:gd name="T41" fmla="*/ 2147483647 h 66"/>
                <a:gd name="T42" fmla="*/ 2147483647 w 56"/>
                <a:gd name="T43" fmla="*/ 2147483647 h 66"/>
                <a:gd name="T44" fmla="*/ 2147483647 w 56"/>
                <a:gd name="T45" fmla="*/ 2147483647 h 66"/>
                <a:gd name="T46" fmla="*/ 2147483647 w 56"/>
                <a:gd name="T47" fmla="*/ 2147483647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66"/>
                <a:gd name="T74" fmla="*/ 56 w 56"/>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66">
                  <a:moveTo>
                    <a:pt x="53" y="59"/>
                  </a:moveTo>
                  <a:lnTo>
                    <a:pt x="40" y="59"/>
                  </a:lnTo>
                  <a:lnTo>
                    <a:pt x="29" y="61"/>
                  </a:lnTo>
                  <a:lnTo>
                    <a:pt x="16" y="64"/>
                  </a:lnTo>
                  <a:lnTo>
                    <a:pt x="6" y="66"/>
                  </a:lnTo>
                  <a:lnTo>
                    <a:pt x="9" y="57"/>
                  </a:lnTo>
                  <a:lnTo>
                    <a:pt x="8" y="51"/>
                  </a:lnTo>
                  <a:lnTo>
                    <a:pt x="0" y="47"/>
                  </a:lnTo>
                  <a:lnTo>
                    <a:pt x="0" y="36"/>
                  </a:lnTo>
                  <a:lnTo>
                    <a:pt x="3" y="31"/>
                  </a:lnTo>
                  <a:lnTo>
                    <a:pt x="5" y="21"/>
                  </a:lnTo>
                  <a:lnTo>
                    <a:pt x="3" y="7"/>
                  </a:lnTo>
                  <a:lnTo>
                    <a:pt x="12" y="5"/>
                  </a:lnTo>
                  <a:lnTo>
                    <a:pt x="17" y="0"/>
                  </a:lnTo>
                  <a:lnTo>
                    <a:pt x="22" y="5"/>
                  </a:lnTo>
                  <a:lnTo>
                    <a:pt x="28" y="5"/>
                  </a:lnTo>
                  <a:lnTo>
                    <a:pt x="35" y="14"/>
                  </a:lnTo>
                  <a:lnTo>
                    <a:pt x="41" y="8"/>
                  </a:lnTo>
                  <a:lnTo>
                    <a:pt x="51" y="8"/>
                  </a:lnTo>
                  <a:lnTo>
                    <a:pt x="56" y="24"/>
                  </a:lnTo>
                  <a:lnTo>
                    <a:pt x="56" y="29"/>
                  </a:lnTo>
                  <a:lnTo>
                    <a:pt x="48" y="44"/>
                  </a:lnTo>
                  <a:lnTo>
                    <a:pt x="50" y="51"/>
                  </a:lnTo>
                  <a:lnTo>
                    <a:pt x="53" y="5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0" name="Freeform 413"/>
            <p:cNvSpPr>
              <a:spLocks/>
            </p:cNvSpPr>
            <p:nvPr/>
          </p:nvSpPr>
          <p:spPr bwMode="gray">
            <a:xfrm>
              <a:off x="2595" y="2774"/>
              <a:ext cx="46" cy="50"/>
            </a:xfrm>
            <a:custGeom>
              <a:avLst/>
              <a:gdLst>
                <a:gd name="T0" fmla="*/ 2147483647 w 35"/>
                <a:gd name="T1" fmla="*/ 2147483647 h 39"/>
                <a:gd name="T2" fmla="*/ 2147483647 w 35"/>
                <a:gd name="T3" fmla="*/ 2147483647 h 39"/>
                <a:gd name="T4" fmla="*/ 2147483647 w 35"/>
                <a:gd name="T5" fmla="*/ 2147483647 h 39"/>
                <a:gd name="T6" fmla="*/ 2147483647 w 35"/>
                <a:gd name="T7" fmla="*/ 2147483647 h 39"/>
                <a:gd name="T8" fmla="*/ 2147483647 w 35"/>
                <a:gd name="T9" fmla="*/ 2147483647 h 39"/>
                <a:gd name="T10" fmla="*/ 2147483647 w 35"/>
                <a:gd name="T11" fmla="*/ 2147483647 h 39"/>
                <a:gd name="T12" fmla="*/ 2147483647 w 35"/>
                <a:gd name="T13" fmla="*/ 2147483647 h 39"/>
                <a:gd name="T14" fmla="*/ 0 w 35"/>
                <a:gd name="T15" fmla="*/ 2147483647 h 39"/>
                <a:gd name="T16" fmla="*/ 2147483647 w 35"/>
                <a:gd name="T17" fmla="*/ 0 h 39"/>
                <a:gd name="T18" fmla="*/ 2147483647 w 35"/>
                <a:gd name="T19" fmla="*/ 2147483647 h 39"/>
                <a:gd name="T20" fmla="*/ 2147483647 w 35"/>
                <a:gd name="T21" fmla="*/ 2147483647 h 39"/>
                <a:gd name="T22" fmla="*/ 2147483647 w 35"/>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9"/>
                <a:gd name="T38" fmla="*/ 35 w 35"/>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9">
                  <a:moveTo>
                    <a:pt x="26" y="9"/>
                  </a:moveTo>
                  <a:lnTo>
                    <a:pt x="26" y="20"/>
                  </a:lnTo>
                  <a:lnTo>
                    <a:pt x="34" y="24"/>
                  </a:lnTo>
                  <a:lnTo>
                    <a:pt x="35" y="30"/>
                  </a:lnTo>
                  <a:lnTo>
                    <a:pt x="32" y="39"/>
                  </a:lnTo>
                  <a:lnTo>
                    <a:pt x="19" y="34"/>
                  </a:lnTo>
                  <a:lnTo>
                    <a:pt x="9" y="23"/>
                  </a:lnTo>
                  <a:lnTo>
                    <a:pt x="0" y="14"/>
                  </a:lnTo>
                  <a:lnTo>
                    <a:pt x="8" y="0"/>
                  </a:lnTo>
                  <a:lnTo>
                    <a:pt x="15" y="4"/>
                  </a:lnTo>
                  <a:lnTo>
                    <a:pt x="18" y="7"/>
                  </a:lnTo>
                  <a:lnTo>
                    <a:pt x="26"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1" name="Freeform 414"/>
            <p:cNvSpPr>
              <a:spLocks/>
            </p:cNvSpPr>
            <p:nvPr/>
          </p:nvSpPr>
          <p:spPr bwMode="gray">
            <a:xfrm>
              <a:off x="2834" y="2832"/>
              <a:ext cx="3" cy="6"/>
            </a:xfrm>
            <a:custGeom>
              <a:avLst/>
              <a:gdLst>
                <a:gd name="T0" fmla="*/ 0 w 3"/>
                <a:gd name="T1" fmla="*/ 2147483647 h 4"/>
                <a:gd name="T2" fmla="*/ 0 w 3"/>
                <a:gd name="T3" fmla="*/ 2147483647 h 4"/>
                <a:gd name="T4" fmla="*/ 2147483646 w 3"/>
                <a:gd name="T5" fmla="*/ 0 h 4"/>
                <a:gd name="T6" fmla="*/ 2147483646 w 3"/>
                <a:gd name="T7" fmla="*/ 2147483647 h 4"/>
                <a:gd name="T8" fmla="*/ 2147483646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1" y="0"/>
                  </a:lnTo>
                  <a:lnTo>
                    <a:pt x="3" y="1"/>
                  </a:lnTo>
                  <a:lnTo>
                    <a:pt x="3" y="2"/>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2" name="Freeform 415"/>
            <p:cNvSpPr>
              <a:spLocks/>
            </p:cNvSpPr>
            <p:nvPr/>
          </p:nvSpPr>
          <p:spPr bwMode="gray">
            <a:xfrm>
              <a:off x="2871" y="2943"/>
              <a:ext cx="17" cy="13"/>
            </a:xfrm>
            <a:custGeom>
              <a:avLst/>
              <a:gdLst>
                <a:gd name="T0" fmla="*/ 0 w 13"/>
                <a:gd name="T1" fmla="*/ 2147483647 h 10"/>
                <a:gd name="T2" fmla="*/ 2147483647 w 13"/>
                <a:gd name="T3" fmla="*/ 0 h 10"/>
                <a:gd name="T4" fmla="*/ 2147483647 w 13"/>
                <a:gd name="T5" fmla="*/ 2147483647 h 10"/>
                <a:gd name="T6" fmla="*/ 2147483647 w 13"/>
                <a:gd name="T7" fmla="*/ 2147483647 h 10"/>
                <a:gd name="T8" fmla="*/ 2147483647 w 13"/>
                <a:gd name="T9" fmla="*/ 2147483647 h 10"/>
                <a:gd name="T10" fmla="*/ 2147483647 w 13"/>
                <a:gd name="T11" fmla="*/ 2147483647 h 10"/>
                <a:gd name="T12" fmla="*/ 0 w 13"/>
                <a:gd name="T13" fmla="*/ 2147483647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0" y="6"/>
                  </a:moveTo>
                  <a:lnTo>
                    <a:pt x="11" y="0"/>
                  </a:lnTo>
                  <a:lnTo>
                    <a:pt x="12" y="1"/>
                  </a:lnTo>
                  <a:lnTo>
                    <a:pt x="13" y="4"/>
                  </a:lnTo>
                  <a:lnTo>
                    <a:pt x="12" y="8"/>
                  </a:lnTo>
                  <a:lnTo>
                    <a:pt x="4" y="10"/>
                  </a:lnTo>
                  <a:lnTo>
                    <a:pt x="0"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3" name="Freeform 416"/>
            <p:cNvSpPr>
              <a:spLocks/>
            </p:cNvSpPr>
            <p:nvPr/>
          </p:nvSpPr>
          <p:spPr bwMode="gray">
            <a:xfrm>
              <a:off x="2764" y="2696"/>
              <a:ext cx="137" cy="127"/>
            </a:xfrm>
            <a:custGeom>
              <a:avLst/>
              <a:gdLst>
                <a:gd name="T0" fmla="*/ 2147483647 w 105"/>
                <a:gd name="T1" fmla="*/ 2147483647 h 98"/>
                <a:gd name="T2" fmla="*/ 2147483647 w 105"/>
                <a:gd name="T3" fmla="*/ 2147483647 h 98"/>
                <a:gd name="T4" fmla="*/ 2147483647 w 105"/>
                <a:gd name="T5" fmla="*/ 2147483647 h 98"/>
                <a:gd name="T6" fmla="*/ 2147483647 w 105"/>
                <a:gd name="T7" fmla="*/ 2147483647 h 98"/>
                <a:gd name="T8" fmla="*/ 2147483647 w 105"/>
                <a:gd name="T9" fmla="*/ 2147483647 h 98"/>
                <a:gd name="T10" fmla="*/ 2147483647 w 105"/>
                <a:gd name="T11" fmla="*/ 2147483647 h 98"/>
                <a:gd name="T12" fmla="*/ 2147483647 w 105"/>
                <a:gd name="T13" fmla="*/ 2147483647 h 98"/>
                <a:gd name="T14" fmla="*/ 2147483647 w 105"/>
                <a:gd name="T15" fmla="*/ 2147483647 h 98"/>
                <a:gd name="T16" fmla="*/ 2147483647 w 105"/>
                <a:gd name="T17" fmla="*/ 2147483647 h 98"/>
                <a:gd name="T18" fmla="*/ 2147483647 w 105"/>
                <a:gd name="T19" fmla="*/ 2147483647 h 98"/>
                <a:gd name="T20" fmla="*/ 2147483647 w 105"/>
                <a:gd name="T21" fmla="*/ 2147483647 h 98"/>
                <a:gd name="T22" fmla="*/ 2147483647 w 105"/>
                <a:gd name="T23" fmla="*/ 2147483647 h 98"/>
                <a:gd name="T24" fmla="*/ 2147483647 w 105"/>
                <a:gd name="T25" fmla="*/ 2147483647 h 98"/>
                <a:gd name="T26" fmla="*/ 2147483647 w 105"/>
                <a:gd name="T27" fmla="*/ 2147483647 h 98"/>
                <a:gd name="T28" fmla="*/ 2147483647 w 105"/>
                <a:gd name="T29" fmla="*/ 2147483647 h 98"/>
                <a:gd name="T30" fmla="*/ 2147483647 w 105"/>
                <a:gd name="T31" fmla="*/ 2147483647 h 98"/>
                <a:gd name="T32" fmla="*/ 2147483647 w 105"/>
                <a:gd name="T33" fmla="*/ 2147483647 h 98"/>
                <a:gd name="T34" fmla="*/ 2147483647 w 105"/>
                <a:gd name="T35" fmla="*/ 2147483647 h 98"/>
                <a:gd name="T36" fmla="*/ 0 w 105"/>
                <a:gd name="T37" fmla="*/ 2147483647 h 98"/>
                <a:gd name="T38" fmla="*/ 2147483647 w 105"/>
                <a:gd name="T39" fmla="*/ 2147483647 h 98"/>
                <a:gd name="T40" fmla="*/ 2147483647 w 105"/>
                <a:gd name="T41" fmla="*/ 2147483647 h 98"/>
                <a:gd name="T42" fmla="*/ 2147483647 w 105"/>
                <a:gd name="T43" fmla="*/ 2147483647 h 98"/>
                <a:gd name="T44" fmla="*/ 2147483647 w 105"/>
                <a:gd name="T45" fmla="*/ 2147483647 h 98"/>
                <a:gd name="T46" fmla="*/ 2147483647 w 105"/>
                <a:gd name="T47" fmla="*/ 2147483647 h 98"/>
                <a:gd name="T48" fmla="*/ 2147483647 w 105"/>
                <a:gd name="T49" fmla="*/ 0 h 98"/>
                <a:gd name="T50" fmla="*/ 2147483647 w 105"/>
                <a:gd name="T51" fmla="*/ 2147483647 h 98"/>
                <a:gd name="T52" fmla="*/ 2147483647 w 105"/>
                <a:gd name="T53" fmla="*/ 2147483647 h 98"/>
                <a:gd name="T54" fmla="*/ 2147483647 w 105"/>
                <a:gd name="T55" fmla="*/ 2147483647 h 98"/>
                <a:gd name="T56" fmla="*/ 2147483647 w 105"/>
                <a:gd name="T57" fmla="*/ 2147483647 h 98"/>
                <a:gd name="T58" fmla="*/ 2147483647 w 105"/>
                <a:gd name="T59" fmla="*/ 2147483647 h 98"/>
                <a:gd name="T60" fmla="*/ 2147483647 w 105"/>
                <a:gd name="T61" fmla="*/ 2147483647 h 98"/>
                <a:gd name="T62" fmla="*/ 2147483647 w 105"/>
                <a:gd name="T63" fmla="*/ 2147483647 h 98"/>
                <a:gd name="T64" fmla="*/ 2147483647 w 105"/>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98"/>
                <a:gd name="T101" fmla="*/ 105 w 10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98">
                  <a:moveTo>
                    <a:pt x="99" y="3"/>
                  </a:moveTo>
                  <a:lnTo>
                    <a:pt x="103" y="7"/>
                  </a:lnTo>
                  <a:lnTo>
                    <a:pt x="104" y="12"/>
                  </a:lnTo>
                  <a:lnTo>
                    <a:pt x="105" y="28"/>
                  </a:lnTo>
                  <a:lnTo>
                    <a:pt x="100" y="31"/>
                  </a:lnTo>
                  <a:lnTo>
                    <a:pt x="93" y="45"/>
                  </a:lnTo>
                  <a:lnTo>
                    <a:pt x="87" y="52"/>
                  </a:lnTo>
                  <a:lnTo>
                    <a:pt x="83" y="71"/>
                  </a:lnTo>
                  <a:lnTo>
                    <a:pt x="78" y="77"/>
                  </a:lnTo>
                  <a:lnTo>
                    <a:pt x="73" y="70"/>
                  </a:lnTo>
                  <a:lnTo>
                    <a:pt x="66" y="70"/>
                  </a:lnTo>
                  <a:lnTo>
                    <a:pt x="55" y="85"/>
                  </a:lnTo>
                  <a:lnTo>
                    <a:pt x="52" y="98"/>
                  </a:lnTo>
                  <a:lnTo>
                    <a:pt x="32" y="97"/>
                  </a:lnTo>
                  <a:lnTo>
                    <a:pt x="26" y="96"/>
                  </a:lnTo>
                  <a:lnTo>
                    <a:pt x="24" y="89"/>
                  </a:lnTo>
                  <a:lnTo>
                    <a:pt x="12" y="79"/>
                  </a:lnTo>
                  <a:lnTo>
                    <a:pt x="1" y="79"/>
                  </a:lnTo>
                  <a:lnTo>
                    <a:pt x="0" y="53"/>
                  </a:lnTo>
                  <a:lnTo>
                    <a:pt x="7" y="43"/>
                  </a:lnTo>
                  <a:lnTo>
                    <a:pt x="7" y="29"/>
                  </a:lnTo>
                  <a:lnTo>
                    <a:pt x="3" y="20"/>
                  </a:lnTo>
                  <a:lnTo>
                    <a:pt x="7" y="19"/>
                  </a:lnTo>
                  <a:lnTo>
                    <a:pt x="11" y="6"/>
                  </a:lnTo>
                  <a:lnTo>
                    <a:pt x="18" y="0"/>
                  </a:lnTo>
                  <a:lnTo>
                    <a:pt x="32" y="2"/>
                  </a:lnTo>
                  <a:lnTo>
                    <a:pt x="39" y="10"/>
                  </a:lnTo>
                  <a:lnTo>
                    <a:pt x="49" y="10"/>
                  </a:lnTo>
                  <a:lnTo>
                    <a:pt x="56" y="13"/>
                  </a:lnTo>
                  <a:lnTo>
                    <a:pt x="63" y="11"/>
                  </a:lnTo>
                  <a:lnTo>
                    <a:pt x="68" y="5"/>
                  </a:lnTo>
                  <a:lnTo>
                    <a:pt x="85" y="8"/>
                  </a:lnTo>
                  <a:lnTo>
                    <a:pt x="99"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4" name="Freeform 417"/>
            <p:cNvSpPr>
              <a:spLocks/>
            </p:cNvSpPr>
            <p:nvPr/>
          </p:nvSpPr>
          <p:spPr bwMode="gray">
            <a:xfrm>
              <a:off x="2832" y="2705"/>
              <a:ext cx="85" cy="152"/>
            </a:xfrm>
            <a:custGeom>
              <a:avLst/>
              <a:gdLst>
                <a:gd name="T0" fmla="*/ 0 w 65"/>
                <a:gd name="T1" fmla="*/ 2147483647 h 117"/>
                <a:gd name="T2" fmla="*/ 2147483647 w 65"/>
                <a:gd name="T3" fmla="*/ 2147483647 h 117"/>
                <a:gd name="T4" fmla="*/ 2147483647 w 65"/>
                <a:gd name="T5" fmla="*/ 2147483647 h 117"/>
                <a:gd name="T6" fmla="*/ 2147483647 w 65"/>
                <a:gd name="T7" fmla="*/ 2147483647 h 117"/>
                <a:gd name="T8" fmla="*/ 2147483647 w 65"/>
                <a:gd name="T9" fmla="*/ 2147483647 h 117"/>
                <a:gd name="T10" fmla="*/ 2147483647 w 65"/>
                <a:gd name="T11" fmla="*/ 2147483647 h 117"/>
                <a:gd name="T12" fmla="*/ 2147483647 w 65"/>
                <a:gd name="T13" fmla="*/ 2147483647 h 117"/>
                <a:gd name="T14" fmla="*/ 2147483647 w 65"/>
                <a:gd name="T15" fmla="*/ 2147483647 h 117"/>
                <a:gd name="T16" fmla="*/ 2147483647 w 65"/>
                <a:gd name="T17" fmla="*/ 2147483647 h 117"/>
                <a:gd name="T18" fmla="*/ 2147483647 w 65"/>
                <a:gd name="T19" fmla="*/ 2147483647 h 117"/>
                <a:gd name="T20" fmla="*/ 2147483647 w 65"/>
                <a:gd name="T21" fmla="*/ 2147483647 h 117"/>
                <a:gd name="T22" fmla="*/ 2147483647 w 65"/>
                <a:gd name="T23" fmla="*/ 0 h 117"/>
                <a:gd name="T24" fmla="*/ 2147483647 w 65"/>
                <a:gd name="T25" fmla="*/ 2147483647 h 117"/>
                <a:gd name="T26" fmla="*/ 2147483647 w 65"/>
                <a:gd name="T27" fmla="*/ 2147483647 h 117"/>
                <a:gd name="T28" fmla="*/ 2147483647 w 65"/>
                <a:gd name="T29" fmla="*/ 2147483647 h 117"/>
                <a:gd name="T30" fmla="*/ 2147483647 w 65"/>
                <a:gd name="T31" fmla="*/ 2147483647 h 117"/>
                <a:gd name="T32" fmla="*/ 2147483647 w 65"/>
                <a:gd name="T33" fmla="*/ 2147483647 h 117"/>
                <a:gd name="T34" fmla="*/ 2147483647 w 65"/>
                <a:gd name="T35" fmla="*/ 2147483647 h 117"/>
                <a:gd name="T36" fmla="*/ 2147483647 w 65"/>
                <a:gd name="T37" fmla="*/ 2147483647 h 117"/>
                <a:gd name="T38" fmla="*/ 2147483647 w 65"/>
                <a:gd name="T39" fmla="*/ 2147483647 h 117"/>
                <a:gd name="T40" fmla="*/ 2147483647 w 65"/>
                <a:gd name="T41" fmla="*/ 2147483647 h 117"/>
                <a:gd name="T42" fmla="*/ 2147483647 w 65"/>
                <a:gd name="T43" fmla="*/ 2147483647 h 117"/>
                <a:gd name="T44" fmla="*/ 2147483647 w 65"/>
                <a:gd name="T45" fmla="*/ 2147483647 h 117"/>
                <a:gd name="T46" fmla="*/ 2147483647 w 65"/>
                <a:gd name="T47" fmla="*/ 2147483647 h 117"/>
                <a:gd name="T48" fmla="*/ 2147483647 w 65"/>
                <a:gd name="T49" fmla="*/ 2147483647 h 117"/>
                <a:gd name="T50" fmla="*/ 2147483647 w 65"/>
                <a:gd name="T51" fmla="*/ 2147483647 h 117"/>
                <a:gd name="T52" fmla="*/ 2147483647 w 65"/>
                <a:gd name="T53" fmla="*/ 2147483647 h 117"/>
                <a:gd name="T54" fmla="*/ 2147483647 w 65"/>
                <a:gd name="T55" fmla="*/ 2147483647 h 117"/>
                <a:gd name="T56" fmla="*/ 2147483647 w 65"/>
                <a:gd name="T57" fmla="*/ 2147483647 h 117"/>
                <a:gd name="T58" fmla="*/ 0 w 65"/>
                <a:gd name="T59" fmla="*/ 2147483647 h 1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
                <a:gd name="T91" fmla="*/ 0 h 117"/>
                <a:gd name="T92" fmla="*/ 65 w 65"/>
                <a:gd name="T93" fmla="*/ 117 h 1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 h="117">
                  <a:moveTo>
                    <a:pt x="0" y="91"/>
                  </a:moveTo>
                  <a:lnTo>
                    <a:pt x="3" y="78"/>
                  </a:lnTo>
                  <a:lnTo>
                    <a:pt x="14" y="63"/>
                  </a:lnTo>
                  <a:lnTo>
                    <a:pt x="21" y="63"/>
                  </a:lnTo>
                  <a:lnTo>
                    <a:pt x="26" y="70"/>
                  </a:lnTo>
                  <a:lnTo>
                    <a:pt x="31" y="64"/>
                  </a:lnTo>
                  <a:lnTo>
                    <a:pt x="35" y="45"/>
                  </a:lnTo>
                  <a:lnTo>
                    <a:pt x="41" y="38"/>
                  </a:lnTo>
                  <a:lnTo>
                    <a:pt x="48" y="24"/>
                  </a:lnTo>
                  <a:lnTo>
                    <a:pt x="53" y="21"/>
                  </a:lnTo>
                  <a:lnTo>
                    <a:pt x="52" y="5"/>
                  </a:lnTo>
                  <a:lnTo>
                    <a:pt x="51" y="0"/>
                  </a:lnTo>
                  <a:lnTo>
                    <a:pt x="54" y="1"/>
                  </a:lnTo>
                  <a:lnTo>
                    <a:pt x="63" y="13"/>
                  </a:lnTo>
                  <a:lnTo>
                    <a:pt x="62" y="31"/>
                  </a:lnTo>
                  <a:lnTo>
                    <a:pt x="52" y="34"/>
                  </a:lnTo>
                  <a:lnTo>
                    <a:pt x="51" y="42"/>
                  </a:lnTo>
                  <a:lnTo>
                    <a:pt x="60" y="48"/>
                  </a:lnTo>
                  <a:lnTo>
                    <a:pt x="65" y="60"/>
                  </a:lnTo>
                  <a:lnTo>
                    <a:pt x="55" y="77"/>
                  </a:lnTo>
                  <a:lnTo>
                    <a:pt x="55" y="84"/>
                  </a:lnTo>
                  <a:lnTo>
                    <a:pt x="65" y="108"/>
                  </a:lnTo>
                  <a:lnTo>
                    <a:pt x="59" y="117"/>
                  </a:lnTo>
                  <a:lnTo>
                    <a:pt x="54" y="113"/>
                  </a:lnTo>
                  <a:lnTo>
                    <a:pt x="40" y="113"/>
                  </a:lnTo>
                  <a:lnTo>
                    <a:pt x="27" y="113"/>
                  </a:lnTo>
                  <a:lnTo>
                    <a:pt x="12" y="113"/>
                  </a:lnTo>
                  <a:lnTo>
                    <a:pt x="12" y="104"/>
                  </a:lnTo>
                  <a:lnTo>
                    <a:pt x="7" y="97"/>
                  </a:lnTo>
                  <a:lnTo>
                    <a:pt x="0" y="9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5" name="Freeform 418"/>
            <p:cNvSpPr>
              <a:spLocks/>
            </p:cNvSpPr>
            <p:nvPr/>
          </p:nvSpPr>
          <p:spPr bwMode="gray">
            <a:xfrm>
              <a:off x="2839" y="2852"/>
              <a:ext cx="66" cy="90"/>
            </a:xfrm>
            <a:custGeom>
              <a:avLst/>
              <a:gdLst>
                <a:gd name="T0" fmla="*/ 2147483647 w 51"/>
                <a:gd name="T1" fmla="*/ 2147483647 h 69"/>
                <a:gd name="T2" fmla="*/ 2147483647 w 51"/>
                <a:gd name="T3" fmla="*/ 2147483647 h 69"/>
                <a:gd name="T4" fmla="*/ 2147483647 w 51"/>
                <a:gd name="T5" fmla="*/ 2147483647 h 69"/>
                <a:gd name="T6" fmla="*/ 0 w 51"/>
                <a:gd name="T7" fmla="*/ 2147483647 h 69"/>
                <a:gd name="T8" fmla="*/ 2147483647 w 51"/>
                <a:gd name="T9" fmla="*/ 2147483647 h 69"/>
                <a:gd name="T10" fmla="*/ 2147483647 w 51"/>
                <a:gd name="T11" fmla="*/ 2147483647 h 69"/>
                <a:gd name="T12" fmla="*/ 2147483647 w 51"/>
                <a:gd name="T13" fmla="*/ 2147483647 h 69"/>
                <a:gd name="T14" fmla="*/ 2147483647 w 51"/>
                <a:gd name="T15" fmla="*/ 2147483647 h 69"/>
                <a:gd name="T16" fmla="*/ 2147483647 w 51"/>
                <a:gd name="T17" fmla="*/ 0 h 69"/>
                <a:gd name="T18" fmla="*/ 2147483647 w 51"/>
                <a:gd name="T19" fmla="*/ 0 h 69"/>
                <a:gd name="T20" fmla="*/ 2147483647 w 51"/>
                <a:gd name="T21" fmla="*/ 2147483647 h 69"/>
                <a:gd name="T22" fmla="*/ 2147483647 w 51"/>
                <a:gd name="T23" fmla="*/ 2147483647 h 69"/>
                <a:gd name="T24" fmla="*/ 2147483647 w 51"/>
                <a:gd name="T25" fmla="*/ 2147483647 h 69"/>
                <a:gd name="T26" fmla="*/ 2147483647 w 51"/>
                <a:gd name="T27" fmla="*/ 2147483647 h 69"/>
                <a:gd name="T28" fmla="*/ 2147483647 w 51"/>
                <a:gd name="T29" fmla="*/ 2147483647 h 69"/>
                <a:gd name="T30" fmla="*/ 2147483647 w 51"/>
                <a:gd name="T31" fmla="*/ 2147483647 h 69"/>
                <a:gd name="T32" fmla="*/ 2147483647 w 51"/>
                <a:gd name="T33" fmla="*/ 2147483647 h 69"/>
                <a:gd name="T34" fmla="*/ 2147483647 w 51"/>
                <a:gd name="T35" fmla="*/ 2147483647 h 69"/>
                <a:gd name="T36" fmla="*/ 2147483647 w 51"/>
                <a:gd name="T37" fmla="*/ 2147483647 h 69"/>
                <a:gd name="T38" fmla="*/ 2147483647 w 51"/>
                <a:gd name="T39" fmla="*/ 2147483647 h 69"/>
                <a:gd name="T40" fmla="*/ 2147483647 w 51"/>
                <a:gd name="T41" fmla="*/ 2147483647 h 69"/>
                <a:gd name="T42" fmla="*/ 2147483647 w 51"/>
                <a:gd name="T43" fmla="*/ 2147483647 h 69"/>
                <a:gd name="T44" fmla="*/ 2147483647 w 51"/>
                <a:gd name="T45" fmla="*/ 2147483647 h 69"/>
                <a:gd name="T46" fmla="*/ 2147483647 w 51"/>
                <a:gd name="T47" fmla="*/ 2147483647 h 69"/>
                <a:gd name="T48" fmla="*/ 2147483647 w 51"/>
                <a:gd name="T49" fmla="*/ 2147483647 h 69"/>
                <a:gd name="T50" fmla="*/ 2147483647 w 51"/>
                <a:gd name="T51" fmla="*/ 2147483647 h 69"/>
                <a:gd name="T52" fmla="*/ 2147483647 w 51"/>
                <a:gd name="T53" fmla="*/ 2147483647 h 69"/>
                <a:gd name="T54" fmla="*/ 2147483647 w 51"/>
                <a:gd name="T55" fmla="*/ 2147483647 h 69"/>
                <a:gd name="T56" fmla="*/ 2147483647 w 51"/>
                <a:gd name="T57" fmla="*/ 2147483647 h 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69"/>
                <a:gd name="T89" fmla="*/ 51 w 51"/>
                <a:gd name="T90" fmla="*/ 69 h 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69">
                  <a:moveTo>
                    <a:pt x="23" y="69"/>
                  </a:moveTo>
                  <a:lnTo>
                    <a:pt x="13" y="53"/>
                  </a:lnTo>
                  <a:lnTo>
                    <a:pt x="6" y="44"/>
                  </a:lnTo>
                  <a:lnTo>
                    <a:pt x="0" y="32"/>
                  </a:lnTo>
                  <a:lnTo>
                    <a:pt x="5" y="20"/>
                  </a:lnTo>
                  <a:lnTo>
                    <a:pt x="4" y="15"/>
                  </a:lnTo>
                  <a:lnTo>
                    <a:pt x="5" y="9"/>
                  </a:lnTo>
                  <a:lnTo>
                    <a:pt x="22" y="9"/>
                  </a:lnTo>
                  <a:lnTo>
                    <a:pt x="22" y="0"/>
                  </a:lnTo>
                  <a:lnTo>
                    <a:pt x="35" y="0"/>
                  </a:lnTo>
                  <a:lnTo>
                    <a:pt x="33" y="7"/>
                  </a:lnTo>
                  <a:lnTo>
                    <a:pt x="41" y="14"/>
                  </a:lnTo>
                  <a:lnTo>
                    <a:pt x="48" y="10"/>
                  </a:lnTo>
                  <a:lnTo>
                    <a:pt x="50" y="12"/>
                  </a:lnTo>
                  <a:lnTo>
                    <a:pt x="51" y="19"/>
                  </a:lnTo>
                  <a:lnTo>
                    <a:pt x="45" y="23"/>
                  </a:lnTo>
                  <a:lnTo>
                    <a:pt x="43" y="30"/>
                  </a:lnTo>
                  <a:lnTo>
                    <a:pt x="45" y="32"/>
                  </a:lnTo>
                  <a:lnTo>
                    <a:pt x="48" y="33"/>
                  </a:lnTo>
                  <a:lnTo>
                    <a:pt x="45" y="53"/>
                  </a:lnTo>
                  <a:lnTo>
                    <a:pt x="39" y="47"/>
                  </a:lnTo>
                  <a:lnTo>
                    <a:pt x="35" y="41"/>
                  </a:lnTo>
                  <a:lnTo>
                    <a:pt x="28" y="40"/>
                  </a:lnTo>
                  <a:lnTo>
                    <a:pt x="28" y="44"/>
                  </a:lnTo>
                  <a:lnTo>
                    <a:pt x="26" y="50"/>
                  </a:lnTo>
                  <a:lnTo>
                    <a:pt x="22" y="48"/>
                  </a:lnTo>
                  <a:lnTo>
                    <a:pt x="24" y="54"/>
                  </a:lnTo>
                  <a:lnTo>
                    <a:pt x="31" y="62"/>
                  </a:lnTo>
                  <a:lnTo>
                    <a:pt x="23" y="6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6" name="Freeform 419"/>
            <p:cNvSpPr>
              <a:spLocks/>
            </p:cNvSpPr>
            <p:nvPr/>
          </p:nvSpPr>
          <p:spPr bwMode="gray">
            <a:xfrm>
              <a:off x="2867" y="2832"/>
              <a:ext cx="84" cy="119"/>
            </a:xfrm>
            <a:custGeom>
              <a:avLst/>
              <a:gdLst>
                <a:gd name="T0" fmla="*/ 2147483647 w 64"/>
                <a:gd name="T1" fmla="*/ 2147483647 h 91"/>
                <a:gd name="T2" fmla="*/ 2147483647 w 64"/>
                <a:gd name="T3" fmla="*/ 2147483647 h 91"/>
                <a:gd name="T4" fmla="*/ 2147483647 w 64"/>
                <a:gd name="T5" fmla="*/ 2147483647 h 91"/>
                <a:gd name="T6" fmla="*/ 2147483647 w 64"/>
                <a:gd name="T7" fmla="*/ 2147483647 h 91"/>
                <a:gd name="T8" fmla="*/ 2147483647 w 64"/>
                <a:gd name="T9" fmla="*/ 2147483647 h 91"/>
                <a:gd name="T10" fmla="*/ 2147483647 w 64"/>
                <a:gd name="T11" fmla="*/ 2147483647 h 91"/>
                <a:gd name="T12" fmla="*/ 2147483647 w 64"/>
                <a:gd name="T13" fmla="*/ 2147483647 h 91"/>
                <a:gd name="T14" fmla="*/ 0 w 64"/>
                <a:gd name="T15" fmla="*/ 2147483647 h 91"/>
                <a:gd name="T16" fmla="*/ 2147483647 w 64"/>
                <a:gd name="T17" fmla="*/ 2147483647 h 91"/>
                <a:gd name="T18" fmla="*/ 2147483647 w 64"/>
                <a:gd name="T19" fmla="*/ 2147483647 h 91"/>
                <a:gd name="T20" fmla="*/ 2147483647 w 64"/>
                <a:gd name="T21" fmla="*/ 2147483647 h 91"/>
                <a:gd name="T22" fmla="*/ 2147483647 w 64"/>
                <a:gd name="T23" fmla="*/ 2147483647 h 91"/>
                <a:gd name="T24" fmla="*/ 2147483647 w 64"/>
                <a:gd name="T25" fmla="*/ 2147483647 h 91"/>
                <a:gd name="T26" fmla="*/ 2147483647 w 64"/>
                <a:gd name="T27" fmla="*/ 2147483647 h 91"/>
                <a:gd name="T28" fmla="*/ 2147483647 w 64"/>
                <a:gd name="T29" fmla="*/ 2147483647 h 91"/>
                <a:gd name="T30" fmla="*/ 2147483647 w 64"/>
                <a:gd name="T31" fmla="*/ 2147483647 h 91"/>
                <a:gd name="T32" fmla="*/ 2147483647 w 64"/>
                <a:gd name="T33" fmla="*/ 2147483647 h 91"/>
                <a:gd name="T34" fmla="*/ 2147483647 w 64"/>
                <a:gd name="T35" fmla="*/ 2147483647 h 91"/>
                <a:gd name="T36" fmla="*/ 2147483647 w 64"/>
                <a:gd name="T37" fmla="*/ 2147483647 h 91"/>
                <a:gd name="T38" fmla="*/ 2147483647 w 64"/>
                <a:gd name="T39" fmla="*/ 2147483647 h 91"/>
                <a:gd name="T40" fmla="*/ 2147483647 w 64"/>
                <a:gd name="T41" fmla="*/ 2147483647 h 91"/>
                <a:gd name="T42" fmla="*/ 2147483647 w 64"/>
                <a:gd name="T43" fmla="*/ 2147483647 h 91"/>
                <a:gd name="T44" fmla="*/ 2147483647 w 64"/>
                <a:gd name="T45" fmla="*/ 2147483647 h 91"/>
                <a:gd name="T46" fmla="*/ 2147483647 w 64"/>
                <a:gd name="T47" fmla="*/ 2147483647 h 91"/>
                <a:gd name="T48" fmla="*/ 2147483647 w 64"/>
                <a:gd name="T49" fmla="*/ 2147483647 h 91"/>
                <a:gd name="T50" fmla="*/ 2147483647 w 64"/>
                <a:gd name="T51" fmla="*/ 2147483647 h 91"/>
                <a:gd name="T52" fmla="*/ 2147483647 w 64"/>
                <a:gd name="T53" fmla="*/ 2147483647 h 91"/>
                <a:gd name="T54" fmla="*/ 2147483647 w 64"/>
                <a:gd name="T55" fmla="*/ 2147483647 h 91"/>
                <a:gd name="T56" fmla="*/ 2147483647 w 64"/>
                <a:gd name="T57" fmla="*/ 0 h 91"/>
                <a:gd name="T58" fmla="*/ 2147483647 w 64"/>
                <a:gd name="T59" fmla="*/ 0 h 91"/>
                <a:gd name="T60" fmla="*/ 2147483647 w 64"/>
                <a:gd name="T61" fmla="*/ 0 h 91"/>
                <a:gd name="T62" fmla="*/ 2147483647 w 64"/>
                <a:gd name="T63" fmla="*/ 2147483647 h 91"/>
                <a:gd name="T64" fmla="*/ 2147483647 w 64"/>
                <a:gd name="T65" fmla="*/ 2147483647 h 91"/>
                <a:gd name="T66" fmla="*/ 2147483647 w 64"/>
                <a:gd name="T67" fmla="*/ 2147483647 h 91"/>
                <a:gd name="T68" fmla="*/ 2147483647 w 64"/>
                <a:gd name="T69" fmla="*/ 2147483647 h 91"/>
                <a:gd name="T70" fmla="*/ 2147483647 w 64"/>
                <a:gd name="T71" fmla="*/ 2147483647 h 91"/>
                <a:gd name="T72" fmla="*/ 2147483647 w 64"/>
                <a:gd name="T73" fmla="*/ 2147483647 h 91"/>
                <a:gd name="T74" fmla="*/ 2147483647 w 64"/>
                <a:gd name="T75" fmla="*/ 2147483647 h 91"/>
                <a:gd name="T76" fmla="*/ 2147483647 w 64"/>
                <a:gd name="T77" fmla="*/ 2147483647 h 91"/>
                <a:gd name="T78" fmla="*/ 2147483647 w 64"/>
                <a:gd name="T79" fmla="*/ 2147483647 h 91"/>
                <a:gd name="T80" fmla="*/ 2147483647 w 64"/>
                <a:gd name="T81" fmla="*/ 2147483647 h 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91"/>
                <a:gd name="T125" fmla="*/ 64 w 64"/>
                <a:gd name="T126" fmla="*/ 91 h 9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91">
                  <a:moveTo>
                    <a:pt x="16" y="89"/>
                  </a:moveTo>
                  <a:lnTo>
                    <a:pt x="15" y="86"/>
                  </a:lnTo>
                  <a:lnTo>
                    <a:pt x="14" y="85"/>
                  </a:lnTo>
                  <a:lnTo>
                    <a:pt x="3" y="91"/>
                  </a:lnTo>
                  <a:lnTo>
                    <a:pt x="1" y="84"/>
                  </a:lnTo>
                  <a:lnTo>
                    <a:pt x="9" y="77"/>
                  </a:lnTo>
                  <a:lnTo>
                    <a:pt x="2" y="69"/>
                  </a:lnTo>
                  <a:lnTo>
                    <a:pt x="0" y="63"/>
                  </a:lnTo>
                  <a:lnTo>
                    <a:pt x="4" y="65"/>
                  </a:lnTo>
                  <a:lnTo>
                    <a:pt x="6" y="59"/>
                  </a:lnTo>
                  <a:lnTo>
                    <a:pt x="6" y="55"/>
                  </a:lnTo>
                  <a:lnTo>
                    <a:pt x="13" y="56"/>
                  </a:lnTo>
                  <a:lnTo>
                    <a:pt x="17" y="62"/>
                  </a:lnTo>
                  <a:lnTo>
                    <a:pt x="23" y="68"/>
                  </a:lnTo>
                  <a:lnTo>
                    <a:pt x="26" y="48"/>
                  </a:lnTo>
                  <a:lnTo>
                    <a:pt x="23" y="47"/>
                  </a:lnTo>
                  <a:lnTo>
                    <a:pt x="21" y="45"/>
                  </a:lnTo>
                  <a:lnTo>
                    <a:pt x="23" y="38"/>
                  </a:lnTo>
                  <a:lnTo>
                    <a:pt x="29" y="34"/>
                  </a:lnTo>
                  <a:lnTo>
                    <a:pt x="28" y="27"/>
                  </a:lnTo>
                  <a:lnTo>
                    <a:pt x="26" y="25"/>
                  </a:lnTo>
                  <a:lnTo>
                    <a:pt x="19" y="29"/>
                  </a:lnTo>
                  <a:lnTo>
                    <a:pt x="11" y="22"/>
                  </a:lnTo>
                  <a:lnTo>
                    <a:pt x="13" y="15"/>
                  </a:lnTo>
                  <a:lnTo>
                    <a:pt x="27" y="15"/>
                  </a:lnTo>
                  <a:lnTo>
                    <a:pt x="32" y="19"/>
                  </a:lnTo>
                  <a:lnTo>
                    <a:pt x="38" y="10"/>
                  </a:lnTo>
                  <a:lnTo>
                    <a:pt x="43" y="2"/>
                  </a:lnTo>
                  <a:lnTo>
                    <a:pt x="49" y="0"/>
                  </a:lnTo>
                  <a:lnTo>
                    <a:pt x="58" y="0"/>
                  </a:lnTo>
                  <a:lnTo>
                    <a:pt x="64" y="0"/>
                  </a:lnTo>
                  <a:lnTo>
                    <a:pt x="64" y="11"/>
                  </a:lnTo>
                  <a:lnTo>
                    <a:pt x="58" y="19"/>
                  </a:lnTo>
                  <a:lnTo>
                    <a:pt x="57" y="36"/>
                  </a:lnTo>
                  <a:lnTo>
                    <a:pt x="53" y="50"/>
                  </a:lnTo>
                  <a:lnTo>
                    <a:pt x="46" y="54"/>
                  </a:lnTo>
                  <a:lnTo>
                    <a:pt x="40" y="80"/>
                  </a:lnTo>
                  <a:lnTo>
                    <a:pt x="23" y="89"/>
                  </a:lnTo>
                  <a:lnTo>
                    <a:pt x="23" y="84"/>
                  </a:lnTo>
                  <a:lnTo>
                    <a:pt x="20" y="84"/>
                  </a:lnTo>
                  <a:lnTo>
                    <a:pt x="16" y="8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7" name="Freeform 420"/>
            <p:cNvSpPr>
              <a:spLocks/>
            </p:cNvSpPr>
            <p:nvPr/>
          </p:nvSpPr>
          <p:spPr bwMode="gray">
            <a:xfrm>
              <a:off x="2845" y="2852"/>
              <a:ext cx="22" cy="12"/>
            </a:xfrm>
            <a:custGeom>
              <a:avLst/>
              <a:gdLst>
                <a:gd name="T0" fmla="*/ 2147483647 w 17"/>
                <a:gd name="T1" fmla="*/ 0 h 9"/>
                <a:gd name="T2" fmla="*/ 2147483647 w 17"/>
                <a:gd name="T3" fmla="*/ 0 h 9"/>
                <a:gd name="T4" fmla="*/ 2147483647 w 17"/>
                <a:gd name="T5" fmla="*/ 2147483647 h 9"/>
                <a:gd name="T6" fmla="*/ 0 w 17"/>
                <a:gd name="T7" fmla="*/ 2147483647 h 9"/>
                <a:gd name="T8" fmla="*/ 2147483647 w 17"/>
                <a:gd name="T9" fmla="*/ 0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2" y="0"/>
                  </a:moveTo>
                  <a:lnTo>
                    <a:pt x="17" y="0"/>
                  </a:lnTo>
                  <a:lnTo>
                    <a:pt x="17" y="9"/>
                  </a:lnTo>
                  <a:lnTo>
                    <a:pt x="0" y="9"/>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8" name="Freeform 421"/>
            <p:cNvSpPr>
              <a:spLocks/>
            </p:cNvSpPr>
            <p:nvPr/>
          </p:nvSpPr>
          <p:spPr bwMode="gray">
            <a:xfrm>
              <a:off x="2820" y="2857"/>
              <a:ext cx="6" cy="4"/>
            </a:xfrm>
            <a:custGeom>
              <a:avLst/>
              <a:gdLst>
                <a:gd name="T0" fmla="*/ 0 w 4"/>
                <a:gd name="T1" fmla="*/ 2147483647 h 3"/>
                <a:gd name="T2" fmla="*/ 2147483647 w 4"/>
                <a:gd name="T3" fmla="*/ 0 h 3"/>
                <a:gd name="T4" fmla="*/ 2147483647 w 4"/>
                <a:gd name="T5" fmla="*/ 2147483647 h 3"/>
                <a:gd name="T6" fmla="*/ 2147483647 w 4"/>
                <a:gd name="T7" fmla="*/ 2147483647 h 3"/>
                <a:gd name="T8" fmla="*/ 2147483647 w 4"/>
                <a:gd name="T9" fmla="*/ 2147483647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1" y="0"/>
                  </a:lnTo>
                  <a:lnTo>
                    <a:pt x="3" y="1"/>
                  </a:lnTo>
                  <a:lnTo>
                    <a:pt x="4" y="2"/>
                  </a:lnTo>
                  <a:lnTo>
                    <a:pt x="1"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49" name="Freeform 422"/>
            <p:cNvSpPr>
              <a:spLocks/>
            </p:cNvSpPr>
            <p:nvPr/>
          </p:nvSpPr>
          <p:spPr bwMode="gray">
            <a:xfrm>
              <a:off x="2817" y="2869"/>
              <a:ext cx="3" cy="4"/>
            </a:xfrm>
            <a:custGeom>
              <a:avLst/>
              <a:gdLst>
                <a:gd name="T0" fmla="*/ 0 w 3"/>
                <a:gd name="T1" fmla="*/ 2147483647 h 3"/>
                <a:gd name="T2" fmla="*/ 0 w 3"/>
                <a:gd name="T3" fmla="*/ 2147483647 h 3"/>
                <a:gd name="T4" fmla="*/ 2147483646 w 3"/>
                <a:gd name="T5" fmla="*/ 0 h 3"/>
                <a:gd name="T6" fmla="*/ 2147483646 w 3"/>
                <a:gd name="T7" fmla="*/ 2147483647 h 3"/>
                <a:gd name="T8" fmla="*/ 2147483646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2"/>
                  </a:moveTo>
                  <a:lnTo>
                    <a:pt x="0" y="1"/>
                  </a:lnTo>
                  <a:lnTo>
                    <a:pt x="1" y="0"/>
                  </a:lnTo>
                  <a:lnTo>
                    <a:pt x="3" y="2"/>
                  </a:lnTo>
                  <a:lnTo>
                    <a:pt x="2"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0" name="Freeform 423"/>
            <p:cNvSpPr>
              <a:spLocks/>
            </p:cNvSpPr>
            <p:nvPr/>
          </p:nvSpPr>
          <p:spPr bwMode="gray">
            <a:xfrm>
              <a:off x="3120" y="3003"/>
              <a:ext cx="36" cy="106"/>
            </a:xfrm>
            <a:custGeom>
              <a:avLst/>
              <a:gdLst>
                <a:gd name="T0" fmla="*/ 0 w 27"/>
                <a:gd name="T1" fmla="*/ 0 h 81"/>
                <a:gd name="T2" fmla="*/ 2147483647 w 27"/>
                <a:gd name="T3" fmla="*/ 0 h 81"/>
                <a:gd name="T4" fmla="*/ 2147483647 w 27"/>
                <a:gd name="T5" fmla="*/ 2147483647 h 81"/>
                <a:gd name="T6" fmla="*/ 2147483647 w 27"/>
                <a:gd name="T7" fmla="*/ 2147483647 h 81"/>
                <a:gd name="T8" fmla="*/ 2147483647 w 27"/>
                <a:gd name="T9" fmla="*/ 2147483647 h 81"/>
                <a:gd name="T10" fmla="*/ 2147483647 w 27"/>
                <a:gd name="T11" fmla="*/ 2147483647 h 81"/>
                <a:gd name="T12" fmla="*/ 2147483647 w 27"/>
                <a:gd name="T13" fmla="*/ 2147483647 h 81"/>
                <a:gd name="T14" fmla="*/ 2147483647 w 27"/>
                <a:gd name="T15" fmla="*/ 2147483647 h 81"/>
                <a:gd name="T16" fmla="*/ 2147483647 w 27"/>
                <a:gd name="T17" fmla="*/ 2147483647 h 81"/>
                <a:gd name="T18" fmla="*/ 2147483647 w 27"/>
                <a:gd name="T19" fmla="*/ 2147483647 h 81"/>
                <a:gd name="T20" fmla="*/ 2147483647 w 27"/>
                <a:gd name="T21" fmla="*/ 2147483647 h 81"/>
                <a:gd name="T22" fmla="*/ 2147483647 w 27"/>
                <a:gd name="T23" fmla="*/ 2147483647 h 81"/>
                <a:gd name="T24" fmla="*/ 2147483647 w 27"/>
                <a:gd name="T25" fmla="*/ 2147483647 h 81"/>
                <a:gd name="T26" fmla="*/ 2147483647 w 27"/>
                <a:gd name="T27" fmla="*/ 2147483647 h 81"/>
                <a:gd name="T28" fmla="*/ 2147483647 w 27"/>
                <a:gd name="T29" fmla="*/ 2147483647 h 81"/>
                <a:gd name="T30" fmla="*/ 2147483647 w 27"/>
                <a:gd name="T31" fmla="*/ 2147483647 h 81"/>
                <a:gd name="T32" fmla="*/ 2147483647 w 27"/>
                <a:gd name="T33" fmla="*/ 2147483647 h 81"/>
                <a:gd name="T34" fmla="*/ 2147483647 w 27"/>
                <a:gd name="T35" fmla="*/ 2147483647 h 81"/>
                <a:gd name="T36" fmla="*/ 2147483647 w 27"/>
                <a:gd name="T37" fmla="*/ 2147483647 h 81"/>
                <a:gd name="T38" fmla="*/ 2147483647 w 27"/>
                <a:gd name="T39" fmla="*/ 2147483647 h 81"/>
                <a:gd name="T40" fmla="*/ 2147483647 w 27"/>
                <a:gd name="T41" fmla="*/ 2147483647 h 81"/>
                <a:gd name="T42" fmla="*/ 2147483647 w 27"/>
                <a:gd name="T43" fmla="*/ 2147483647 h 81"/>
                <a:gd name="T44" fmla="*/ 0 w 27"/>
                <a:gd name="T45" fmla="*/ 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81"/>
                <a:gd name="T71" fmla="*/ 27 w 27"/>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81">
                  <a:moveTo>
                    <a:pt x="0" y="0"/>
                  </a:moveTo>
                  <a:lnTo>
                    <a:pt x="7" y="0"/>
                  </a:lnTo>
                  <a:lnTo>
                    <a:pt x="14" y="2"/>
                  </a:lnTo>
                  <a:lnTo>
                    <a:pt x="18" y="11"/>
                  </a:lnTo>
                  <a:lnTo>
                    <a:pt x="19" y="23"/>
                  </a:lnTo>
                  <a:lnTo>
                    <a:pt x="18" y="36"/>
                  </a:lnTo>
                  <a:lnTo>
                    <a:pt x="23" y="44"/>
                  </a:lnTo>
                  <a:lnTo>
                    <a:pt x="27" y="52"/>
                  </a:lnTo>
                  <a:lnTo>
                    <a:pt x="27" y="64"/>
                  </a:lnTo>
                  <a:lnTo>
                    <a:pt x="23" y="72"/>
                  </a:lnTo>
                  <a:lnTo>
                    <a:pt x="25" y="80"/>
                  </a:lnTo>
                  <a:lnTo>
                    <a:pt x="22" y="81"/>
                  </a:lnTo>
                  <a:lnTo>
                    <a:pt x="16" y="77"/>
                  </a:lnTo>
                  <a:lnTo>
                    <a:pt x="15" y="70"/>
                  </a:lnTo>
                  <a:lnTo>
                    <a:pt x="15" y="62"/>
                  </a:lnTo>
                  <a:lnTo>
                    <a:pt x="15" y="53"/>
                  </a:lnTo>
                  <a:lnTo>
                    <a:pt x="10" y="52"/>
                  </a:lnTo>
                  <a:lnTo>
                    <a:pt x="7" y="48"/>
                  </a:lnTo>
                  <a:lnTo>
                    <a:pt x="2" y="48"/>
                  </a:lnTo>
                  <a:lnTo>
                    <a:pt x="4" y="30"/>
                  </a:lnTo>
                  <a:lnTo>
                    <a:pt x="7" y="27"/>
                  </a:lnTo>
                  <a:lnTo>
                    <a:pt x="6" y="9"/>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1" name="Freeform 424"/>
            <p:cNvSpPr>
              <a:spLocks/>
            </p:cNvSpPr>
            <p:nvPr/>
          </p:nvSpPr>
          <p:spPr bwMode="gray">
            <a:xfrm>
              <a:off x="3080" y="2890"/>
              <a:ext cx="20" cy="22"/>
            </a:xfrm>
            <a:custGeom>
              <a:avLst/>
              <a:gdLst>
                <a:gd name="T0" fmla="*/ 0 w 15"/>
                <a:gd name="T1" fmla="*/ 2147483647 h 17"/>
                <a:gd name="T2" fmla="*/ 2147483647 w 15"/>
                <a:gd name="T3" fmla="*/ 2147483647 h 17"/>
                <a:gd name="T4" fmla="*/ 2147483647 w 15"/>
                <a:gd name="T5" fmla="*/ 0 h 17"/>
                <a:gd name="T6" fmla="*/ 2147483647 w 15"/>
                <a:gd name="T7" fmla="*/ 2147483647 h 17"/>
                <a:gd name="T8" fmla="*/ 2147483647 w 15"/>
                <a:gd name="T9" fmla="*/ 2147483647 h 17"/>
                <a:gd name="T10" fmla="*/ 2147483647 w 15"/>
                <a:gd name="T11" fmla="*/ 2147483647 h 17"/>
                <a:gd name="T12" fmla="*/ 2147483647 w 15"/>
                <a:gd name="T13" fmla="*/ 2147483647 h 17"/>
                <a:gd name="T14" fmla="*/ 2147483647 w 15"/>
                <a:gd name="T15" fmla="*/ 2147483647 h 17"/>
                <a:gd name="T16" fmla="*/ 2147483647 w 15"/>
                <a:gd name="T17" fmla="*/ 2147483647 h 17"/>
                <a:gd name="T18" fmla="*/ 2147483647 w 15"/>
                <a:gd name="T19" fmla="*/ 2147483647 h 17"/>
                <a:gd name="T20" fmla="*/ 2147483647 w 15"/>
                <a:gd name="T21" fmla="*/ 2147483647 h 17"/>
                <a:gd name="T22" fmla="*/ 2147483647 w 15"/>
                <a:gd name="T23" fmla="*/ 2147483647 h 17"/>
                <a:gd name="T24" fmla="*/ 0 w 15"/>
                <a:gd name="T25" fmla="*/ 2147483647 h 17"/>
                <a:gd name="T26" fmla="*/ 0 w 15"/>
                <a:gd name="T27" fmla="*/ 2147483647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17"/>
                <a:gd name="T44" fmla="*/ 15 w 15"/>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17">
                  <a:moveTo>
                    <a:pt x="0" y="5"/>
                  </a:moveTo>
                  <a:lnTo>
                    <a:pt x="5" y="3"/>
                  </a:lnTo>
                  <a:lnTo>
                    <a:pt x="8" y="0"/>
                  </a:lnTo>
                  <a:lnTo>
                    <a:pt x="12" y="1"/>
                  </a:lnTo>
                  <a:lnTo>
                    <a:pt x="15" y="6"/>
                  </a:lnTo>
                  <a:lnTo>
                    <a:pt x="14" y="9"/>
                  </a:lnTo>
                  <a:lnTo>
                    <a:pt x="11" y="11"/>
                  </a:lnTo>
                  <a:lnTo>
                    <a:pt x="10" y="16"/>
                  </a:lnTo>
                  <a:lnTo>
                    <a:pt x="7" y="16"/>
                  </a:lnTo>
                  <a:lnTo>
                    <a:pt x="5" y="17"/>
                  </a:lnTo>
                  <a:lnTo>
                    <a:pt x="3" y="17"/>
                  </a:lnTo>
                  <a:lnTo>
                    <a:pt x="3" y="15"/>
                  </a:lnTo>
                  <a:lnTo>
                    <a:pt x="0" y="15"/>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2" name="Freeform 425"/>
            <p:cNvSpPr>
              <a:spLocks/>
            </p:cNvSpPr>
            <p:nvPr/>
          </p:nvSpPr>
          <p:spPr bwMode="gray">
            <a:xfrm>
              <a:off x="3094" y="3226"/>
              <a:ext cx="17" cy="30"/>
            </a:xfrm>
            <a:custGeom>
              <a:avLst/>
              <a:gdLst>
                <a:gd name="T0" fmla="*/ 2147483647 w 13"/>
                <a:gd name="T1" fmla="*/ 2147483647 h 23"/>
                <a:gd name="T2" fmla="*/ 2147483647 w 13"/>
                <a:gd name="T3" fmla="*/ 2147483647 h 23"/>
                <a:gd name="T4" fmla="*/ 2147483647 w 13"/>
                <a:gd name="T5" fmla="*/ 2147483647 h 23"/>
                <a:gd name="T6" fmla="*/ 0 w 13"/>
                <a:gd name="T7" fmla="*/ 2147483647 h 23"/>
                <a:gd name="T8" fmla="*/ 2147483647 w 13"/>
                <a:gd name="T9" fmla="*/ 2147483647 h 23"/>
                <a:gd name="T10" fmla="*/ 2147483647 w 13"/>
                <a:gd name="T11" fmla="*/ 0 h 23"/>
                <a:gd name="T12" fmla="*/ 2147483647 w 13"/>
                <a:gd name="T13" fmla="*/ 2147483647 h 23"/>
                <a:gd name="T14" fmla="*/ 2147483647 w 13"/>
                <a:gd name="T15" fmla="*/ 2147483647 h 2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23"/>
                <a:gd name="T26" fmla="*/ 13 w 13"/>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23">
                  <a:moveTo>
                    <a:pt x="13" y="15"/>
                  </a:moveTo>
                  <a:lnTo>
                    <a:pt x="10" y="23"/>
                  </a:lnTo>
                  <a:lnTo>
                    <a:pt x="3" y="23"/>
                  </a:lnTo>
                  <a:lnTo>
                    <a:pt x="0" y="18"/>
                  </a:lnTo>
                  <a:lnTo>
                    <a:pt x="2" y="1"/>
                  </a:lnTo>
                  <a:lnTo>
                    <a:pt x="6" y="0"/>
                  </a:lnTo>
                  <a:lnTo>
                    <a:pt x="11" y="1"/>
                  </a:lnTo>
                  <a:lnTo>
                    <a:pt x="13" y="1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3" name="Freeform 426"/>
            <p:cNvSpPr>
              <a:spLocks/>
            </p:cNvSpPr>
            <p:nvPr/>
          </p:nvSpPr>
          <p:spPr bwMode="gray">
            <a:xfrm>
              <a:off x="3089" y="3016"/>
              <a:ext cx="127" cy="229"/>
            </a:xfrm>
            <a:custGeom>
              <a:avLst/>
              <a:gdLst>
                <a:gd name="T0" fmla="*/ 2147483647 w 97"/>
                <a:gd name="T1" fmla="*/ 2147483647 h 176"/>
                <a:gd name="T2" fmla="*/ 2147483647 w 97"/>
                <a:gd name="T3" fmla="*/ 2147483647 h 176"/>
                <a:gd name="T4" fmla="*/ 2147483647 w 97"/>
                <a:gd name="T5" fmla="*/ 2147483647 h 176"/>
                <a:gd name="T6" fmla="*/ 2147483647 w 97"/>
                <a:gd name="T7" fmla="*/ 2147483647 h 176"/>
                <a:gd name="T8" fmla="*/ 2147483647 w 97"/>
                <a:gd name="T9" fmla="*/ 2147483647 h 176"/>
                <a:gd name="T10" fmla="*/ 2147483647 w 97"/>
                <a:gd name="T11" fmla="*/ 2147483647 h 176"/>
                <a:gd name="T12" fmla="*/ 2147483647 w 97"/>
                <a:gd name="T13" fmla="*/ 2147483647 h 176"/>
                <a:gd name="T14" fmla="*/ 2147483647 w 97"/>
                <a:gd name="T15" fmla="*/ 2147483647 h 176"/>
                <a:gd name="T16" fmla="*/ 2147483647 w 97"/>
                <a:gd name="T17" fmla="*/ 2147483647 h 176"/>
                <a:gd name="T18" fmla="*/ 2147483647 w 97"/>
                <a:gd name="T19" fmla="*/ 2147483647 h 176"/>
                <a:gd name="T20" fmla="*/ 2147483647 w 97"/>
                <a:gd name="T21" fmla="*/ 2147483647 h 176"/>
                <a:gd name="T22" fmla="*/ 2147483647 w 97"/>
                <a:gd name="T23" fmla="*/ 2147483647 h 176"/>
                <a:gd name="T24" fmla="*/ 2147483647 w 97"/>
                <a:gd name="T25" fmla="*/ 2147483647 h 176"/>
                <a:gd name="T26" fmla="*/ 2147483647 w 97"/>
                <a:gd name="T27" fmla="*/ 2147483647 h 176"/>
                <a:gd name="T28" fmla="*/ 0 w 97"/>
                <a:gd name="T29" fmla="*/ 2147483647 h 176"/>
                <a:gd name="T30" fmla="*/ 2147483647 w 97"/>
                <a:gd name="T31" fmla="*/ 2147483647 h 176"/>
                <a:gd name="T32" fmla="*/ 2147483647 w 97"/>
                <a:gd name="T33" fmla="*/ 2147483647 h 176"/>
                <a:gd name="T34" fmla="*/ 2147483647 w 97"/>
                <a:gd name="T35" fmla="*/ 2147483647 h 176"/>
                <a:gd name="T36" fmla="*/ 2147483647 w 97"/>
                <a:gd name="T37" fmla="*/ 2147483647 h 176"/>
                <a:gd name="T38" fmla="*/ 2147483647 w 97"/>
                <a:gd name="T39" fmla="*/ 2147483647 h 176"/>
                <a:gd name="T40" fmla="*/ 2147483647 w 97"/>
                <a:gd name="T41" fmla="*/ 2147483647 h 176"/>
                <a:gd name="T42" fmla="*/ 2147483647 w 97"/>
                <a:gd name="T43" fmla="*/ 2147483647 h 176"/>
                <a:gd name="T44" fmla="*/ 2147483647 w 97"/>
                <a:gd name="T45" fmla="*/ 2147483647 h 176"/>
                <a:gd name="T46" fmla="*/ 2147483647 w 97"/>
                <a:gd name="T47" fmla="*/ 2147483647 h 176"/>
                <a:gd name="T48" fmla="*/ 2147483647 w 97"/>
                <a:gd name="T49" fmla="*/ 2147483647 h 176"/>
                <a:gd name="T50" fmla="*/ 2147483647 w 97"/>
                <a:gd name="T51" fmla="*/ 2147483647 h 176"/>
                <a:gd name="T52" fmla="*/ 2147483647 w 97"/>
                <a:gd name="T53" fmla="*/ 2147483647 h 176"/>
                <a:gd name="T54" fmla="*/ 2147483647 w 97"/>
                <a:gd name="T55" fmla="*/ 2147483647 h 176"/>
                <a:gd name="T56" fmla="*/ 2147483647 w 97"/>
                <a:gd name="T57" fmla="*/ 2147483647 h 176"/>
                <a:gd name="T58" fmla="*/ 2147483647 w 97"/>
                <a:gd name="T59" fmla="*/ 2147483647 h 176"/>
                <a:gd name="T60" fmla="*/ 2147483647 w 97"/>
                <a:gd name="T61" fmla="*/ 2147483647 h 176"/>
                <a:gd name="T62" fmla="*/ 2147483647 w 97"/>
                <a:gd name="T63" fmla="*/ 2147483647 h 176"/>
                <a:gd name="T64" fmla="*/ 2147483647 w 97"/>
                <a:gd name="T65" fmla="*/ 2147483647 h 176"/>
                <a:gd name="T66" fmla="*/ 2147483647 w 97"/>
                <a:gd name="T67" fmla="*/ 2147483647 h 176"/>
                <a:gd name="T68" fmla="*/ 2147483647 w 97"/>
                <a:gd name="T69" fmla="*/ 2147483647 h 176"/>
                <a:gd name="T70" fmla="*/ 2147483647 w 97"/>
                <a:gd name="T71" fmla="*/ 2147483647 h 176"/>
                <a:gd name="T72" fmla="*/ 2147483647 w 97"/>
                <a:gd name="T73" fmla="*/ 2147483647 h 176"/>
                <a:gd name="T74" fmla="*/ 2147483647 w 97"/>
                <a:gd name="T75" fmla="*/ 2147483647 h 176"/>
                <a:gd name="T76" fmla="*/ 2147483647 w 97"/>
                <a:gd name="T77" fmla="*/ 2147483647 h 176"/>
                <a:gd name="T78" fmla="*/ 2147483647 w 97"/>
                <a:gd name="T79" fmla="*/ 2147483647 h 176"/>
                <a:gd name="T80" fmla="*/ 2147483647 w 97"/>
                <a:gd name="T81" fmla="*/ 2147483647 h 176"/>
                <a:gd name="T82" fmla="*/ 2147483647 w 97"/>
                <a:gd name="T83" fmla="*/ 0 h 176"/>
                <a:gd name="T84" fmla="*/ 2147483647 w 97"/>
                <a:gd name="T85" fmla="*/ 2147483647 h 176"/>
                <a:gd name="T86" fmla="*/ 2147483647 w 97"/>
                <a:gd name="T87" fmla="*/ 2147483647 h 176"/>
                <a:gd name="T88" fmla="*/ 2147483647 w 97"/>
                <a:gd name="T89" fmla="*/ 2147483647 h 176"/>
                <a:gd name="T90" fmla="*/ 2147483647 w 97"/>
                <a:gd name="T91" fmla="*/ 2147483647 h 176"/>
                <a:gd name="T92" fmla="*/ 2147483647 w 97"/>
                <a:gd name="T93" fmla="*/ 2147483647 h 176"/>
                <a:gd name="T94" fmla="*/ 2147483647 w 97"/>
                <a:gd name="T95" fmla="*/ 2147483647 h 176"/>
                <a:gd name="T96" fmla="*/ 2147483647 w 97"/>
                <a:gd name="T97" fmla="*/ 2147483647 h 176"/>
                <a:gd name="T98" fmla="*/ 2147483647 w 97"/>
                <a:gd name="T99" fmla="*/ 2147483647 h 176"/>
                <a:gd name="T100" fmla="*/ 2147483647 w 97"/>
                <a:gd name="T101" fmla="*/ 2147483647 h 176"/>
                <a:gd name="T102" fmla="*/ 2147483647 w 97"/>
                <a:gd name="T103" fmla="*/ 2147483647 h 176"/>
                <a:gd name="T104" fmla="*/ 2147483647 w 97"/>
                <a:gd name="T105" fmla="*/ 2147483647 h 176"/>
                <a:gd name="T106" fmla="*/ 2147483647 w 97"/>
                <a:gd name="T107" fmla="*/ 2147483647 h 176"/>
                <a:gd name="T108" fmla="*/ 2147483647 w 97"/>
                <a:gd name="T109" fmla="*/ 2147483647 h 176"/>
                <a:gd name="T110" fmla="*/ 2147483647 w 97"/>
                <a:gd name="T111" fmla="*/ 2147483647 h 176"/>
                <a:gd name="T112" fmla="*/ 2147483647 w 97"/>
                <a:gd name="T113" fmla="*/ 2147483647 h 176"/>
                <a:gd name="T114" fmla="*/ 2147483647 w 97"/>
                <a:gd name="T115" fmla="*/ 2147483647 h 176"/>
                <a:gd name="T116" fmla="*/ 2147483647 w 97"/>
                <a:gd name="T117" fmla="*/ 2147483647 h 1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176"/>
                <a:gd name="T179" fmla="*/ 97 w 97"/>
                <a:gd name="T180" fmla="*/ 176 h 1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176">
                  <a:moveTo>
                    <a:pt x="24" y="176"/>
                  </a:moveTo>
                  <a:lnTo>
                    <a:pt x="17" y="176"/>
                  </a:lnTo>
                  <a:lnTo>
                    <a:pt x="15" y="162"/>
                  </a:lnTo>
                  <a:lnTo>
                    <a:pt x="16" y="151"/>
                  </a:lnTo>
                  <a:lnTo>
                    <a:pt x="12" y="125"/>
                  </a:lnTo>
                  <a:lnTo>
                    <a:pt x="17" y="121"/>
                  </a:lnTo>
                  <a:lnTo>
                    <a:pt x="18" y="109"/>
                  </a:lnTo>
                  <a:lnTo>
                    <a:pt x="27" y="103"/>
                  </a:lnTo>
                  <a:lnTo>
                    <a:pt x="28" y="100"/>
                  </a:lnTo>
                  <a:lnTo>
                    <a:pt x="24" y="93"/>
                  </a:lnTo>
                  <a:lnTo>
                    <a:pt x="24" y="87"/>
                  </a:lnTo>
                  <a:lnTo>
                    <a:pt x="26" y="84"/>
                  </a:lnTo>
                  <a:lnTo>
                    <a:pt x="25" y="69"/>
                  </a:lnTo>
                  <a:lnTo>
                    <a:pt x="21" y="64"/>
                  </a:lnTo>
                  <a:lnTo>
                    <a:pt x="0" y="56"/>
                  </a:lnTo>
                  <a:lnTo>
                    <a:pt x="2" y="47"/>
                  </a:lnTo>
                  <a:lnTo>
                    <a:pt x="6" y="46"/>
                  </a:lnTo>
                  <a:lnTo>
                    <a:pt x="13" y="41"/>
                  </a:lnTo>
                  <a:lnTo>
                    <a:pt x="19" y="42"/>
                  </a:lnTo>
                  <a:lnTo>
                    <a:pt x="26" y="38"/>
                  </a:lnTo>
                  <a:lnTo>
                    <a:pt x="31" y="38"/>
                  </a:lnTo>
                  <a:lnTo>
                    <a:pt x="34" y="42"/>
                  </a:lnTo>
                  <a:lnTo>
                    <a:pt x="39" y="43"/>
                  </a:lnTo>
                  <a:lnTo>
                    <a:pt x="39" y="52"/>
                  </a:lnTo>
                  <a:lnTo>
                    <a:pt x="39" y="60"/>
                  </a:lnTo>
                  <a:lnTo>
                    <a:pt x="40" y="67"/>
                  </a:lnTo>
                  <a:lnTo>
                    <a:pt x="46" y="71"/>
                  </a:lnTo>
                  <a:lnTo>
                    <a:pt x="49" y="70"/>
                  </a:lnTo>
                  <a:lnTo>
                    <a:pt x="47" y="62"/>
                  </a:lnTo>
                  <a:lnTo>
                    <a:pt x="51" y="54"/>
                  </a:lnTo>
                  <a:lnTo>
                    <a:pt x="51" y="42"/>
                  </a:lnTo>
                  <a:lnTo>
                    <a:pt x="47" y="34"/>
                  </a:lnTo>
                  <a:lnTo>
                    <a:pt x="42" y="26"/>
                  </a:lnTo>
                  <a:lnTo>
                    <a:pt x="43" y="13"/>
                  </a:lnTo>
                  <a:lnTo>
                    <a:pt x="56" y="14"/>
                  </a:lnTo>
                  <a:lnTo>
                    <a:pt x="62" y="16"/>
                  </a:lnTo>
                  <a:lnTo>
                    <a:pt x="68" y="15"/>
                  </a:lnTo>
                  <a:lnTo>
                    <a:pt x="76" y="13"/>
                  </a:lnTo>
                  <a:lnTo>
                    <a:pt x="81" y="9"/>
                  </a:lnTo>
                  <a:lnTo>
                    <a:pt x="87" y="6"/>
                  </a:lnTo>
                  <a:lnTo>
                    <a:pt x="89" y="2"/>
                  </a:lnTo>
                  <a:lnTo>
                    <a:pt x="94" y="0"/>
                  </a:lnTo>
                  <a:lnTo>
                    <a:pt x="95" y="18"/>
                  </a:lnTo>
                  <a:lnTo>
                    <a:pt x="97" y="28"/>
                  </a:lnTo>
                  <a:lnTo>
                    <a:pt x="96" y="49"/>
                  </a:lnTo>
                  <a:lnTo>
                    <a:pt x="84" y="68"/>
                  </a:lnTo>
                  <a:lnTo>
                    <a:pt x="68" y="74"/>
                  </a:lnTo>
                  <a:lnTo>
                    <a:pt x="60" y="82"/>
                  </a:lnTo>
                  <a:lnTo>
                    <a:pt x="55" y="88"/>
                  </a:lnTo>
                  <a:lnTo>
                    <a:pt x="51" y="90"/>
                  </a:lnTo>
                  <a:lnTo>
                    <a:pt x="42" y="97"/>
                  </a:lnTo>
                  <a:lnTo>
                    <a:pt x="42" y="103"/>
                  </a:lnTo>
                  <a:lnTo>
                    <a:pt x="47" y="120"/>
                  </a:lnTo>
                  <a:lnTo>
                    <a:pt x="49" y="140"/>
                  </a:lnTo>
                  <a:lnTo>
                    <a:pt x="45" y="154"/>
                  </a:lnTo>
                  <a:lnTo>
                    <a:pt x="28" y="160"/>
                  </a:lnTo>
                  <a:lnTo>
                    <a:pt x="23" y="167"/>
                  </a:lnTo>
                  <a:lnTo>
                    <a:pt x="25" y="170"/>
                  </a:lnTo>
                  <a:lnTo>
                    <a:pt x="24" y="17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4" name="Freeform 427"/>
            <p:cNvSpPr>
              <a:spLocks/>
            </p:cNvSpPr>
            <p:nvPr/>
          </p:nvSpPr>
          <p:spPr bwMode="gray">
            <a:xfrm>
              <a:off x="3084" y="2888"/>
              <a:ext cx="128" cy="149"/>
            </a:xfrm>
            <a:custGeom>
              <a:avLst/>
              <a:gdLst>
                <a:gd name="T0" fmla="*/ 2147483647 w 98"/>
                <a:gd name="T1" fmla="*/ 2147483647 h 114"/>
                <a:gd name="T2" fmla="*/ 2147483647 w 98"/>
                <a:gd name="T3" fmla="*/ 2147483647 h 114"/>
                <a:gd name="T4" fmla="*/ 2147483647 w 98"/>
                <a:gd name="T5" fmla="*/ 2147483647 h 114"/>
                <a:gd name="T6" fmla="*/ 2147483647 w 98"/>
                <a:gd name="T7" fmla="*/ 2147483647 h 114"/>
                <a:gd name="T8" fmla="*/ 2147483647 w 98"/>
                <a:gd name="T9" fmla="*/ 2147483647 h 114"/>
                <a:gd name="T10" fmla="*/ 2147483647 w 98"/>
                <a:gd name="T11" fmla="*/ 2147483647 h 114"/>
                <a:gd name="T12" fmla="*/ 2147483647 w 98"/>
                <a:gd name="T13" fmla="*/ 2147483647 h 114"/>
                <a:gd name="T14" fmla="*/ 2147483647 w 98"/>
                <a:gd name="T15" fmla="*/ 2147483647 h 114"/>
                <a:gd name="T16" fmla="*/ 2147483647 w 98"/>
                <a:gd name="T17" fmla="*/ 2147483647 h 114"/>
                <a:gd name="T18" fmla="*/ 2147483647 w 98"/>
                <a:gd name="T19" fmla="*/ 2147483647 h 114"/>
                <a:gd name="T20" fmla="*/ 2147483647 w 98"/>
                <a:gd name="T21" fmla="*/ 2147483647 h 114"/>
                <a:gd name="T22" fmla="*/ 2147483647 w 98"/>
                <a:gd name="T23" fmla="*/ 2147483647 h 114"/>
                <a:gd name="T24" fmla="*/ 2147483647 w 98"/>
                <a:gd name="T25" fmla="*/ 2147483647 h 114"/>
                <a:gd name="T26" fmla="*/ 2147483647 w 98"/>
                <a:gd name="T27" fmla="*/ 2147483647 h 114"/>
                <a:gd name="T28" fmla="*/ 2147483647 w 98"/>
                <a:gd name="T29" fmla="*/ 2147483647 h 114"/>
                <a:gd name="T30" fmla="*/ 2147483647 w 98"/>
                <a:gd name="T31" fmla="*/ 2147483647 h 114"/>
                <a:gd name="T32" fmla="*/ 2147483647 w 98"/>
                <a:gd name="T33" fmla="*/ 2147483647 h 114"/>
                <a:gd name="T34" fmla="*/ 2147483647 w 98"/>
                <a:gd name="T35" fmla="*/ 2147483647 h 114"/>
                <a:gd name="T36" fmla="*/ 2147483647 w 98"/>
                <a:gd name="T37" fmla="*/ 2147483647 h 114"/>
                <a:gd name="T38" fmla="*/ 2147483647 w 98"/>
                <a:gd name="T39" fmla="*/ 2147483647 h 114"/>
                <a:gd name="T40" fmla="*/ 2147483647 w 98"/>
                <a:gd name="T41" fmla="*/ 2147483647 h 114"/>
                <a:gd name="T42" fmla="*/ 2147483647 w 98"/>
                <a:gd name="T43" fmla="*/ 2147483647 h 114"/>
                <a:gd name="T44" fmla="*/ 2147483647 w 98"/>
                <a:gd name="T45" fmla="*/ 2147483647 h 114"/>
                <a:gd name="T46" fmla="*/ 0 w 98"/>
                <a:gd name="T47" fmla="*/ 2147483647 h 114"/>
                <a:gd name="T48" fmla="*/ 0 w 98"/>
                <a:gd name="T49" fmla="*/ 2147483647 h 114"/>
                <a:gd name="T50" fmla="*/ 2147483647 w 98"/>
                <a:gd name="T51" fmla="*/ 2147483647 h 114"/>
                <a:gd name="T52" fmla="*/ 2147483647 w 98"/>
                <a:gd name="T53" fmla="*/ 2147483647 h 114"/>
                <a:gd name="T54" fmla="*/ 2147483647 w 98"/>
                <a:gd name="T55" fmla="*/ 2147483647 h 114"/>
                <a:gd name="T56" fmla="*/ 2147483647 w 98"/>
                <a:gd name="T57" fmla="*/ 2147483647 h 114"/>
                <a:gd name="T58" fmla="*/ 2147483647 w 98"/>
                <a:gd name="T59" fmla="*/ 2147483647 h 114"/>
                <a:gd name="T60" fmla="*/ 2147483647 w 98"/>
                <a:gd name="T61" fmla="*/ 2147483647 h 114"/>
                <a:gd name="T62" fmla="*/ 2147483647 w 98"/>
                <a:gd name="T63" fmla="*/ 2147483647 h 114"/>
                <a:gd name="T64" fmla="*/ 2147483647 w 98"/>
                <a:gd name="T65" fmla="*/ 2147483647 h 114"/>
                <a:gd name="T66" fmla="*/ 2147483647 w 98"/>
                <a:gd name="T67" fmla="*/ 2147483647 h 114"/>
                <a:gd name="T68" fmla="*/ 2147483647 w 98"/>
                <a:gd name="T69" fmla="*/ 2147483647 h 114"/>
                <a:gd name="T70" fmla="*/ 2147483647 w 98"/>
                <a:gd name="T71" fmla="*/ 0 h 114"/>
                <a:gd name="T72" fmla="*/ 2147483647 w 98"/>
                <a:gd name="T73" fmla="*/ 2147483647 h 114"/>
                <a:gd name="T74" fmla="*/ 2147483647 w 98"/>
                <a:gd name="T75" fmla="*/ 2147483647 h 114"/>
                <a:gd name="T76" fmla="*/ 2147483647 w 98"/>
                <a:gd name="T77" fmla="*/ 2147483647 h 114"/>
                <a:gd name="T78" fmla="*/ 2147483647 w 98"/>
                <a:gd name="T79" fmla="*/ 2147483647 h 114"/>
                <a:gd name="T80" fmla="*/ 2147483647 w 98"/>
                <a:gd name="T81" fmla="*/ 2147483647 h 114"/>
                <a:gd name="T82" fmla="*/ 2147483647 w 98"/>
                <a:gd name="T83" fmla="*/ 2147483647 h 1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8"/>
                <a:gd name="T127" fmla="*/ 0 h 114"/>
                <a:gd name="T128" fmla="*/ 98 w 98"/>
                <a:gd name="T129" fmla="*/ 114 h 1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8" h="114">
                  <a:moveTo>
                    <a:pt x="89" y="39"/>
                  </a:moveTo>
                  <a:lnTo>
                    <a:pt x="83" y="51"/>
                  </a:lnTo>
                  <a:lnTo>
                    <a:pt x="83" y="56"/>
                  </a:lnTo>
                  <a:lnTo>
                    <a:pt x="89" y="62"/>
                  </a:lnTo>
                  <a:lnTo>
                    <a:pt x="87" y="73"/>
                  </a:lnTo>
                  <a:lnTo>
                    <a:pt x="88" y="86"/>
                  </a:lnTo>
                  <a:lnTo>
                    <a:pt x="98" y="98"/>
                  </a:lnTo>
                  <a:lnTo>
                    <a:pt x="93" y="100"/>
                  </a:lnTo>
                  <a:lnTo>
                    <a:pt x="91" y="104"/>
                  </a:lnTo>
                  <a:lnTo>
                    <a:pt x="85" y="107"/>
                  </a:lnTo>
                  <a:lnTo>
                    <a:pt x="80" y="111"/>
                  </a:lnTo>
                  <a:lnTo>
                    <a:pt x="72" y="113"/>
                  </a:lnTo>
                  <a:lnTo>
                    <a:pt x="66" y="114"/>
                  </a:lnTo>
                  <a:lnTo>
                    <a:pt x="60" y="112"/>
                  </a:lnTo>
                  <a:lnTo>
                    <a:pt x="47" y="111"/>
                  </a:lnTo>
                  <a:lnTo>
                    <a:pt x="46" y="99"/>
                  </a:lnTo>
                  <a:lnTo>
                    <a:pt x="42" y="90"/>
                  </a:lnTo>
                  <a:lnTo>
                    <a:pt x="35" y="88"/>
                  </a:lnTo>
                  <a:lnTo>
                    <a:pt x="28" y="88"/>
                  </a:lnTo>
                  <a:lnTo>
                    <a:pt x="19" y="83"/>
                  </a:lnTo>
                  <a:lnTo>
                    <a:pt x="11" y="76"/>
                  </a:lnTo>
                  <a:lnTo>
                    <a:pt x="9" y="68"/>
                  </a:lnTo>
                  <a:lnTo>
                    <a:pt x="1" y="56"/>
                  </a:lnTo>
                  <a:lnTo>
                    <a:pt x="0" y="44"/>
                  </a:lnTo>
                  <a:lnTo>
                    <a:pt x="0" y="42"/>
                  </a:lnTo>
                  <a:lnTo>
                    <a:pt x="1" y="37"/>
                  </a:lnTo>
                  <a:lnTo>
                    <a:pt x="5" y="34"/>
                  </a:lnTo>
                  <a:lnTo>
                    <a:pt x="6" y="30"/>
                  </a:lnTo>
                  <a:lnTo>
                    <a:pt x="10" y="28"/>
                  </a:lnTo>
                  <a:lnTo>
                    <a:pt x="11" y="20"/>
                  </a:lnTo>
                  <a:lnTo>
                    <a:pt x="7" y="17"/>
                  </a:lnTo>
                  <a:lnTo>
                    <a:pt x="8" y="12"/>
                  </a:lnTo>
                  <a:lnTo>
                    <a:pt x="11" y="10"/>
                  </a:lnTo>
                  <a:lnTo>
                    <a:pt x="12" y="7"/>
                  </a:lnTo>
                  <a:lnTo>
                    <a:pt x="9" y="2"/>
                  </a:lnTo>
                  <a:lnTo>
                    <a:pt x="13" y="0"/>
                  </a:lnTo>
                  <a:lnTo>
                    <a:pt x="39" y="1"/>
                  </a:lnTo>
                  <a:lnTo>
                    <a:pt x="53" y="11"/>
                  </a:lnTo>
                  <a:lnTo>
                    <a:pt x="72" y="19"/>
                  </a:lnTo>
                  <a:lnTo>
                    <a:pt x="73" y="24"/>
                  </a:lnTo>
                  <a:lnTo>
                    <a:pt x="72" y="30"/>
                  </a:lnTo>
                  <a:lnTo>
                    <a:pt x="89" y="3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5" name="Freeform 428"/>
            <p:cNvSpPr>
              <a:spLocks/>
            </p:cNvSpPr>
            <p:nvPr/>
          </p:nvSpPr>
          <p:spPr bwMode="gray">
            <a:xfrm>
              <a:off x="3080" y="2821"/>
              <a:ext cx="68" cy="75"/>
            </a:xfrm>
            <a:custGeom>
              <a:avLst/>
              <a:gdLst>
                <a:gd name="T0" fmla="*/ 2147483647 w 52"/>
                <a:gd name="T1" fmla="*/ 2147483647 h 58"/>
                <a:gd name="T2" fmla="*/ 2147483647 w 52"/>
                <a:gd name="T3" fmla="*/ 2147483647 h 58"/>
                <a:gd name="T4" fmla="*/ 2147483647 w 52"/>
                <a:gd name="T5" fmla="*/ 2147483647 h 58"/>
                <a:gd name="T6" fmla="*/ 2147483647 w 52"/>
                <a:gd name="T7" fmla="*/ 2147483647 h 58"/>
                <a:gd name="T8" fmla="*/ 2147483647 w 52"/>
                <a:gd name="T9" fmla="*/ 2147483647 h 58"/>
                <a:gd name="T10" fmla="*/ 0 w 52"/>
                <a:gd name="T11" fmla="*/ 2147483647 h 58"/>
                <a:gd name="T12" fmla="*/ 2147483647 w 52"/>
                <a:gd name="T13" fmla="*/ 2147483647 h 58"/>
                <a:gd name="T14" fmla="*/ 2147483647 w 52"/>
                <a:gd name="T15" fmla="*/ 2147483647 h 58"/>
                <a:gd name="T16" fmla="*/ 2147483647 w 52"/>
                <a:gd name="T17" fmla="*/ 2147483647 h 58"/>
                <a:gd name="T18" fmla="*/ 2147483647 w 52"/>
                <a:gd name="T19" fmla="*/ 2147483647 h 58"/>
                <a:gd name="T20" fmla="*/ 2147483647 w 52"/>
                <a:gd name="T21" fmla="*/ 2147483647 h 58"/>
                <a:gd name="T22" fmla="*/ 2147483647 w 52"/>
                <a:gd name="T23" fmla="*/ 2147483647 h 58"/>
                <a:gd name="T24" fmla="*/ 2147483647 w 52"/>
                <a:gd name="T25" fmla="*/ 2147483647 h 58"/>
                <a:gd name="T26" fmla="*/ 2147483647 w 52"/>
                <a:gd name="T27" fmla="*/ 0 h 58"/>
                <a:gd name="T28" fmla="*/ 2147483647 w 52"/>
                <a:gd name="T29" fmla="*/ 2147483647 h 58"/>
                <a:gd name="T30" fmla="*/ 2147483647 w 52"/>
                <a:gd name="T31" fmla="*/ 2147483647 h 58"/>
                <a:gd name="T32" fmla="*/ 2147483647 w 52"/>
                <a:gd name="T33" fmla="*/ 2147483647 h 58"/>
                <a:gd name="T34" fmla="*/ 2147483647 w 52"/>
                <a:gd name="T35" fmla="*/ 2147483647 h 58"/>
                <a:gd name="T36" fmla="*/ 2147483647 w 52"/>
                <a:gd name="T37" fmla="*/ 2147483647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58"/>
                <a:gd name="T59" fmla="*/ 52 w 52"/>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58">
                  <a:moveTo>
                    <a:pt x="42" y="53"/>
                  </a:moveTo>
                  <a:lnTo>
                    <a:pt x="16" y="52"/>
                  </a:lnTo>
                  <a:lnTo>
                    <a:pt x="12" y="54"/>
                  </a:lnTo>
                  <a:lnTo>
                    <a:pt x="8" y="53"/>
                  </a:lnTo>
                  <a:lnTo>
                    <a:pt x="5" y="56"/>
                  </a:lnTo>
                  <a:lnTo>
                    <a:pt x="0" y="58"/>
                  </a:lnTo>
                  <a:lnTo>
                    <a:pt x="3" y="45"/>
                  </a:lnTo>
                  <a:lnTo>
                    <a:pt x="13" y="28"/>
                  </a:lnTo>
                  <a:lnTo>
                    <a:pt x="15" y="19"/>
                  </a:lnTo>
                  <a:lnTo>
                    <a:pt x="12" y="9"/>
                  </a:lnTo>
                  <a:lnTo>
                    <a:pt x="16" y="6"/>
                  </a:lnTo>
                  <a:lnTo>
                    <a:pt x="23" y="9"/>
                  </a:lnTo>
                  <a:lnTo>
                    <a:pt x="36" y="8"/>
                  </a:lnTo>
                  <a:lnTo>
                    <a:pt x="42" y="0"/>
                  </a:lnTo>
                  <a:lnTo>
                    <a:pt x="44" y="7"/>
                  </a:lnTo>
                  <a:lnTo>
                    <a:pt x="52" y="21"/>
                  </a:lnTo>
                  <a:lnTo>
                    <a:pt x="52" y="30"/>
                  </a:lnTo>
                  <a:lnTo>
                    <a:pt x="43" y="37"/>
                  </a:lnTo>
                  <a:lnTo>
                    <a:pt x="42" y="5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6" name="Freeform 429"/>
            <p:cNvSpPr>
              <a:spLocks/>
            </p:cNvSpPr>
            <p:nvPr/>
          </p:nvSpPr>
          <p:spPr bwMode="gray">
            <a:xfrm>
              <a:off x="3080" y="2909"/>
              <a:ext cx="18" cy="28"/>
            </a:xfrm>
            <a:custGeom>
              <a:avLst/>
              <a:gdLst>
                <a:gd name="T0" fmla="*/ 0 w 14"/>
                <a:gd name="T1" fmla="*/ 0 h 21"/>
                <a:gd name="T2" fmla="*/ 2147483647 w 14"/>
                <a:gd name="T3" fmla="*/ 0 h 21"/>
                <a:gd name="T4" fmla="*/ 2147483647 w 14"/>
                <a:gd name="T5" fmla="*/ 2147483647 h 21"/>
                <a:gd name="T6" fmla="*/ 2147483647 w 14"/>
                <a:gd name="T7" fmla="*/ 2147483647 h 21"/>
                <a:gd name="T8" fmla="*/ 2147483647 w 14"/>
                <a:gd name="T9" fmla="*/ 2147483647 h 21"/>
                <a:gd name="T10" fmla="*/ 2147483647 w 14"/>
                <a:gd name="T11" fmla="*/ 2147483647 h 21"/>
                <a:gd name="T12" fmla="*/ 2147483647 w 14"/>
                <a:gd name="T13" fmla="*/ 2147483647 h 21"/>
                <a:gd name="T14" fmla="*/ 2147483647 w 14"/>
                <a:gd name="T15" fmla="*/ 2147483647 h 21"/>
                <a:gd name="T16" fmla="*/ 2147483647 w 14"/>
                <a:gd name="T17" fmla="*/ 2147483647 h 21"/>
                <a:gd name="T18" fmla="*/ 2147483647 w 14"/>
                <a:gd name="T19" fmla="*/ 2147483647 h 21"/>
                <a:gd name="T20" fmla="*/ 2147483647 w 14"/>
                <a:gd name="T21" fmla="*/ 2147483647 h 21"/>
                <a:gd name="T22" fmla="*/ 2147483647 w 14"/>
                <a:gd name="T23" fmla="*/ 2147483647 h 21"/>
                <a:gd name="T24" fmla="*/ 2147483647 w 14"/>
                <a:gd name="T25" fmla="*/ 2147483647 h 21"/>
                <a:gd name="T26" fmla="*/ 0 w 1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1"/>
                <a:gd name="T44" fmla="*/ 14 w 14"/>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1">
                  <a:moveTo>
                    <a:pt x="0" y="0"/>
                  </a:moveTo>
                  <a:lnTo>
                    <a:pt x="3" y="0"/>
                  </a:lnTo>
                  <a:lnTo>
                    <a:pt x="3" y="2"/>
                  </a:lnTo>
                  <a:lnTo>
                    <a:pt x="5" y="2"/>
                  </a:lnTo>
                  <a:lnTo>
                    <a:pt x="7" y="1"/>
                  </a:lnTo>
                  <a:lnTo>
                    <a:pt x="10" y="1"/>
                  </a:lnTo>
                  <a:lnTo>
                    <a:pt x="14" y="4"/>
                  </a:lnTo>
                  <a:lnTo>
                    <a:pt x="13" y="12"/>
                  </a:lnTo>
                  <a:lnTo>
                    <a:pt x="9" y="14"/>
                  </a:lnTo>
                  <a:lnTo>
                    <a:pt x="8" y="18"/>
                  </a:lnTo>
                  <a:lnTo>
                    <a:pt x="4" y="21"/>
                  </a:lnTo>
                  <a:lnTo>
                    <a:pt x="4" y="13"/>
                  </a:lnTo>
                  <a:lnTo>
                    <a:pt x="1" y="9"/>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7" name="Freeform 430"/>
            <p:cNvSpPr>
              <a:spLocks/>
            </p:cNvSpPr>
            <p:nvPr/>
          </p:nvSpPr>
          <p:spPr bwMode="gray">
            <a:xfrm>
              <a:off x="3053" y="3273"/>
              <a:ext cx="31" cy="31"/>
            </a:xfrm>
            <a:custGeom>
              <a:avLst/>
              <a:gdLst>
                <a:gd name="T0" fmla="*/ 2147483647 w 24"/>
                <a:gd name="T1" fmla="*/ 2147483647 h 24"/>
                <a:gd name="T2" fmla="*/ 2147483647 w 24"/>
                <a:gd name="T3" fmla="*/ 2147483647 h 24"/>
                <a:gd name="T4" fmla="*/ 2147483647 w 24"/>
                <a:gd name="T5" fmla="*/ 2147483647 h 24"/>
                <a:gd name="T6" fmla="*/ 2147483647 w 24"/>
                <a:gd name="T7" fmla="*/ 2147483647 h 24"/>
                <a:gd name="T8" fmla="*/ 2147483647 w 24"/>
                <a:gd name="T9" fmla="*/ 2147483647 h 24"/>
                <a:gd name="T10" fmla="*/ 0 w 24"/>
                <a:gd name="T11" fmla="*/ 2147483647 h 24"/>
                <a:gd name="T12" fmla="*/ 0 w 24"/>
                <a:gd name="T13" fmla="*/ 2147483647 h 24"/>
                <a:gd name="T14" fmla="*/ 2147483647 w 24"/>
                <a:gd name="T15" fmla="*/ 0 h 24"/>
                <a:gd name="T16" fmla="*/ 2147483647 w 24"/>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23" y="1"/>
                  </a:moveTo>
                  <a:lnTo>
                    <a:pt x="24" y="10"/>
                  </a:lnTo>
                  <a:lnTo>
                    <a:pt x="17" y="17"/>
                  </a:lnTo>
                  <a:lnTo>
                    <a:pt x="15" y="20"/>
                  </a:lnTo>
                  <a:lnTo>
                    <a:pt x="7" y="24"/>
                  </a:lnTo>
                  <a:lnTo>
                    <a:pt x="0" y="15"/>
                  </a:lnTo>
                  <a:lnTo>
                    <a:pt x="0" y="10"/>
                  </a:lnTo>
                  <a:lnTo>
                    <a:pt x="10" y="0"/>
                  </a:lnTo>
                  <a:lnTo>
                    <a:pt x="23"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8" name="Freeform 431"/>
            <p:cNvSpPr>
              <a:spLocks/>
            </p:cNvSpPr>
            <p:nvPr/>
          </p:nvSpPr>
          <p:spPr bwMode="gray">
            <a:xfrm>
              <a:off x="2997" y="2987"/>
              <a:ext cx="133" cy="133"/>
            </a:xfrm>
            <a:custGeom>
              <a:avLst/>
              <a:gdLst>
                <a:gd name="T0" fmla="*/ 2147483647 w 102"/>
                <a:gd name="T1" fmla="*/ 2147483647 h 102"/>
                <a:gd name="T2" fmla="*/ 0 w 102"/>
                <a:gd name="T3" fmla="*/ 2147483647 h 102"/>
                <a:gd name="T4" fmla="*/ 0 w 102"/>
                <a:gd name="T5" fmla="*/ 2147483647 h 102"/>
                <a:gd name="T6" fmla="*/ 2147483647 w 102"/>
                <a:gd name="T7" fmla="*/ 2147483647 h 102"/>
                <a:gd name="T8" fmla="*/ 2147483647 w 102"/>
                <a:gd name="T9" fmla="*/ 2147483647 h 102"/>
                <a:gd name="T10" fmla="*/ 2147483647 w 102"/>
                <a:gd name="T11" fmla="*/ 2147483647 h 102"/>
                <a:gd name="T12" fmla="*/ 2147483647 w 102"/>
                <a:gd name="T13" fmla="*/ 2147483647 h 102"/>
                <a:gd name="T14" fmla="*/ 2147483647 w 102"/>
                <a:gd name="T15" fmla="*/ 2147483647 h 102"/>
                <a:gd name="T16" fmla="*/ 2147483647 w 102"/>
                <a:gd name="T17" fmla="*/ 2147483647 h 102"/>
                <a:gd name="T18" fmla="*/ 2147483647 w 102"/>
                <a:gd name="T19" fmla="*/ 2147483647 h 102"/>
                <a:gd name="T20" fmla="*/ 2147483647 w 102"/>
                <a:gd name="T21" fmla="*/ 2147483647 h 102"/>
                <a:gd name="T22" fmla="*/ 2147483647 w 102"/>
                <a:gd name="T23" fmla="*/ 2147483647 h 102"/>
                <a:gd name="T24" fmla="*/ 2147483647 w 102"/>
                <a:gd name="T25" fmla="*/ 2147483647 h 102"/>
                <a:gd name="T26" fmla="*/ 2147483647 w 102"/>
                <a:gd name="T27" fmla="*/ 2147483647 h 102"/>
                <a:gd name="T28" fmla="*/ 2147483647 w 102"/>
                <a:gd name="T29" fmla="*/ 2147483647 h 102"/>
                <a:gd name="T30" fmla="*/ 2147483647 w 102"/>
                <a:gd name="T31" fmla="*/ 2147483647 h 102"/>
                <a:gd name="T32" fmla="*/ 2147483647 w 102"/>
                <a:gd name="T33" fmla="*/ 2147483647 h 102"/>
                <a:gd name="T34" fmla="*/ 2147483647 w 102"/>
                <a:gd name="T35" fmla="*/ 2147483647 h 102"/>
                <a:gd name="T36" fmla="*/ 2147483647 w 102"/>
                <a:gd name="T37" fmla="*/ 2147483647 h 102"/>
                <a:gd name="T38" fmla="*/ 2147483647 w 102"/>
                <a:gd name="T39" fmla="*/ 2147483647 h 102"/>
                <a:gd name="T40" fmla="*/ 2147483647 w 102"/>
                <a:gd name="T41" fmla="*/ 2147483647 h 102"/>
                <a:gd name="T42" fmla="*/ 2147483647 w 102"/>
                <a:gd name="T43" fmla="*/ 2147483647 h 102"/>
                <a:gd name="T44" fmla="*/ 2147483647 w 102"/>
                <a:gd name="T45" fmla="*/ 2147483647 h 102"/>
                <a:gd name="T46" fmla="*/ 2147483647 w 102"/>
                <a:gd name="T47" fmla="*/ 0 h 102"/>
                <a:gd name="T48" fmla="*/ 2147483647 w 102"/>
                <a:gd name="T49" fmla="*/ 2147483647 h 102"/>
                <a:gd name="T50" fmla="*/ 2147483647 w 102"/>
                <a:gd name="T51" fmla="*/ 2147483647 h 102"/>
                <a:gd name="T52" fmla="*/ 2147483647 w 102"/>
                <a:gd name="T53" fmla="*/ 2147483647 h 102"/>
                <a:gd name="T54" fmla="*/ 2147483647 w 102"/>
                <a:gd name="T55" fmla="*/ 2147483647 h 102"/>
                <a:gd name="T56" fmla="*/ 2147483647 w 102"/>
                <a:gd name="T57" fmla="*/ 2147483647 h 102"/>
                <a:gd name="T58" fmla="*/ 2147483647 w 102"/>
                <a:gd name="T59" fmla="*/ 2147483647 h 102"/>
                <a:gd name="T60" fmla="*/ 2147483647 w 102"/>
                <a:gd name="T61" fmla="*/ 2147483647 h 102"/>
                <a:gd name="T62" fmla="*/ 2147483647 w 102"/>
                <a:gd name="T63" fmla="*/ 2147483647 h 102"/>
                <a:gd name="T64" fmla="*/ 2147483647 w 102"/>
                <a:gd name="T65" fmla="*/ 2147483647 h 102"/>
                <a:gd name="T66" fmla="*/ 2147483647 w 102"/>
                <a:gd name="T67" fmla="*/ 2147483647 h 102"/>
                <a:gd name="T68" fmla="*/ 2147483647 w 102"/>
                <a:gd name="T69" fmla="*/ 2147483647 h 102"/>
                <a:gd name="T70" fmla="*/ 2147483647 w 102"/>
                <a:gd name="T71" fmla="*/ 2147483647 h 102"/>
                <a:gd name="T72" fmla="*/ 2147483647 w 102"/>
                <a:gd name="T73" fmla="*/ 2147483647 h 102"/>
                <a:gd name="T74" fmla="*/ 2147483647 w 102"/>
                <a:gd name="T75" fmla="*/ 2147483647 h 102"/>
                <a:gd name="T76" fmla="*/ 2147483647 w 102"/>
                <a:gd name="T77" fmla="*/ 2147483647 h 102"/>
                <a:gd name="T78" fmla="*/ 2147483647 w 102"/>
                <a:gd name="T79" fmla="*/ 2147483647 h 102"/>
                <a:gd name="T80" fmla="*/ 2147483647 w 102"/>
                <a:gd name="T81" fmla="*/ 2147483647 h 102"/>
                <a:gd name="T82" fmla="*/ 2147483647 w 102"/>
                <a:gd name="T83" fmla="*/ 2147483647 h 102"/>
                <a:gd name="T84" fmla="*/ 2147483647 w 102"/>
                <a:gd name="T85" fmla="*/ 2147483647 h 102"/>
                <a:gd name="T86" fmla="*/ 2147483647 w 102"/>
                <a:gd name="T87" fmla="*/ 2147483647 h 102"/>
                <a:gd name="T88" fmla="*/ 2147483647 w 102"/>
                <a:gd name="T89" fmla="*/ 2147483647 h 102"/>
                <a:gd name="T90" fmla="*/ 2147483647 w 102"/>
                <a:gd name="T91" fmla="*/ 2147483647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2"/>
                <a:gd name="T139" fmla="*/ 0 h 102"/>
                <a:gd name="T140" fmla="*/ 102 w 102"/>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2" h="102">
                  <a:moveTo>
                    <a:pt x="7" y="94"/>
                  </a:moveTo>
                  <a:lnTo>
                    <a:pt x="0" y="87"/>
                  </a:lnTo>
                  <a:lnTo>
                    <a:pt x="0" y="49"/>
                  </a:lnTo>
                  <a:lnTo>
                    <a:pt x="18" y="48"/>
                  </a:lnTo>
                  <a:lnTo>
                    <a:pt x="19" y="34"/>
                  </a:lnTo>
                  <a:lnTo>
                    <a:pt x="22" y="32"/>
                  </a:lnTo>
                  <a:lnTo>
                    <a:pt x="26" y="33"/>
                  </a:lnTo>
                  <a:lnTo>
                    <a:pt x="28" y="31"/>
                  </a:lnTo>
                  <a:lnTo>
                    <a:pt x="32" y="34"/>
                  </a:lnTo>
                  <a:lnTo>
                    <a:pt x="34" y="38"/>
                  </a:lnTo>
                  <a:lnTo>
                    <a:pt x="38" y="38"/>
                  </a:lnTo>
                  <a:lnTo>
                    <a:pt x="40" y="33"/>
                  </a:lnTo>
                  <a:lnTo>
                    <a:pt x="43" y="34"/>
                  </a:lnTo>
                  <a:lnTo>
                    <a:pt x="65" y="56"/>
                  </a:lnTo>
                  <a:lnTo>
                    <a:pt x="69" y="53"/>
                  </a:lnTo>
                  <a:lnTo>
                    <a:pt x="70" y="39"/>
                  </a:lnTo>
                  <a:lnTo>
                    <a:pt x="67" y="37"/>
                  </a:lnTo>
                  <a:lnTo>
                    <a:pt x="64" y="41"/>
                  </a:lnTo>
                  <a:lnTo>
                    <a:pt x="60" y="41"/>
                  </a:lnTo>
                  <a:lnTo>
                    <a:pt x="55" y="35"/>
                  </a:lnTo>
                  <a:lnTo>
                    <a:pt x="59" y="11"/>
                  </a:lnTo>
                  <a:lnTo>
                    <a:pt x="63" y="6"/>
                  </a:lnTo>
                  <a:lnTo>
                    <a:pt x="68" y="4"/>
                  </a:lnTo>
                  <a:lnTo>
                    <a:pt x="78" y="0"/>
                  </a:lnTo>
                  <a:lnTo>
                    <a:pt x="86" y="7"/>
                  </a:lnTo>
                  <a:lnTo>
                    <a:pt x="95" y="12"/>
                  </a:lnTo>
                  <a:lnTo>
                    <a:pt x="101" y="21"/>
                  </a:lnTo>
                  <a:lnTo>
                    <a:pt x="102" y="39"/>
                  </a:lnTo>
                  <a:lnTo>
                    <a:pt x="99" y="42"/>
                  </a:lnTo>
                  <a:lnTo>
                    <a:pt x="97" y="60"/>
                  </a:lnTo>
                  <a:lnTo>
                    <a:pt x="90" y="64"/>
                  </a:lnTo>
                  <a:lnTo>
                    <a:pt x="84" y="63"/>
                  </a:lnTo>
                  <a:lnTo>
                    <a:pt x="77" y="68"/>
                  </a:lnTo>
                  <a:lnTo>
                    <a:pt x="73" y="69"/>
                  </a:lnTo>
                  <a:lnTo>
                    <a:pt x="71" y="78"/>
                  </a:lnTo>
                  <a:lnTo>
                    <a:pt x="63" y="80"/>
                  </a:lnTo>
                  <a:lnTo>
                    <a:pt x="60" y="83"/>
                  </a:lnTo>
                  <a:lnTo>
                    <a:pt x="59" y="88"/>
                  </a:lnTo>
                  <a:lnTo>
                    <a:pt x="52" y="93"/>
                  </a:lnTo>
                  <a:lnTo>
                    <a:pt x="47" y="95"/>
                  </a:lnTo>
                  <a:lnTo>
                    <a:pt x="42" y="102"/>
                  </a:lnTo>
                  <a:lnTo>
                    <a:pt x="33" y="102"/>
                  </a:lnTo>
                  <a:lnTo>
                    <a:pt x="30" y="99"/>
                  </a:lnTo>
                  <a:lnTo>
                    <a:pt x="24" y="97"/>
                  </a:lnTo>
                  <a:lnTo>
                    <a:pt x="13" y="96"/>
                  </a:lnTo>
                  <a:lnTo>
                    <a:pt x="7" y="9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59" name="Freeform 432"/>
            <p:cNvSpPr>
              <a:spLocks/>
            </p:cNvSpPr>
            <p:nvPr/>
          </p:nvSpPr>
          <p:spPr bwMode="gray">
            <a:xfrm>
              <a:off x="2904" y="2723"/>
              <a:ext cx="156" cy="122"/>
            </a:xfrm>
            <a:custGeom>
              <a:avLst/>
              <a:gdLst>
                <a:gd name="T0" fmla="*/ 2147483647 w 120"/>
                <a:gd name="T1" fmla="*/ 2147483647 h 94"/>
                <a:gd name="T2" fmla="*/ 0 w 120"/>
                <a:gd name="T3" fmla="*/ 2147483647 h 94"/>
                <a:gd name="T4" fmla="*/ 0 w 120"/>
                <a:gd name="T5" fmla="*/ 2147483647 h 94"/>
                <a:gd name="T6" fmla="*/ 2147483647 w 120"/>
                <a:gd name="T7" fmla="*/ 2147483647 h 94"/>
                <a:gd name="T8" fmla="*/ 2147483647 w 120"/>
                <a:gd name="T9" fmla="*/ 2147483647 h 94"/>
                <a:gd name="T10" fmla="*/ 2147483647 w 120"/>
                <a:gd name="T11" fmla="*/ 2147483647 h 94"/>
                <a:gd name="T12" fmla="*/ 2147483647 w 120"/>
                <a:gd name="T13" fmla="*/ 2147483647 h 94"/>
                <a:gd name="T14" fmla="*/ 2147483647 w 120"/>
                <a:gd name="T15" fmla="*/ 2147483647 h 94"/>
                <a:gd name="T16" fmla="*/ 2147483647 w 120"/>
                <a:gd name="T17" fmla="*/ 2147483647 h 94"/>
                <a:gd name="T18" fmla="*/ 2147483647 w 120"/>
                <a:gd name="T19" fmla="*/ 0 h 94"/>
                <a:gd name="T20" fmla="*/ 2147483647 w 120"/>
                <a:gd name="T21" fmla="*/ 2147483647 h 94"/>
                <a:gd name="T22" fmla="*/ 2147483647 w 120"/>
                <a:gd name="T23" fmla="*/ 2147483647 h 94"/>
                <a:gd name="T24" fmla="*/ 2147483647 w 120"/>
                <a:gd name="T25" fmla="*/ 2147483647 h 94"/>
                <a:gd name="T26" fmla="*/ 2147483647 w 120"/>
                <a:gd name="T27" fmla="*/ 2147483647 h 94"/>
                <a:gd name="T28" fmla="*/ 2147483647 w 120"/>
                <a:gd name="T29" fmla="*/ 2147483647 h 94"/>
                <a:gd name="T30" fmla="*/ 2147483647 w 120"/>
                <a:gd name="T31" fmla="*/ 2147483647 h 94"/>
                <a:gd name="T32" fmla="*/ 2147483647 w 120"/>
                <a:gd name="T33" fmla="*/ 2147483647 h 94"/>
                <a:gd name="T34" fmla="*/ 2147483647 w 120"/>
                <a:gd name="T35" fmla="*/ 2147483647 h 94"/>
                <a:gd name="T36" fmla="*/ 2147483647 w 120"/>
                <a:gd name="T37" fmla="*/ 2147483647 h 94"/>
                <a:gd name="T38" fmla="*/ 2147483647 w 120"/>
                <a:gd name="T39" fmla="*/ 2147483647 h 94"/>
                <a:gd name="T40" fmla="*/ 2147483647 w 120"/>
                <a:gd name="T41" fmla="*/ 2147483647 h 94"/>
                <a:gd name="T42" fmla="*/ 2147483647 w 120"/>
                <a:gd name="T43" fmla="*/ 2147483647 h 94"/>
                <a:gd name="T44" fmla="*/ 2147483647 w 120"/>
                <a:gd name="T45" fmla="*/ 2147483647 h 94"/>
                <a:gd name="T46" fmla="*/ 2147483647 w 120"/>
                <a:gd name="T47" fmla="*/ 2147483647 h 94"/>
                <a:gd name="T48" fmla="*/ 2147483647 w 120"/>
                <a:gd name="T49" fmla="*/ 2147483647 h 94"/>
                <a:gd name="T50" fmla="*/ 2147483647 w 120"/>
                <a:gd name="T51" fmla="*/ 2147483647 h 94"/>
                <a:gd name="T52" fmla="*/ 2147483647 w 120"/>
                <a:gd name="T53" fmla="*/ 2147483647 h 94"/>
                <a:gd name="T54" fmla="*/ 2147483647 w 120"/>
                <a:gd name="T55" fmla="*/ 2147483647 h 94"/>
                <a:gd name="T56" fmla="*/ 2147483647 w 120"/>
                <a:gd name="T57" fmla="*/ 2147483647 h 94"/>
                <a:gd name="T58" fmla="*/ 2147483647 w 120"/>
                <a:gd name="T59" fmla="*/ 2147483647 h 94"/>
                <a:gd name="T60" fmla="*/ 2147483647 w 120"/>
                <a:gd name="T61" fmla="*/ 2147483647 h 94"/>
                <a:gd name="T62" fmla="*/ 2147483647 w 120"/>
                <a:gd name="T63" fmla="*/ 2147483647 h 94"/>
                <a:gd name="T64" fmla="*/ 2147483647 w 120"/>
                <a:gd name="T65" fmla="*/ 2147483647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94"/>
                <a:gd name="T101" fmla="*/ 120 w 12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94">
                  <a:moveTo>
                    <a:pt x="10" y="94"/>
                  </a:moveTo>
                  <a:lnTo>
                    <a:pt x="0" y="70"/>
                  </a:lnTo>
                  <a:lnTo>
                    <a:pt x="0" y="63"/>
                  </a:lnTo>
                  <a:lnTo>
                    <a:pt x="10" y="46"/>
                  </a:lnTo>
                  <a:lnTo>
                    <a:pt x="38" y="41"/>
                  </a:lnTo>
                  <a:lnTo>
                    <a:pt x="43" y="30"/>
                  </a:lnTo>
                  <a:lnTo>
                    <a:pt x="54" y="30"/>
                  </a:lnTo>
                  <a:lnTo>
                    <a:pt x="67" y="15"/>
                  </a:lnTo>
                  <a:lnTo>
                    <a:pt x="70" y="4"/>
                  </a:lnTo>
                  <a:lnTo>
                    <a:pt x="75" y="0"/>
                  </a:lnTo>
                  <a:lnTo>
                    <a:pt x="81" y="5"/>
                  </a:lnTo>
                  <a:lnTo>
                    <a:pt x="82" y="9"/>
                  </a:lnTo>
                  <a:lnTo>
                    <a:pt x="81" y="12"/>
                  </a:lnTo>
                  <a:lnTo>
                    <a:pt x="87" y="20"/>
                  </a:lnTo>
                  <a:lnTo>
                    <a:pt x="85" y="33"/>
                  </a:lnTo>
                  <a:lnTo>
                    <a:pt x="91" y="35"/>
                  </a:lnTo>
                  <a:lnTo>
                    <a:pt x="95" y="41"/>
                  </a:lnTo>
                  <a:lnTo>
                    <a:pt x="99" y="42"/>
                  </a:lnTo>
                  <a:lnTo>
                    <a:pt x="107" y="50"/>
                  </a:lnTo>
                  <a:lnTo>
                    <a:pt x="107" y="57"/>
                  </a:lnTo>
                  <a:lnTo>
                    <a:pt x="117" y="64"/>
                  </a:lnTo>
                  <a:lnTo>
                    <a:pt x="120" y="69"/>
                  </a:lnTo>
                  <a:lnTo>
                    <a:pt x="103" y="68"/>
                  </a:lnTo>
                  <a:lnTo>
                    <a:pt x="80" y="77"/>
                  </a:lnTo>
                  <a:lnTo>
                    <a:pt x="71" y="80"/>
                  </a:lnTo>
                  <a:lnTo>
                    <a:pt x="59" y="77"/>
                  </a:lnTo>
                  <a:lnTo>
                    <a:pt x="51" y="71"/>
                  </a:lnTo>
                  <a:lnTo>
                    <a:pt x="37" y="74"/>
                  </a:lnTo>
                  <a:lnTo>
                    <a:pt x="36" y="84"/>
                  </a:lnTo>
                  <a:lnTo>
                    <a:pt x="30" y="84"/>
                  </a:lnTo>
                  <a:lnTo>
                    <a:pt x="21" y="84"/>
                  </a:lnTo>
                  <a:lnTo>
                    <a:pt x="15" y="86"/>
                  </a:lnTo>
                  <a:lnTo>
                    <a:pt x="10" y="9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0" name="Freeform 433"/>
            <p:cNvSpPr>
              <a:spLocks/>
            </p:cNvSpPr>
            <p:nvPr/>
          </p:nvSpPr>
          <p:spPr bwMode="gray">
            <a:xfrm>
              <a:off x="2970" y="3119"/>
              <a:ext cx="102" cy="126"/>
            </a:xfrm>
            <a:custGeom>
              <a:avLst/>
              <a:gdLst>
                <a:gd name="T0" fmla="*/ 2147483647 w 78"/>
                <a:gd name="T1" fmla="*/ 2147483647 h 97"/>
                <a:gd name="T2" fmla="*/ 2147483647 w 78"/>
                <a:gd name="T3" fmla="*/ 2147483647 h 97"/>
                <a:gd name="T4" fmla="*/ 2147483647 w 78"/>
                <a:gd name="T5" fmla="*/ 2147483647 h 97"/>
                <a:gd name="T6" fmla="*/ 2147483647 w 78"/>
                <a:gd name="T7" fmla="*/ 2147483647 h 97"/>
                <a:gd name="T8" fmla="*/ 2147483647 w 78"/>
                <a:gd name="T9" fmla="*/ 2147483647 h 97"/>
                <a:gd name="T10" fmla="*/ 2147483647 w 78"/>
                <a:gd name="T11" fmla="*/ 2147483647 h 97"/>
                <a:gd name="T12" fmla="*/ 2147483647 w 78"/>
                <a:gd name="T13" fmla="*/ 2147483647 h 97"/>
                <a:gd name="T14" fmla="*/ 2147483647 w 78"/>
                <a:gd name="T15" fmla="*/ 2147483647 h 97"/>
                <a:gd name="T16" fmla="*/ 2147483647 w 78"/>
                <a:gd name="T17" fmla="*/ 2147483647 h 97"/>
                <a:gd name="T18" fmla="*/ 2147483647 w 78"/>
                <a:gd name="T19" fmla="*/ 2147483647 h 97"/>
                <a:gd name="T20" fmla="*/ 2147483647 w 78"/>
                <a:gd name="T21" fmla="*/ 2147483647 h 97"/>
                <a:gd name="T22" fmla="*/ 2147483647 w 78"/>
                <a:gd name="T23" fmla="*/ 2147483647 h 97"/>
                <a:gd name="T24" fmla="*/ 0 w 78"/>
                <a:gd name="T25" fmla="*/ 2147483647 h 97"/>
                <a:gd name="T26" fmla="*/ 2147483647 w 78"/>
                <a:gd name="T27" fmla="*/ 2147483647 h 97"/>
                <a:gd name="T28" fmla="*/ 2147483647 w 78"/>
                <a:gd name="T29" fmla="*/ 2147483647 h 97"/>
                <a:gd name="T30" fmla="*/ 2147483647 w 78"/>
                <a:gd name="T31" fmla="*/ 2147483647 h 97"/>
                <a:gd name="T32" fmla="*/ 2147483647 w 78"/>
                <a:gd name="T33" fmla="*/ 2147483647 h 97"/>
                <a:gd name="T34" fmla="*/ 2147483647 w 78"/>
                <a:gd name="T35" fmla="*/ 2147483647 h 97"/>
                <a:gd name="T36" fmla="*/ 2147483647 w 78"/>
                <a:gd name="T37" fmla="*/ 0 h 97"/>
                <a:gd name="T38" fmla="*/ 2147483647 w 78"/>
                <a:gd name="T39" fmla="*/ 2147483647 h 97"/>
                <a:gd name="T40" fmla="*/ 2147483647 w 78"/>
                <a:gd name="T41" fmla="*/ 2147483647 h 97"/>
                <a:gd name="T42" fmla="*/ 2147483647 w 78"/>
                <a:gd name="T43" fmla="*/ 2147483647 h 97"/>
                <a:gd name="T44" fmla="*/ 2147483647 w 78"/>
                <a:gd name="T45" fmla="*/ 2147483647 h 97"/>
                <a:gd name="T46" fmla="*/ 2147483647 w 78"/>
                <a:gd name="T47" fmla="*/ 2147483647 h 97"/>
                <a:gd name="T48" fmla="*/ 2147483647 w 78"/>
                <a:gd name="T49" fmla="*/ 2147483647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97"/>
                <a:gd name="T77" fmla="*/ 78 w 78"/>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97">
                  <a:moveTo>
                    <a:pt x="78" y="46"/>
                  </a:moveTo>
                  <a:lnTo>
                    <a:pt x="67" y="56"/>
                  </a:lnTo>
                  <a:lnTo>
                    <a:pt x="65" y="60"/>
                  </a:lnTo>
                  <a:lnTo>
                    <a:pt x="56" y="63"/>
                  </a:lnTo>
                  <a:lnTo>
                    <a:pt x="54" y="76"/>
                  </a:lnTo>
                  <a:lnTo>
                    <a:pt x="48" y="84"/>
                  </a:lnTo>
                  <a:lnTo>
                    <a:pt x="40" y="84"/>
                  </a:lnTo>
                  <a:lnTo>
                    <a:pt x="34" y="81"/>
                  </a:lnTo>
                  <a:lnTo>
                    <a:pt x="29" y="81"/>
                  </a:lnTo>
                  <a:lnTo>
                    <a:pt x="18" y="97"/>
                  </a:lnTo>
                  <a:lnTo>
                    <a:pt x="9" y="97"/>
                  </a:lnTo>
                  <a:lnTo>
                    <a:pt x="6" y="78"/>
                  </a:lnTo>
                  <a:lnTo>
                    <a:pt x="0" y="71"/>
                  </a:lnTo>
                  <a:lnTo>
                    <a:pt x="1" y="43"/>
                  </a:lnTo>
                  <a:lnTo>
                    <a:pt x="10" y="41"/>
                  </a:lnTo>
                  <a:lnTo>
                    <a:pt x="11" y="8"/>
                  </a:lnTo>
                  <a:lnTo>
                    <a:pt x="28" y="2"/>
                  </a:lnTo>
                  <a:lnTo>
                    <a:pt x="36" y="5"/>
                  </a:lnTo>
                  <a:lnTo>
                    <a:pt x="46" y="0"/>
                  </a:lnTo>
                  <a:lnTo>
                    <a:pt x="53" y="1"/>
                  </a:lnTo>
                  <a:lnTo>
                    <a:pt x="54" y="8"/>
                  </a:lnTo>
                  <a:lnTo>
                    <a:pt x="67" y="19"/>
                  </a:lnTo>
                  <a:lnTo>
                    <a:pt x="69" y="26"/>
                  </a:lnTo>
                  <a:lnTo>
                    <a:pt x="74" y="39"/>
                  </a:lnTo>
                  <a:lnTo>
                    <a:pt x="78" y="4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1" name="Freeform 434"/>
            <p:cNvSpPr>
              <a:spLocks/>
            </p:cNvSpPr>
            <p:nvPr/>
          </p:nvSpPr>
          <p:spPr bwMode="gray">
            <a:xfrm>
              <a:off x="3040" y="3089"/>
              <a:ext cx="86" cy="90"/>
            </a:xfrm>
            <a:custGeom>
              <a:avLst/>
              <a:gdLst>
                <a:gd name="T0" fmla="*/ 2147483647 w 66"/>
                <a:gd name="T1" fmla="*/ 2147483647 h 69"/>
                <a:gd name="T2" fmla="*/ 2147483647 w 66"/>
                <a:gd name="T3" fmla="*/ 2147483647 h 69"/>
                <a:gd name="T4" fmla="*/ 2147483647 w 66"/>
                <a:gd name="T5" fmla="*/ 0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0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6"/>
                <a:gd name="T79" fmla="*/ 0 h 69"/>
                <a:gd name="T80" fmla="*/ 66 w 66"/>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6" h="69">
                  <a:moveTo>
                    <a:pt x="27" y="5"/>
                  </a:moveTo>
                  <a:lnTo>
                    <a:pt x="30" y="2"/>
                  </a:lnTo>
                  <a:lnTo>
                    <a:pt x="38" y="0"/>
                  </a:lnTo>
                  <a:lnTo>
                    <a:pt x="59" y="8"/>
                  </a:lnTo>
                  <a:lnTo>
                    <a:pt x="63" y="13"/>
                  </a:lnTo>
                  <a:lnTo>
                    <a:pt x="64" y="28"/>
                  </a:lnTo>
                  <a:lnTo>
                    <a:pt x="62" y="31"/>
                  </a:lnTo>
                  <a:lnTo>
                    <a:pt x="62" y="37"/>
                  </a:lnTo>
                  <a:lnTo>
                    <a:pt x="66" y="44"/>
                  </a:lnTo>
                  <a:lnTo>
                    <a:pt x="65" y="47"/>
                  </a:lnTo>
                  <a:lnTo>
                    <a:pt x="56" y="53"/>
                  </a:lnTo>
                  <a:lnTo>
                    <a:pt x="55" y="65"/>
                  </a:lnTo>
                  <a:lnTo>
                    <a:pt x="50" y="69"/>
                  </a:lnTo>
                  <a:lnTo>
                    <a:pt x="37" y="66"/>
                  </a:lnTo>
                  <a:lnTo>
                    <a:pt x="31" y="69"/>
                  </a:lnTo>
                  <a:lnTo>
                    <a:pt x="25" y="69"/>
                  </a:lnTo>
                  <a:lnTo>
                    <a:pt x="21" y="62"/>
                  </a:lnTo>
                  <a:lnTo>
                    <a:pt x="16" y="49"/>
                  </a:lnTo>
                  <a:lnTo>
                    <a:pt x="14" y="42"/>
                  </a:lnTo>
                  <a:lnTo>
                    <a:pt x="1" y="31"/>
                  </a:lnTo>
                  <a:lnTo>
                    <a:pt x="0" y="24"/>
                  </a:lnTo>
                  <a:lnTo>
                    <a:pt x="9" y="24"/>
                  </a:lnTo>
                  <a:lnTo>
                    <a:pt x="14" y="17"/>
                  </a:lnTo>
                  <a:lnTo>
                    <a:pt x="19" y="15"/>
                  </a:lnTo>
                  <a:lnTo>
                    <a:pt x="26" y="10"/>
                  </a:lnTo>
                  <a:lnTo>
                    <a:pt x="27"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2" name="Freeform 435"/>
            <p:cNvSpPr>
              <a:spLocks/>
            </p:cNvSpPr>
            <p:nvPr/>
          </p:nvSpPr>
          <p:spPr bwMode="gray">
            <a:xfrm>
              <a:off x="2871" y="2961"/>
              <a:ext cx="150" cy="159"/>
            </a:xfrm>
            <a:custGeom>
              <a:avLst/>
              <a:gdLst>
                <a:gd name="T0" fmla="*/ 2147483647 w 115"/>
                <a:gd name="T1" fmla="*/ 2147483647 h 122"/>
                <a:gd name="T2" fmla="*/ 0 w 115"/>
                <a:gd name="T3" fmla="*/ 2147483647 h 122"/>
                <a:gd name="T4" fmla="*/ 2147483647 w 115"/>
                <a:gd name="T5" fmla="*/ 2147483647 h 122"/>
                <a:gd name="T6" fmla="*/ 2147483647 w 115"/>
                <a:gd name="T7" fmla="*/ 2147483647 h 122"/>
                <a:gd name="T8" fmla="*/ 2147483647 w 115"/>
                <a:gd name="T9" fmla="*/ 2147483647 h 122"/>
                <a:gd name="T10" fmla="*/ 2147483647 w 115"/>
                <a:gd name="T11" fmla="*/ 2147483647 h 122"/>
                <a:gd name="T12" fmla="*/ 2147483647 w 115"/>
                <a:gd name="T13" fmla="*/ 2147483647 h 122"/>
                <a:gd name="T14" fmla="*/ 2147483647 w 115"/>
                <a:gd name="T15" fmla="*/ 2147483647 h 122"/>
                <a:gd name="T16" fmla="*/ 2147483647 w 115"/>
                <a:gd name="T17" fmla="*/ 2147483647 h 122"/>
                <a:gd name="T18" fmla="*/ 2147483647 w 115"/>
                <a:gd name="T19" fmla="*/ 2147483647 h 122"/>
                <a:gd name="T20" fmla="*/ 2147483647 w 115"/>
                <a:gd name="T21" fmla="*/ 2147483647 h 122"/>
                <a:gd name="T22" fmla="*/ 2147483647 w 115"/>
                <a:gd name="T23" fmla="*/ 2147483647 h 122"/>
                <a:gd name="T24" fmla="*/ 2147483647 w 115"/>
                <a:gd name="T25" fmla="*/ 0 h 122"/>
                <a:gd name="T26" fmla="*/ 2147483647 w 115"/>
                <a:gd name="T27" fmla="*/ 2147483647 h 122"/>
                <a:gd name="T28" fmla="*/ 2147483647 w 115"/>
                <a:gd name="T29" fmla="*/ 2147483647 h 122"/>
                <a:gd name="T30" fmla="*/ 2147483647 w 115"/>
                <a:gd name="T31" fmla="*/ 2147483647 h 122"/>
                <a:gd name="T32" fmla="*/ 2147483647 w 115"/>
                <a:gd name="T33" fmla="*/ 2147483647 h 122"/>
                <a:gd name="T34" fmla="*/ 2147483647 w 115"/>
                <a:gd name="T35" fmla="*/ 2147483647 h 122"/>
                <a:gd name="T36" fmla="*/ 2147483647 w 115"/>
                <a:gd name="T37" fmla="*/ 2147483647 h 122"/>
                <a:gd name="T38" fmla="*/ 2147483647 w 115"/>
                <a:gd name="T39" fmla="*/ 2147483647 h 122"/>
                <a:gd name="T40" fmla="*/ 2147483647 w 115"/>
                <a:gd name="T41" fmla="*/ 2147483647 h 122"/>
                <a:gd name="T42" fmla="*/ 2147483647 w 115"/>
                <a:gd name="T43" fmla="*/ 2147483647 h 122"/>
                <a:gd name="T44" fmla="*/ 2147483647 w 115"/>
                <a:gd name="T45" fmla="*/ 2147483647 h 122"/>
                <a:gd name="T46" fmla="*/ 2147483647 w 115"/>
                <a:gd name="T47" fmla="*/ 2147483647 h 122"/>
                <a:gd name="T48" fmla="*/ 2147483647 w 115"/>
                <a:gd name="T49" fmla="*/ 2147483647 h 122"/>
                <a:gd name="T50" fmla="*/ 2147483647 w 115"/>
                <a:gd name="T51" fmla="*/ 2147483647 h 122"/>
                <a:gd name="T52" fmla="*/ 2147483647 w 115"/>
                <a:gd name="T53" fmla="*/ 2147483647 h 122"/>
                <a:gd name="T54" fmla="*/ 2147483647 w 115"/>
                <a:gd name="T55" fmla="*/ 2147483647 h 122"/>
                <a:gd name="T56" fmla="*/ 2147483647 w 115"/>
                <a:gd name="T57" fmla="*/ 2147483647 h 122"/>
                <a:gd name="T58" fmla="*/ 2147483647 w 115"/>
                <a:gd name="T59" fmla="*/ 2147483647 h 122"/>
                <a:gd name="T60" fmla="*/ 2147483647 w 115"/>
                <a:gd name="T61" fmla="*/ 2147483647 h 122"/>
                <a:gd name="T62" fmla="*/ 2147483647 w 115"/>
                <a:gd name="T63" fmla="*/ 2147483647 h 122"/>
                <a:gd name="T64" fmla="*/ 2147483647 w 115"/>
                <a:gd name="T65" fmla="*/ 2147483647 h 122"/>
                <a:gd name="T66" fmla="*/ 2147483647 w 115"/>
                <a:gd name="T67" fmla="*/ 2147483647 h 122"/>
                <a:gd name="T68" fmla="*/ 2147483647 w 115"/>
                <a:gd name="T69" fmla="*/ 2147483647 h 122"/>
                <a:gd name="T70" fmla="*/ 2147483647 w 115"/>
                <a:gd name="T71" fmla="*/ 2147483647 h 122"/>
                <a:gd name="T72" fmla="*/ 2147483647 w 115"/>
                <a:gd name="T73" fmla="*/ 2147483647 h 122"/>
                <a:gd name="T74" fmla="*/ 2147483647 w 115"/>
                <a:gd name="T75" fmla="*/ 2147483647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5"/>
                <a:gd name="T115" fmla="*/ 0 h 122"/>
                <a:gd name="T116" fmla="*/ 115 w 115"/>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5" h="122">
                  <a:moveTo>
                    <a:pt x="1" y="116"/>
                  </a:moveTo>
                  <a:lnTo>
                    <a:pt x="0" y="107"/>
                  </a:lnTo>
                  <a:lnTo>
                    <a:pt x="1" y="98"/>
                  </a:lnTo>
                  <a:lnTo>
                    <a:pt x="9" y="72"/>
                  </a:lnTo>
                  <a:lnTo>
                    <a:pt x="14" y="68"/>
                  </a:lnTo>
                  <a:lnTo>
                    <a:pt x="20" y="57"/>
                  </a:lnTo>
                  <a:lnTo>
                    <a:pt x="17" y="47"/>
                  </a:lnTo>
                  <a:lnTo>
                    <a:pt x="14" y="38"/>
                  </a:lnTo>
                  <a:lnTo>
                    <a:pt x="14" y="20"/>
                  </a:lnTo>
                  <a:lnTo>
                    <a:pt x="11" y="14"/>
                  </a:lnTo>
                  <a:lnTo>
                    <a:pt x="8" y="6"/>
                  </a:lnTo>
                  <a:lnTo>
                    <a:pt x="9" y="1"/>
                  </a:lnTo>
                  <a:lnTo>
                    <a:pt x="46" y="0"/>
                  </a:lnTo>
                  <a:lnTo>
                    <a:pt x="51" y="8"/>
                  </a:lnTo>
                  <a:lnTo>
                    <a:pt x="56" y="19"/>
                  </a:lnTo>
                  <a:lnTo>
                    <a:pt x="71" y="18"/>
                  </a:lnTo>
                  <a:lnTo>
                    <a:pt x="71" y="9"/>
                  </a:lnTo>
                  <a:lnTo>
                    <a:pt x="80" y="8"/>
                  </a:lnTo>
                  <a:lnTo>
                    <a:pt x="86" y="12"/>
                  </a:lnTo>
                  <a:lnTo>
                    <a:pt x="94" y="14"/>
                  </a:lnTo>
                  <a:lnTo>
                    <a:pt x="96" y="41"/>
                  </a:lnTo>
                  <a:lnTo>
                    <a:pt x="100" y="51"/>
                  </a:lnTo>
                  <a:lnTo>
                    <a:pt x="114" y="51"/>
                  </a:lnTo>
                  <a:lnTo>
                    <a:pt x="115" y="54"/>
                  </a:lnTo>
                  <a:lnTo>
                    <a:pt x="114" y="68"/>
                  </a:lnTo>
                  <a:lnTo>
                    <a:pt x="96" y="69"/>
                  </a:lnTo>
                  <a:lnTo>
                    <a:pt x="96" y="107"/>
                  </a:lnTo>
                  <a:lnTo>
                    <a:pt x="103" y="114"/>
                  </a:lnTo>
                  <a:lnTo>
                    <a:pt x="96" y="120"/>
                  </a:lnTo>
                  <a:lnTo>
                    <a:pt x="86" y="120"/>
                  </a:lnTo>
                  <a:lnTo>
                    <a:pt x="75" y="122"/>
                  </a:lnTo>
                  <a:lnTo>
                    <a:pt x="67" y="120"/>
                  </a:lnTo>
                  <a:lnTo>
                    <a:pt x="59" y="114"/>
                  </a:lnTo>
                  <a:lnTo>
                    <a:pt x="31" y="113"/>
                  </a:lnTo>
                  <a:lnTo>
                    <a:pt x="22" y="117"/>
                  </a:lnTo>
                  <a:lnTo>
                    <a:pt x="18" y="113"/>
                  </a:lnTo>
                  <a:lnTo>
                    <a:pt x="8" y="113"/>
                  </a:lnTo>
                  <a:lnTo>
                    <a:pt x="1" y="1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3" name="Freeform 436"/>
            <p:cNvSpPr>
              <a:spLocks/>
            </p:cNvSpPr>
            <p:nvPr/>
          </p:nvSpPr>
          <p:spPr bwMode="gray">
            <a:xfrm>
              <a:off x="2877" y="2811"/>
              <a:ext cx="223" cy="249"/>
            </a:xfrm>
            <a:custGeom>
              <a:avLst/>
              <a:gdLst>
                <a:gd name="T0" fmla="*/ 2147483647 w 171"/>
                <a:gd name="T1" fmla="*/ 2147483647 h 191"/>
                <a:gd name="T2" fmla="*/ 2147483647 w 171"/>
                <a:gd name="T3" fmla="*/ 2147483647 h 191"/>
                <a:gd name="T4" fmla="*/ 2147483647 w 171"/>
                <a:gd name="T5" fmla="*/ 2147483647 h 191"/>
                <a:gd name="T6" fmla="*/ 2147483647 w 171"/>
                <a:gd name="T7" fmla="*/ 2147483647 h 191"/>
                <a:gd name="T8" fmla="*/ 2147483647 w 171"/>
                <a:gd name="T9" fmla="*/ 2147483647 h 191"/>
                <a:gd name="T10" fmla="*/ 2147483647 w 171"/>
                <a:gd name="T11" fmla="*/ 2147483647 h 191"/>
                <a:gd name="T12" fmla="*/ 2147483647 w 171"/>
                <a:gd name="T13" fmla="*/ 2147483647 h 191"/>
                <a:gd name="T14" fmla="*/ 2147483647 w 171"/>
                <a:gd name="T15" fmla="*/ 2147483647 h 191"/>
                <a:gd name="T16" fmla="*/ 2147483647 w 171"/>
                <a:gd name="T17" fmla="*/ 2147483647 h 191"/>
                <a:gd name="T18" fmla="*/ 2147483647 w 171"/>
                <a:gd name="T19" fmla="*/ 2147483647 h 191"/>
                <a:gd name="T20" fmla="*/ 2147483647 w 171"/>
                <a:gd name="T21" fmla="*/ 2147483647 h 191"/>
                <a:gd name="T22" fmla="*/ 2147483647 w 171"/>
                <a:gd name="T23" fmla="*/ 2147483647 h 191"/>
                <a:gd name="T24" fmla="*/ 2147483647 w 171"/>
                <a:gd name="T25" fmla="*/ 2147483647 h 191"/>
                <a:gd name="T26" fmla="*/ 2147483647 w 171"/>
                <a:gd name="T27" fmla="*/ 2147483647 h 191"/>
                <a:gd name="T28" fmla="*/ 2147483647 w 171"/>
                <a:gd name="T29" fmla="*/ 2147483647 h 191"/>
                <a:gd name="T30" fmla="*/ 2147483647 w 171"/>
                <a:gd name="T31" fmla="*/ 2147483647 h 191"/>
                <a:gd name="T32" fmla="*/ 2147483647 w 171"/>
                <a:gd name="T33" fmla="*/ 2147483647 h 191"/>
                <a:gd name="T34" fmla="*/ 2147483647 w 171"/>
                <a:gd name="T35" fmla="*/ 2147483647 h 191"/>
                <a:gd name="T36" fmla="*/ 2147483647 w 171"/>
                <a:gd name="T37" fmla="*/ 2147483647 h 191"/>
                <a:gd name="T38" fmla="*/ 2147483647 w 171"/>
                <a:gd name="T39" fmla="*/ 2147483647 h 191"/>
                <a:gd name="T40" fmla="*/ 2147483647 w 171"/>
                <a:gd name="T41" fmla="*/ 2147483647 h 191"/>
                <a:gd name="T42" fmla="*/ 2147483647 w 171"/>
                <a:gd name="T43" fmla="*/ 2147483647 h 191"/>
                <a:gd name="T44" fmla="*/ 2147483647 w 171"/>
                <a:gd name="T45" fmla="*/ 2147483647 h 191"/>
                <a:gd name="T46" fmla="*/ 2147483647 w 171"/>
                <a:gd name="T47" fmla="*/ 2147483647 h 191"/>
                <a:gd name="T48" fmla="*/ 2147483647 w 171"/>
                <a:gd name="T49" fmla="*/ 2147483647 h 191"/>
                <a:gd name="T50" fmla="*/ 2147483647 w 171"/>
                <a:gd name="T51" fmla="*/ 2147483647 h 191"/>
                <a:gd name="T52" fmla="*/ 2147483647 w 171"/>
                <a:gd name="T53" fmla="*/ 2147483647 h 191"/>
                <a:gd name="T54" fmla="*/ 2147483647 w 171"/>
                <a:gd name="T55" fmla="*/ 2147483647 h 191"/>
                <a:gd name="T56" fmla="*/ 2147483647 w 171"/>
                <a:gd name="T57" fmla="*/ 2147483647 h 191"/>
                <a:gd name="T58" fmla="*/ 2147483647 w 171"/>
                <a:gd name="T59" fmla="*/ 2147483647 h 191"/>
                <a:gd name="T60" fmla="*/ 2147483647 w 171"/>
                <a:gd name="T61" fmla="*/ 2147483647 h 191"/>
                <a:gd name="T62" fmla="*/ 2147483647 w 171"/>
                <a:gd name="T63" fmla="*/ 2147483647 h 191"/>
                <a:gd name="T64" fmla="*/ 2147483647 w 171"/>
                <a:gd name="T65" fmla="*/ 2147483647 h 191"/>
                <a:gd name="T66" fmla="*/ 2147483647 w 171"/>
                <a:gd name="T67" fmla="*/ 2147483647 h 191"/>
                <a:gd name="T68" fmla="*/ 2147483647 w 171"/>
                <a:gd name="T69" fmla="*/ 2147483647 h 1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191"/>
                <a:gd name="T107" fmla="*/ 171 w 171"/>
                <a:gd name="T108" fmla="*/ 191 h 1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191">
                  <a:moveTo>
                    <a:pt x="170" y="135"/>
                  </a:moveTo>
                  <a:lnTo>
                    <a:pt x="160" y="139"/>
                  </a:lnTo>
                  <a:lnTo>
                    <a:pt x="155" y="141"/>
                  </a:lnTo>
                  <a:lnTo>
                    <a:pt x="151" y="146"/>
                  </a:lnTo>
                  <a:lnTo>
                    <a:pt x="147" y="170"/>
                  </a:lnTo>
                  <a:lnTo>
                    <a:pt x="152" y="176"/>
                  </a:lnTo>
                  <a:lnTo>
                    <a:pt x="156" y="176"/>
                  </a:lnTo>
                  <a:lnTo>
                    <a:pt x="159" y="172"/>
                  </a:lnTo>
                  <a:lnTo>
                    <a:pt x="162" y="174"/>
                  </a:lnTo>
                  <a:lnTo>
                    <a:pt x="161" y="188"/>
                  </a:lnTo>
                  <a:lnTo>
                    <a:pt x="157" y="191"/>
                  </a:lnTo>
                  <a:lnTo>
                    <a:pt x="135" y="169"/>
                  </a:lnTo>
                  <a:lnTo>
                    <a:pt x="132" y="168"/>
                  </a:lnTo>
                  <a:lnTo>
                    <a:pt x="130" y="173"/>
                  </a:lnTo>
                  <a:lnTo>
                    <a:pt x="126" y="173"/>
                  </a:lnTo>
                  <a:lnTo>
                    <a:pt x="124" y="169"/>
                  </a:lnTo>
                  <a:lnTo>
                    <a:pt x="120" y="166"/>
                  </a:lnTo>
                  <a:lnTo>
                    <a:pt x="118" y="168"/>
                  </a:lnTo>
                  <a:lnTo>
                    <a:pt x="114" y="167"/>
                  </a:lnTo>
                  <a:lnTo>
                    <a:pt x="111" y="169"/>
                  </a:lnTo>
                  <a:lnTo>
                    <a:pt x="110" y="166"/>
                  </a:lnTo>
                  <a:lnTo>
                    <a:pt x="96" y="166"/>
                  </a:lnTo>
                  <a:lnTo>
                    <a:pt x="92" y="156"/>
                  </a:lnTo>
                  <a:lnTo>
                    <a:pt x="90" y="129"/>
                  </a:lnTo>
                  <a:lnTo>
                    <a:pt x="82" y="127"/>
                  </a:lnTo>
                  <a:lnTo>
                    <a:pt x="76" y="123"/>
                  </a:lnTo>
                  <a:lnTo>
                    <a:pt x="67" y="124"/>
                  </a:lnTo>
                  <a:lnTo>
                    <a:pt x="67" y="133"/>
                  </a:lnTo>
                  <a:lnTo>
                    <a:pt x="52" y="134"/>
                  </a:lnTo>
                  <a:lnTo>
                    <a:pt x="47" y="123"/>
                  </a:lnTo>
                  <a:lnTo>
                    <a:pt x="42" y="115"/>
                  </a:lnTo>
                  <a:lnTo>
                    <a:pt x="5" y="116"/>
                  </a:lnTo>
                  <a:lnTo>
                    <a:pt x="0" y="111"/>
                  </a:lnTo>
                  <a:lnTo>
                    <a:pt x="8" y="109"/>
                  </a:lnTo>
                  <a:lnTo>
                    <a:pt x="9" y="105"/>
                  </a:lnTo>
                  <a:lnTo>
                    <a:pt x="13" y="100"/>
                  </a:lnTo>
                  <a:lnTo>
                    <a:pt x="16" y="100"/>
                  </a:lnTo>
                  <a:lnTo>
                    <a:pt x="16" y="105"/>
                  </a:lnTo>
                  <a:lnTo>
                    <a:pt x="33" y="96"/>
                  </a:lnTo>
                  <a:lnTo>
                    <a:pt x="39" y="70"/>
                  </a:lnTo>
                  <a:lnTo>
                    <a:pt x="46" y="66"/>
                  </a:lnTo>
                  <a:lnTo>
                    <a:pt x="50" y="52"/>
                  </a:lnTo>
                  <a:lnTo>
                    <a:pt x="51" y="35"/>
                  </a:lnTo>
                  <a:lnTo>
                    <a:pt x="57" y="27"/>
                  </a:lnTo>
                  <a:lnTo>
                    <a:pt x="57" y="16"/>
                  </a:lnTo>
                  <a:lnTo>
                    <a:pt x="58" y="6"/>
                  </a:lnTo>
                  <a:lnTo>
                    <a:pt x="72" y="3"/>
                  </a:lnTo>
                  <a:lnTo>
                    <a:pt x="80" y="9"/>
                  </a:lnTo>
                  <a:lnTo>
                    <a:pt x="92" y="12"/>
                  </a:lnTo>
                  <a:lnTo>
                    <a:pt x="101" y="9"/>
                  </a:lnTo>
                  <a:lnTo>
                    <a:pt x="124" y="0"/>
                  </a:lnTo>
                  <a:lnTo>
                    <a:pt x="141" y="1"/>
                  </a:lnTo>
                  <a:lnTo>
                    <a:pt x="144" y="7"/>
                  </a:lnTo>
                  <a:lnTo>
                    <a:pt x="149" y="7"/>
                  </a:lnTo>
                  <a:lnTo>
                    <a:pt x="151" y="5"/>
                  </a:lnTo>
                  <a:lnTo>
                    <a:pt x="156" y="7"/>
                  </a:lnTo>
                  <a:lnTo>
                    <a:pt x="161" y="6"/>
                  </a:lnTo>
                  <a:lnTo>
                    <a:pt x="168" y="16"/>
                  </a:lnTo>
                  <a:lnTo>
                    <a:pt x="171" y="26"/>
                  </a:lnTo>
                  <a:lnTo>
                    <a:pt x="169" y="35"/>
                  </a:lnTo>
                  <a:lnTo>
                    <a:pt x="159" y="52"/>
                  </a:lnTo>
                  <a:lnTo>
                    <a:pt x="156" y="65"/>
                  </a:lnTo>
                  <a:lnTo>
                    <a:pt x="156" y="75"/>
                  </a:lnTo>
                  <a:lnTo>
                    <a:pt x="157" y="84"/>
                  </a:lnTo>
                  <a:lnTo>
                    <a:pt x="160" y="88"/>
                  </a:lnTo>
                  <a:lnTo>
                    <a:pt x="160" y="96"/>
                  </a:lnTo>
                  <a:lnTo>
                    <a:pt x="159" y="101"/>
                  </a:lnTo>
                  <a:lnTo>
                    <a:pt x="159" y="103"/>
                  </a:lnTo>
                  <a:lnTo>
                    <a:pt x="160" y="115"/>
                  </a:lnTo>
                  <a:lnTo>
                    <a:pt x="168" y="127"/>
                  </a:lnTo>
                  <a:lnTo>
                    <a:pt x="170" y="13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4" name="Freeform 437"/>
            <p:cNvSpPr>
              <a:spLocks/>
            </p:cNvSpPr>
            <p:nvPr/>
          </p:nvSpPr>
          <p:spPr bwMode="gray">
            <a:xfrm>
              <a:off x="2873" y="3109"/>
              <a:ext cx="167" cy="168"/>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0 w 128"/>
                <a:gd name="T21" fmla="*/ 2147483647 h 129"/>
                <a:gd name="T22" fmla="*/ 2147483647 w 128"/>
                <a:gd name="T23" fmla="*/ 0 h 129"/>
                <a:gd name="T24" fmla="*/ 2147483647 w 128"/>
                <a:gd name="T25" fmla="*/ 0 h 129"/>
                <a:gd name="T26" fmla="*/ 2147483647 w 128"/>
                <a:gd name="T27" fmla="*/ 2147483647 h 129"/>
                <a:gd name="T28" fmla="*/ 2147483647 w 128"/>
                <a:gd name="T29" fmla="*/ 0 h 129"/>
                <a:gd name="T30" fmla="*/ 2147483647 w 128"/>
                <a:gd name="T31" fmla="*/ 2147483647 h 129"/>
                <a:gd name="T32" fmla="*/ 2147483647 w 128"/>
                <a:gd name="T33" fmla="*/ 2147483647 h 129"/>
                <a:gd name="T34" fmla="*/ 2147483647 w 128"/>
                <a:gd name="T35" fmla="*/ 2147483647 h 129"/>
                <a:gd name="T36" fmla="*/ 2147483647 w 128"/>
                <a:gd name="T37" fmla="*/ 2147483647 h 129"/>
                <a:gd name="T38" fmla="*/ 2147483647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2147483647 w 128"/>
                <a:gd name="T59" fmla="*/ 2147483647 h 129"/>
                <a:gd name="T60" fmla="*/ 2147483647 w 128"/>
                <a:gd name="T61" fmla="*/ 2147483647 h 129"/>
                <a:gd name="T62" fmla="*/ 2147483647 w 128"/>
                <a:gd name="T63" fmla="*/ 2147483647 h 129"/>
                <a:gd name="T64" fmla="*/ 2147483647 w 128"/>
                <a:gd name="T65" fmla="*/ 2147483647 h 129"/>
                <a:gd name="T66" fmla="*/ 2147483647 w 128"/>
                <a:gd name="T67" fmla="*/ 2147483647 h 129"/>
                <a:gd name="T68" fmla="*/ 2147483647 w 128"/>
                <a:gd name="T69" fmla="*/ 2147483647 h 129"/>
                <a:gd name="T70" fmla="*/ 2147483647 w 128"/>
                <a:gd name="T71" fmla="*/ 2147483647 h 129"/>
                <a:gd name="T72" fmla="*/ 2147483647 w 128"/>
                <a:gd name="T73" fmla="*/ 2147483647 h 129"/>
                <a:gd name="T74" fmla="*/ 2147483647 w 128"/>
                <a:gd name="T75" fmla="*/ 2147483647 h 1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29"/>
                <a:gd name="T116" fmla="*/ 128 w 128"/>
                <a:gd name="T117" fmla="*/ 129 h 1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29">
                  <a:moveTo>
                    <a:pt x="41" y="126"/>
                  </a:moveTo>
                  <a:lnTo>
                    <a:pt x="36" y="119"/>
                  </a:lnTo>
                  <a:lnTo>
                    <a:pt x="32" y="110"/>
                  </a:lnTo>
                  <a:lnTo>
                    <a:pt x="28" y="94"/>
                  </a:lnTo>
                  <a:lnTo>
                    <a:pt x="25" y="81"/>
                  </a:lnTo>
                  <a:lnTo>
                    <a:pt x="21" y="61"/>
                  </a:lnTo>
                  <a:lnTo>
                    <a:pt x="20" y="54"/>
                  </a:lnTo>
                  <a:lnTo>
                    <a:pt x="6" y="26"/>
                  </a:lnTo>
                  <a:lnTo>
                    <a:pt x="6" y="22"/>
                  </a:lnTo>
                  <a:lnTo>
                    <a:pt x="2" y="16"/>
                  </a:lnTo>
                  <a:lnTo>
                    <a:pt x="0" y="3"/>
                  </a:lnTo>
                  <a:lnTo>
                    <a:pt x="7" y="0"/>
                  </a:lnTo>
                  <a:lnTo>
                    <a:pt x="17" y="0"/>
                  </a:lnTo>
                  <a:lnTo>
                    <a:pt x="21" y="4"/>
                  </a:lnTo>
                  <a:lnTo>
                    <a:pt x="30" y="0"/>
                  </a:lnTo>
                  <a:lnTo>
                    <a:pt x="58" y="1"/>
                  </a:lnTo>
                  <a:lnTo>
                    <a:pt x="66" y="7"/>
                  </a:lnTo>
                  <a:lnTo>
                    <a:pt x="74" y="9"/>
                  </a:lnTo>
                  <a:lnTo>
                    <a:pt x="85" y="7"/>
                  </a:lnTo>
                  <a:lnTo>
                    <a:pt x="95" y="7"/>
                  </a:lnTo>
                  <a:lnTo>
                    <a:pt x="102" y="1"/>
                  </a:lnTo>
                  <a:lnTo>
                    <a:pt x="108" y="3"/>
                  </a:lnTo>
                  <a:lnTo>
                    <a:pt x="119" y="4"/>
                  </a:lnTo>
                  <a:lnTo>
                    <a:pt x="125" y="6"/>
                  </a:lnTo>
                  <a:lnTo>
                    <a:pt x="128" y="9"/>
                  </a:lnTo>
                  <a:lnTo>
                    <a:pt x="121" y="8"/>
                  </a:lnTo>
                  <a:lnTo>
                    <a:pt x="111" y="13"/>
                  </a:lnTo>
                  <a:lnTo>
                    <a:pt x="103" y="10"/>
                  </a:lnTo>
                  <a:lnTo>
                    <a:pt x="86" y="16"/>
                  </a:lnTo>
                  <a:lnTo>
                    <a:pt x="85" y="49"/>
                  </a:lnTo>
                  <a:lnTo>
                    <a:pt x="76" y="51"/>
                  </a:lnTo>
                  <a:lnTo>
                    <a:pt x="74" y="126"/>
                  </a:lnTo>
                  <a:lnTo>
                    <a:pt x="63" y="129"/>
                  </a:lnTo>
                  <a:lnTo>
                    <a:pt x="57" y="127"/>
                  </a:lnTo>
                  <a:lnTo>
                    <a:pt x="52" y="124"/>
                  </a:lnTo>
                  <a:lnTo>
                    <a:pt x="50" y="121"/>
                  </a:lnTo>
                  <a:lnTo>
                    <a:pt x="46" y="121"/>
                  </a:lnTo>
                  <a:lnTo>
                    <a:pt x="41" y="12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5" name="Freeform 438"/>
            <p:cNvSpPr>
              <a:spLocks/>
            </p:cNvSpPr>
            <p:nvPr/>
          </p:nvSpPr>
          <p:spPr bwMode="gray">
            <a:xfrm>
              <a:off x="3247" y="3038"/>
              <a:ext cx="86" cy="193"/>
            </a:xfrm>
            <a:custGeom>
              <a:avLst/>
              <a:gdLst>
                <a:gd name="T0" fmla="*/ 2147483647 w 66"/>
                <a:gd name="T1" fmla="*/ 2147483647 h 148"/>
                <a:gd name="T2" fmla="*/ 2147483647 w 66"/>
                <a:gd name="T3" fmla="*/ 0 h 148"/>
                <a:gd name="T4" fmla="*/ 2147483647 w 66"/>
                <a:gd name="T5" fmla="*/ 2147483647 h 148"/>
                <a:gd name="T6" fmla="*/ 2147483647 w 66"/>
                <a:gd name="T7" fmla="*/ 2147483647 h 148"/>
                <a:gd name="T8" fmla="*/ 2147483647 w 66"/>
                <a:gd name="T9" fmla="*/ 2147483647 h 148"/>
                <a:gd name="T10" fmla="*/ 2147483647 w 66"/>
                <a:gd name="T11" fmla="*/ 2147483647 h 148"/>
                <a:gd name="T12" fmla="*/ 2147483647 w 66"/>
                <a:gd name="T13" fmla="*/ 2147483647 h 148"/>
                <a:gd name="T14" fmla="*/ 2147483647 w 66"/>
                <a:gd name="T15" fmla="*/ 2147483647 h 148"/>
                <a:gd name="T16" fmla="*/ 2147483647 w 66"/>
                <a:gd name="T17" fmla="*/ 2147483647 h 148"/>
                <a:gd name="T18" fmla="*/ 2147483647 w 66"/>
                <a:gd name="T19" fmla="*/ 2147483647 h 148"/>
                <a:gd name="T20" fmla="*/ 2147483647 w 66"/>
                <a:gd name="T21" fmla="*/ 2147483647 h 148"/>
                <a:gd name="T22" fmla="*/ 2147483647 w 66"/>
                <a:gd name="T23" fmla="*/ 2147483647 h 148"/>
                <a:gd name="T24" fmla="*/ 2147483647 w 66"/>
                <a:gd name="T25" fmla="*/ 2147483647 h 148"/>
                <a:gd name="T26" fmla="*/ 2147483647 w 66"/>
                <a:gd name="T27" fmla="*/ 2147483647 h 148"/>
                <a:gd name="T28" fmla="*/ 2147483647 w 66"/>
                <a:gd name="T29" fmla="*/ 2147483647 h 148"/>
                <a:gd name="T30" fmla="*/ 2147483647 w 66"/>
                <a:gd name="T31" fmla="*/ 2147483647 h 148"/>
                <a:gd name="T32" fmla="*/ 2147483647 w 66"/>
                <a:gd name="T33" fmla="*/ 2147483647 h 148"/>
                <a:gd name="T34" fmla="*/ 2147483647 w 66"/>
                <a:gd name="T35" fmla="*/ 2147483647 h 148"/>
                <a:gd name="T36" fmla="*/ 2147483647 w 66"/>
                <a:gd name="T37" fmla="*/ 2147483647 h 148"/>
                <a:gd name="T38" fmla="*/ 0 w 66"/>
                <a:gd name="T39" fmla="*/ 2147483647 h 148"/>
                <a:gd name="T40" fmla="*/ 0 w 66"/>
                <a:gd name="T41" fmla="*/ 2147483647 h 148"/>
                <a:gd name="T42" fmla="*/ 2147483647 w 66"/>
                <a:gd name="T43" fmla="*/ 2147483647 h 148"/>
                <a:gd name="T44" fmla="*/ 2147483647 w 66"/>
                <a:gd name="T45" fmla="*/ 2147483647 h 148"/>
                <a:gd name="T46" fmla="*/ 2147483647 w 66"/>
                <a:gd name="T47" fmla="*/ 2147483647 h 148"/>
                <a:gd name="T48" fmla="*/ 2147483647 w 66"/>
                <a:gd name="T49" fmla="*/ 2147483647 h 148"/>
                <a:gd name="T50" fmla="*/ 2147483647 w 66"/>
                <a:gd name="T51" fmla="*/ 2147483647 h 148"/>
                <a:gd name="T52" fmla="*/ 2147483647 w 66"/>
                <a:gd name="T53" fmla="*/ 2147483647 h 148"/>
                <a:gd name="T54" fmla="*/ 2147483647 w 66"/>
                <a:gd name="T55" fmla="*/ 2147483647 h 148"/>
                <a:gd name="T56" fmla="*/ 2147483647 w 66"/>
                <a:gd name="T57" fmla="*/ 2147483647 h 148"/>
                <a:gd name="T58" fmla="*/ 2147483647 w 66"/>
                <a:gd name="T59" fmla="*/ 2147483647 h 148"/>
                <a:gd name="T60" fmla="*/ 2147483647 w 66"/>
                <a:gd name="T61" fmla="*/ 2147483647 h 148"/>
                <a:gd name="T62" fmla="*/ 2147483647 w 66"/>
                <a:gd name="T63" fmla="*/ 2147483647 h 148"/>
                <a:gd name="T64" fmla="*/ 2147483647 w 66"/>
                <a:gd name="T65" fmla="*/ 2147483647 h 148"/>
                <a:gd name="T66" fmla="*/ 2147483647 w 66"/>
                <a:gd name="T67" fmla="*/ 2147483647 h 148"/>
                <a:gd name="T68" fmla="*/ 2147483647 w 66"/>
                <a:gd name="T69" fmla="*/ 2147483647 h 148"/>
                <a:gd name="T70" fmla="*/ 2147483647 w 66"/>
                <a:gd name="T71" fmla="*/ 2147483647 h 148"/>
                <a:gd name="T72" fmla="*/ 2147483647 w 66"/>
                <a:gd name="T73" fmla="*/ 2147483647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6"/>
                <a:gd name="T112" fmla="*/ 0 h 148"/>
                <a:gd name="T113" fmla="*/ 66 w 66"/>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6" h="148">
                  <a:moveTo>
                    <a:pt x="55" y="1"/>
                  </a:moveTo>
                  <a:lnTo>
                    <a:pt x="58" y="0"/>
                  </a:lnTo>
                  <a:lnTo>
                    <a:pt x="60" y="4"/>
                  </a:lnTo>
                  <a:lnTo>
                    <a:pt x="61" y="15"/>
                  </a:lnTo>
                  <a:lnTo>
                    <a:pt x="66" y="34"/>
                  </a:lnTo>
                  <a:lnTo>
                    <a:pt x="65" y="41"/>
                  </a:lnTo>
                  <a:lnTo>
                    <a:pt x="60" y="42"/>
                  </a:lnTo>
                  <a:lnTo>
                    <a:pt x="60" y="56"/>
                  </a:lnTo>
                  <a:lnTo>
                    <a:pt x="58" y="59"/>
                  </a:lnTo>
                  <a:lnTo>
                    <a:pt x="51" y="85"/>
                  </a:lnTo>
                  <a:lnTo>
                    <a:pt x="47" y="100"/>
                  </a:lnTo>
                  <a:lnTo>
                    <a:pt x="43" y="112"/>
                  </a:lnTo>
                  <a:lnTo>
                    <a:pt x="39" y="133"/>
                  </a:lnTo>
                  <a:lnTo>
                    <a:pt x="33" y="142"/>
                  </a:lnTo>
                  <a:lnTo>
                    <a:pt x="26" y="143"/>
                  </a:lnTo>
                  <a:lnTo>
                    <a:pt x="19" y="148"/>
                  </a:lnTo>
                  <a:lnTo>
                    <a:pt x="12" y="145"/>
                  </a:lnTo>
                  <a:lnTo>
                    <a:pt x="7" y="138"/>
                  </a:lnTo>
                  <a:lnTo>
                    <a:pt x="5" y="123"/>
                  </a:lnTo>
                  <a:lnTo>
                    <a:pt x="0" y="117"/>
                  </a:lnTo>
                  <a:lnTo>
                    <a:pt x="0" y="106"/>
                  </a:lnTo>
                  <a:lnTo>
                    <a:pt x="8" y="94"/>
                  </a:lnTo>
                  <a:lnTo>
                    <a:pt x="10" y="75"/>
                  </a:lnTo>
                  <a:lnTo>
                    <a:pt x="7" y="69"/>
                  </a:lnTo>
                  <a:lnTo>
                    <a:pt x="9" y="52"/>
                  </a:lnTo>
                  <a:lnTo>
                    <a:pt x="12" y="47"/>
                  </a:lnTo>
                  <a:lnTo>
                    <a:pt x="17" y="45"/>
                  </a:lnTo>
                  <a:lnTo>
                    <a:pt x="19" y="42"/>
                  </a:lnTo>
                  <a:lnTo>
                    <a:pt x="24" y="42"/>
                  </a:lnTo>
                  <a:lnTo>
                    <a:pt x="30" y="37"/>
                  </a:lnTo>
                  <a:lnTo>
                    <a:pt x="36" y="35"/>
                  </a:lnTo>
                  <a:lnTo>
                    <a:pt x="39" y="30"/>
                  </a:lnTo>
                  <a:lnTo>
                    <a:pt x="44" y="26"/>
                  </a:lnTo>
                  <a:lnTo>
                    <a:pt x="44" y="20"/>
                  </a:lnTo>
                  <a:lnTo>
                    <a:pt x="48" y="18"/>
                  </a:lnTo>
                  <a:lnTo>
                    <a:pt x="53" y="8"/>
                  </a:lnTo>
                  <a:lnTo>
                    <a:pt x="55"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6" name="Freeform 439"/>
            <p:cNvSpPr>
              <a:spLocks/>
            </p:cNvSpPr>
            <p:nvPr/>
          </p:nvSpPr>
          <p:spPr bwMode="gray">
            <a:xfrm>
              <a:off x="3393" y="3162"/>
              <a:ext cx="9" cy="5"/>
            </a:xfrm>
            <a:custGeom>
              <a:avLst/>
              <a:gdLst>
                <a:gd name="T0" fmla="*/ 0 w 7"/>
                <a:gd name="T1" fmla="*/ 2147483647 h 4"/>
                <a:gd name="T2" fmla="*/ 2147483647 w 7"/>
                <a:gd name="T3" fmla="*/ 0 h 4"/>
                <a:gd name="T4" fmla="*/ 2147483647 w 7"/>
                <a:gd name="T5" fmla="*/ 0 h 4"/>
                <a:gd name="T6" fmla="*/ 2147483647 w 7"/>
                <a:gd name="T7" fmla="*/ 2147483647 h 4"/>
                <a:gd name="T8" fmla="*/ 2147483647 w 7"/>
                <a:gd name="T9" fmla="*/ 2147483647 h 4"/>
                <a:gd name="T10" fmla="*/ 2147483647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2"/>
                  </a:moveTo>
                  <a:lnTo>
                    <a:pt x="1" y="0"/>
                  </a:lnTo>
                  <a:lnTo>
                    <a:pt x="5" y="0"/>
                  </a:lnTo>
                  <a:lnTo>
                    <a:pt x="7" y="2"/>
                  </a:lnTo>
                  <a:lnTo>
                    <a:pt x="4" y="4"/>
                  </a:lnTo>
                  <a:lnTo>
                    <a:pt x="1"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7" name="Freeform 440"/>
            <p:cNvSpPr>
              <a:spLocks/>
            </p:cNvSpPr>
            <p:nvPr/>
          </p:nvSpPr>
          <p:spPr bwMode="gray">
            <a:xfrm>
              <a:off x="3390" y="2939"/>
              <a:ext cx="4" cy="4"/>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2"/>
                  </a:moveTo>
                  <a:lnTo>
                    <a:pt x="1" y="0"/>
                  </a:lnTo>
                  <a:lnTo>
                    <a:pt x="3" y="2"/>
                  </a:lnTo>
                  <a:lnTo>
                    <a:pt x="2"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8" name="Freeform 441"/>
            <p:cNvSpPr>
              <a:spLocks/>
            </p:cNvSpPr>
            <p:nvPr/>
          </p:nvSpPr>
          <p:spPr bwMode="gray">
            <a:xfrm>
              <a:off x="3135" y="2818"/>
              <a:ext cx="95" cy="121"/>
            </a:xfrm>
            <a:custGeom>
              <a:avLst/>
              <a:gdLst>
                <a:gd name="T0" fmla="*/ 2147483647 w 73"/>
                <a:gd name="T1" fmla="*/ 2147483647 h 93"/>
                <a:gd name="T2" fmla="*/ 2147483647 w 73"/>
                <a:gd name="T3" fmla="*/ 2147483647 h 93"/>
                <a:gd name="T4" fmla="*/ 2147483647 w 73"/>
                <a:gd name="T5" fmla="*/ 2147483647 h 93"/>
                <a:gd name="T6" fmla="*/ 2147483647 w 73"/>
                <a:gd name="T7" fmla="*/ 2147483647 h 93"/>
                <a:gd name="T8" fmla="*/ 2147483647 w 73"/>
                <a:gd name="T9" fmla="*/ 2147483647 h 93"/>
                <a:gd name="T10" fmla="*/ 0 w 73"/>
                <a:gd name="T11" fmla="*/ 2147483647 h 93"/>
                <a:gd name="T12" fmla="*/ 2147483647 w 73"/>
                <a:gd name="T13" fmla="*/ 2147483647 h 93"/>
                <a:gd name="T14" fmla="*/ 2147483647 w 73"/>
                <a:gd name="T15" fmla="*/ 2147483647 h 93"/>
                <a:gd name="T16" fmla="*/ 2147483647 w 73"/>
                <a:gd name="T17" fmla="*/ 2147483647 h 93"/>
                <a:gd name="T18" fmla="*/ 2147483647 w 73"/>
                <a:gd name="T19" fmla="*/ 2147483647 h 93"/>
                <a:gd name="T20" fmla="*/ 0 w 73"/>
                <a:gd name="T21" fmla="*/ 2147483647 h 93"/>
                <a:gd name="T22" fmla="*/ 2147483647 w 73"/>
                <a:gd name="T23" fmla="*/ 0 h 93"/>
                <a:gd name="T24" fmla="*/ 2147483647 w 73"/>
                <a:gd name="T25" fmla="*/ 2147483647 h 93"/>
                <a:gd name="T26" fmla="*/ 2147483647 w 73"/>
                <a:gd name="T27" fmla="*/ 2147483647 h 93"/>
                <a:gd name="T28" fmla="*/ 2147483647 w 73"/>
                <a:gd name="T29" fmla="*/ 2147483647 h 93"/>
                <a:gd name="T30" fmla="*/ 2147483647 w 73"/>
                <a:gd name="T31" fmla="*/ 2147483647 h 93"/>
                <a:gd name="T32" fmla="*/ 2147483647 w 73"/>
                <a:gd name="T33" fmla="*/ 2147483647 h 93"/>
                <a:gd name="T34" fmla="*/ 2147483647 w 73"/>
                <a:gd name="T35" fmla="*/ 2147483647 h 93"/>
                <a:gd name="T36" fmla="*/ 2147483647 w 73"/>
                <a:gd name="T37" fmla="*/ 2147483647 h 93"/>
                <a:gd name="T38" fmla="*/ 2147483647 w 73"/>
                <a:gd name="T39" fmla="*/ 2147483647 h 93"/>
                <a:gd name="T40" fmla="*/ 2147483647 w 73"/>
                <a:gd name="T41" fmla="*/ 2147483647 h 93"/>
                <a:gd name="T42" fmla="*/ 2147483647 w 73"/>
                <a:gd name="T43" fmla="*/ 2147483647 h 93"/>
                <a:gd name="T44" fmla="*/ 2147483647 w 73"/>
                <a:gd name="T45" fmla="*/ 2147483647 h 93"/>
                <a:gd name="T46" fmla="*/ 2147483647 w 73"/>
                <a:gd name="T47" fmla="*/ 2147483647 h 93"/>
                <a:gd name="T48" fmla="*/ 2147483647 w 73"/>
                <a:gd name="T49" fmla="*/ 2147483647 h 93"/>
                <a:gd name="T50" fmla="*/ 2147483647 w 73"/>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93"/>
                <a:gd name="T80" fmla="*/ 73 w 73"/>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93">
                  <a:moveTo>
                    <a:pt x="50" y="93"/>
                  </a:moveTo>
                  <a:lnTo>
                    <a:pt x="33" y="84"/>
                  </a:lnTo>
                  <a:lnTo>
                    <a:pt x="34" y="78"/>
                  </a:lnTo>
                  <a:lnTo>
                    <a:pt x="33" y="73"/>
                  </a:lnTo>
                  <a:lnTo>
                    <a:pt x="14" y="65"/>
                  </a:lnTo>
                  <a:lnTo>
                    <a:pt x="0" y="55"/>
                  </a:lnTo>
                  <a:lnTo>
                    <a:pt x="1" y="39"/>
                  </a:lnTo>
                  <a:lnTo>
                    <a:pt x="10" y="32"/>
                  </a:lnTo>
                  <a:lnTo>
                    <a:pt x="10" y="23"/>
                  </a:lnTo>
                  <a:lnTo>
                    <a:pt x="2" y="9"/>
                  </a:lnTo>
                  <a:lnTo>
                    <a:pt x="0" y="2"/>
                  </a:lnTo>
                  <a:lnTo>
                    <a:pt x="17" y="0"/>
                  </a:lnTo>
                  <a:lnTo>
                    <a:pt x="23" y="1"/>
                  </a:lnTo>
                  <a:lnTo>
                    <a:pt x="38" y="9"/>
                  </a:lnTo>
                  <a:lnTo>
                    <a:pt x="48" y="11"/>
                  </a:lnTo>
                  <a:lnTo>
                    <a:pt x="57" y="5"/>
                  </a:lnTo>
                  <a:lnTo>
                    <a:pt x="73" y="6"/>
                  </a:lnTo>
                  <a:lnTo>
                    <a:pt x="67" y="12"/>
                  </a:lnTo>
                  <a:lnTo>
                    <a:pt x="67" y="55"/>
                  </a:lnTo>
                  <a:lnTo>
                    <a:pt x="72" y="59"/>
                  </a:lnTo>
                  <a:lnTo>
                    <a:pt x="67" y="66"/>
                  </a:lnTo>
                  <a:lnTo>
                    <a:pt x="63" y="68"/>
                  </a:lnTo>
                  <a:lnTo>
                    <a:pt x="63" y="72"/>
                  </a:lnTo>
                  <a:lnTo>
                    <a:pt x="56" y="74"/>
                  </a:lnTo>
                  <a:lnTo>
                    <a:pt x="54" y="83"/>
                  </a:lnTo>
                  <a:lnTo>
                    <a:pt x="50" y="9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69" name="Freeform 442"/>
            <p:cNvSpPr>
              <a:spLocks/>
            </p:cNvSpPr>
            <p:nvPr/>
          </p:nvSpPr>
          <p:spPr bwMode="gray">
            <a:xfrm>
              <a:off x="3227" y="2710"/>
              <a:ext cx="23" cy="26"/>
            </a:xfrm>
            <a:custGeom>
              <a:avLst/>
              <a:gdLst>
                <a:gd name="T0" fmla="*/ 2147483647 w 17"/>
                <a:gd name="T1" fmla="*/ 2147483647 h 20"/>
                <a:gd name="T2" fmla="*/ 2147483647 w 17"/>
                <a:gd name="T3" fmla="*/ 2147483647 h 20"/>
                <a:gd name="T4" fmla="*/ 2147483647 w 17"/>
                <a:gd name="T5" fmla="*/ 0 h 20"/>
                <a:gd name="T6" fmla="*/ 2147483647 w 17"/>
                <a:gd name="T7" fmla="*/ 0 h 20"/>
                <a:gd name="T8" fmla="*/ 2147483647 w 17"/>
                <a:gd name="T9" fmla="*/ 2147483647 h 20"/>
                <a:gd name="T10" fmla="*/ 2147483647 w 17"/>
                <a:gd name="T11" fmla="*/ 2147483647 h 20"/>
                <a:gd name="T12" fmla="*/ 2147483647 w 17"/>
                <a:gd name="T13" fmla="*/ 2147483647 h 20"/>
                <a:gd name="T14" fmla="*/ 2147483647 w 17"/>
                <a:gd name="T15" fmla="*/ 2147483647 h 20"/>
                <a:gd name="T16" fmla="*/ 2147483647 w 17"/>
                <a:gd name="T17" fmla="*/ 2147483647 h 20"/>
                <a:gd name="T18" fmla="*/ 2147483647 w 17"/>
                <a:gd name="T19" fmla="*/ 2147483647 h 20"/>
                <a:gd name="T20" fmla="*/ 0 w 17"/>
                <a:gd name="T21" fmla="*/ 2147483647 h 20"/>
                <a:gd name="T22" fmla="*/ 2147483647 w 1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0"/>
                <a:gd name="T38" fmla="*/ 17 w 1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0">
                  <a:moveTo>
                    <a:pt x="2" y="7"/>
                  </a:moveTo>
                  <a:lnTo>
                    <a:pt x="6" y="5"/>
                  </a:lnTo>
                  <a:lnTo>
                    <a:pt x="9" y="0"/>
                  </a:lnTo>
                  <a:lnTo>
                    <a:pt x="12" y="0"/>
                  </a:lnTo>
                  <a:lnTo>
                    <a:pt x="15" y="2"/>
                  </a:lnTo>
                  <a:lnTo>
                    <a:pt x="17" y="7"/>
                  </a:lnTo>
                  <a:lnTo>
                    <a:pt x="9" y="11"/>
                  </a:lnTo>
                  <a:lnTo>
                    <a:pt x="15" y="16"/>
                  </a:lnTo>
                  <a:lnTo>
                    <a:pt x="9" y="20"/>
                  </a:lnTo>
                  <a:lnTo>
                    <a:pt x="4" y="19"/>
                  </a:lnTo>
                  <a:lnTo>
                    <a:pt x="0" y="15"/>
                  </a:lnTo>
                  <a:lnTo>
                    <a:pt x="2"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0" name="Freeform 443"/>
            <p:cNvSpPr>
              <a:spLocks/>
            </p:cNvSpPr>
            <p:nvPr/>
          </p:nvSpPr>
          <p:spPr bwMode="gray">
            <a:xfrm>
              <a:off x="3222" y="2719"/>
              <a:ext cx="119" cy="176"/>
            </a:xfrm>
            <a:custGeom>
              <a:avLst/>
              <a:gdLst>
                <a:gd name="T0" fmla="*/ 2147483647 w 91"/>
                <a:gd name="T1" fmla="*/ 2147483647 h 135"/>
                <a:gd name="T2" fmla="*/ 0 w 91"/>
                <a:gd name="T3" fmla="*/ 2147483647 h 135"/>
                <a:gd name="T4" fmla="*/ 0 w 91"/>
                <a:gd name="T5" fmla="*/ 2147483647 h 135"/>
                <a:gd name="T6" fmla="*/ 2147483647 w 91"/>
                <a:gd name="T7" fmla="*/ 2147483647 h 135"/>
                <a:gd name="T8" fmla="*/ 2147483647 w 91"/>
                <a:gd name="T9" fmla="*/ 2147483647 h 135"/>
                <a:gd name="T10" fmla="*/ 2147483647 w 91"/>
                <a:gd name="T11" fmla="*/ 2147483647 h 135"/>
                <a:gd name="T12" fmla="*/ 2147483647 w 91"/>
                <a:gd name="T13" fmla="*/ 2147483647 h 135"/>
                <a:gd name="T14" fmla="*/ 2147483647 w 91"/>
                <a:gd name="T15" fmla="*/ 2147483647 h 135"/>
                <a:gd name="T16" fmla="*/ 2147483647 w 91"/>
                <a:gd name="T17" fmla="*/ 2147483647 h 135"/>
                <a:gd name="T18" fmla="*/ 2147483647 w 91"/>
                <a:gd name="T19" fmla="*/ 2147483647 h 135"/>
                <a:gd name="T20" fmla="*/ 2147483647 w 91"/>
                <a:gd name="T21" fmla="*/ 2147483647 h 135"/>
                <a:gd name="T22" fmla="*/ 2147483647 w 91"/>
                <a:gd name="T23" fmla="*/ 2147483647 h 135"/>
                <a:gd name="T24" fmla="*/ 2147483647 w 91"/>
                <a:gd name="T25" fmla="*/ 2147483647 h 135"/>
                <a:gd name="T26" fmla="*/ 2147483647 w 91"/>
                <a:gd name="T27" fmla="*/ 2147483647 h 135"/>
                <a:gd name="T28" fmla="*/ 2147483647 w 91"/>
                <a:gd name="T29" fmla="*/ 2147483647 h 135"/>
                <a:gd name="T30" fmla="*/ 2147483647 w 91"/>
                <a:gd name="T31" fmla="*/ 2147483647 h 135"/>
                <a:gd name="T32" fmla="*/ 2147483647 w 91"/>
                <a:gd name="T33" fmla="*/ 2147483647 h 135"/>
                <a:gd name="T34" fmla="*/ 2147483647 w 91"/>
                <a:gd name="T35" fmla="*/ 2147483647 h 135"/>
                <a:gd name="T36" fmla="*/ 2147483647 w 91"/>
                <a:gd name="T37" fmla="*/ 2147483647 h 135"/>
                <a:gd name="T38" fmla="*/ 2147483647 w 91"/>
                <a:gd name="T39" fmla="*/ 2147483647 h 135"/>
                <a:gd name="T40" fmla="*/ 2147483647 w 91"/>
                <a:gd name="T41" fmla="*/ 2147483647 h 135"/>
                <a:gd name="T42" fmla="*/ 2147483647 w 91"/>
                <a:gd name="T43" fmla="*/ 2147483647 h 135"/>
                <a:gd name="T44" fmla="*/ 2147483647 w 91"/>
                <a:gd name="T45" fmla="*/ 2147483647 h 135"/>
                <a:gd name="T46" fmla="*/ 2147483647 w 91"/>
                <a:gd name="T47" fmla="*/ 0 h 135"/>
                <a:gd name="T48" fmla="*/ 2147483647 w 91"/>
                <a:gd name="T49" fmla="*/ 0 h 135"/>
                <a:gd name="T50" fmla="*/ 2147483647 w 91"/>
                <a:gd name="T51" fmla="*/ 2147483647 h 135"/>
                <a:gd name="T52" fmla="*/ 2147483647 w 91"/>
                <a:gd name="T53" fmla="*/ 2147483647 h 135"/>
                <a:gd name="T54" fmla="*/ 2147483647 w 91"/>
                <a:gd name="T55" fmla="*/ 2147483647 h 135"/>
                <a:gd name="T56" fmla="*/ 2147483647 w 91"/>
                <a:gd name="T57" fmla="*/ 2147483647 h 135"/>
                <a:gd name="T58" fmla="*/ 2147483647 w 91"/>
                <a:gd name="T59" fmla="*/ 2147483647 h 135"/>
                <a:gd name="T60" fmla="*/ 2147483647 w 91"/>
                <a:gd name="T61" fmla="*/ 2147483647 h 135"/>
                <a:gd name="T62" fmla="*/ 2147483647 w 91"/>
                <a:gd name="T63" fmla="*/ 2147483647 h 135"/>
                <a:gd name="T64" fmla="*/ 2147483647 w 91"/>
                <a:gd name="T65" fmla="*/ 2147483647 h 135"/>
                <a:gd name="T66" fmla="*/ 2147483647 w 91"/>
                <a:gd name="T67" fmla="*/ 2147483647 h 135"/>
                <a:gd name="T68" fmla="*/ 2147483647 w 91"/>
                <a:gd name="T69" fmla="*/ 2147483647 h 135"/>
                <a:gd name="T70" fmla="*/ 2147483647 w 91"/>
                <a:gd name="T71" fmla="*/ 2147483647 h 135"/>
                <a:gd name="T72" fmla="*/ 2147483647 w 91"/>
                <a:gd name="T73" fmla="*/ 2147483647 h 135"/>
                <a:gd name="T74" fmla="*/ 2147483647 w 91"/>
                <a:gd name="T75" fmla="*/ 2147483647 h 135"/>
                <a:gd name="T76" fmla="*/ 2147483647 w 91"/>
                <a:gd name="T77" fmla="*/ 2147483647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35"/>
                <a:gd name="T119" fmla="*/ 91 w 91"/>
                <a:gd name="T120" fmla="*/ 135 h 13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35">
                  <a:moveTo>
                    <a:pt x="5" y="135"/>
                  </a:moveTo>
                  <a:lnTo>
                    <a:pt x="0" y="131"/>
                  </a:lnTo>
                  <a:lnTo>
                    <a:pt x="0" y="88"/>
                  </a:lnTo>
                  <a:lnTo>
                    <a:pt x="6" y="82"/>
                  </a:lnTo>
                  <a:lnTo>
                    <a:pt x="13" y="77"/>
                  </a:lnTo>
                  <a:lnTo>
                    <a:pt x="32" y="72"/>
                  </a:lnTo>
                  <a:lnTo>
                    <a:pt x="63" y="47"/>
                  </a:lnTo>
                  <a:lnTo>
                    <a:pt x="66" y="39"/>
                  </a:lnTo>
                  <a:lnTo>
                    <a:pt x="57" y="40"/>
                  </a:lnTo>
                  <a:lnTo>
                    <a:pt x="35" y="36"/>
                  </a:lnTo>
                  <a:lnTo>
                    <a:pt x="25" y="31"/>
                  </a:lnTo>
                  <a:lnTo>
                    <a:pt x="20" y="30"/>
                  </a:lnTo>
                  <a:lnTo>
                    <a:pt x="14" y="22"/>
                  </a:lnTo>
                  <a:lnTo>
                    <a:pt x="13" y="13"/>
                  </a:lnTo>
                  <a:lnTo>
                    <a:pt x="19" y="9"/>
                  </a:lnTo>
                  <a:lnTo>
                    <a:pt x="27" y="17"/>
                  </a:lnTo>
                  <a:lnTo>
                    <a:pt x="32" y="18"/>
                  </a:lnTo>
                  <a:lnTo>
                    <a:pt x="37" y="16"/>
                  </a:lnTo>
                  <a:lnTo>
                    <a:pt x="50" y="13"/>
                  </a:lnTo>
                  <a:lnTo>
                    <a:pt x="57" y="10"/>
                  </a:lnTo>
                  <a:lnTo>
                    <a:pt x="66" y="10"/>
                  </a:lnTo>
                  <a:lnTo>
                    <a:pt x="68" y="8"/>
                  </a:lnTo>
                  <a:lnTo>
                    <a:pt x="81" y="4"/>
                  </a:lnTo>
                  <a:lnTo>
                    <a:pt x="86" y="0"/>
                  </a:lnTo>
                  <a:lnTo>
                    <a:pt x="89" y="0"/>
                  </a:lnTo>
                  <a:lnTo>
                    <a:pt x="91" y="4"/>
                  </a:lnTo>
                  <a:lnTo>
                    <a:pt x="90" y="21"/>
                  </a:lnTo>
                  <a:lnTo>
                    <a:pt x="87" y="34"/>
                  </a:lnTo>
                  <a:lnTo>
                    <a:pt x="75" y="51"/>
                  </a:lnTo>
                  <a:lnTo>
                    <a:pt x="73" y="56"/>
                  </a:lnTo>
                  <a:lnTo>
                    <a:pt x="70" y="64"/>
                  </a:lnTo>
                  <a:lnTo>
                    <a:pt x="66" y="71"/>
                  </a:lnTo>
                  <a:lnTo>
                    <a:pt x="56" y="85"/>
                  </a:lnTo>
                  <a:lnTo>
                    <a:pt x="49" y="94"/>
                  </a:lnTo>
                  <a:lnTo>
                    <a:pt x="40" y="99"/>
                  </a:lnTo>
                  <a:lnTo>
                    <a:pt x="29" y="108"/>
                  </a:lnTo>
                  <a:lnTo>
                    <a:pt x="19" y="117"/>
                  </a:lnTo>
                  <a:lnTo>
                    <a:pt x="14" y="124"/>
                  </a:lnTo>
                  <a:lnTo>
                    <a:pt x="5" y="13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1" name="Freeform 444"/>
            <p:cNvSpPr>
              <a:spLocks/>
            </p:cNvSpPr>
            <p:nvPr/>
          </p:nvSpPr>
          <p:spPr bwMode="gray">
            <a:xfrm>
              <a:off x="3418" y="3150"/>
              <a:ext cx="6" cy="8"/>
            </a:xfrm>
            <a:custGeom>
              <a:avLst/>
              <a:gdLst>
                <a:gd name="T0" fmla="*/ 0 w 5"/>
                <a:gd name="T1" fmla="*/ 2147483647 h 6"/>
                <a:gd name="T2" fmla="*/ 0 w 5"/>
                <a:gd name="T3" fmla="*/ 2147483647 h 6"/>
                <a:gd name="T4" fmla="*/ 2147483647 w 5"/>
                <a:gd name="T5" fmla="*/ 0 h 6"/>
                <a:gd name="T6" fmla="*/ 2147483647 w 5"/>
                <a:gd name="T7" fmla="*/ 2147483647 h 6"/>
                <a:gd name="T8" fmla="*/ 2147483647 w 5"/>
                <a:gd name="T9" fmla="*/ 2147483647 h 6"/>
                <a:gd name="T10" fmla="*/ 2147483647 w 5"/>
                <a:gd name="T11" fmla="*/ 2147483647 h 6"/>
                <a:gd name="T12" fmla="*/ 2147483647 w 5"/>
                <a:gd name="T13" fmla="*/ 2147483647 h 6"/>
                <a:gd name="T14" fmla="*/ 0 w 5"/>
                <a:gd name="T15" fmla="*/ 2147483647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0" y="4"/>
                  </a:moveTo>
                  <a:lnTo>
                    <a:pt x="0" y="1"/>
                  </a:lnTo>
                  <a:lnTo>
                    <a:pt x="3" y="0"/>
                  </a:lnTo>
                  <a:lnTo>
                    <a:pt x="5" y="3"/>
                  </a:lnTo>
                  <a:lnTo>
                    <a:pt x="4" y="5"/>
                  </a:lnTo>
                  <a:lnTo>
                    <a:pt x="3" y="6"/>
                  </a:lnTo>
                  <a:lnTo>
                    <a:pt x="1" y="5"/>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2" name="Freeform 446"/>
            <p:cNvSpPr>
              <a:spLocks/>
            </p:cNvSpPr>
            <p:nvPr/>
          </p:nvSpPr>
          <p:spPr bwMode="gray">
            <a:xfrm>
              <a:off x="4430" y="2908"/>
              <a:ext cx="121" cy="107"/>
            </a:xfrm>
            <a:custGeom>
              <a:avLst/>
              <a:gdLst>
                <a:gd name="T0" fmla="*/ 2147483647 w 93"/>
                <a:gd name="T1" fmla="*/ 0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2147483647 h 82"/>
                <a:gd name="T24" fmla="*/ 2147483647 w 93"/>
                <a:gd name="T25" fmla="*/ 2147483647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2147483647 w 93"/>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3"/>
                <a:gd name="T124" fmla="*/ 0 h 82"/>
                <a:gd name="T125" fmla="*/ 93 w 93"/>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3" h="82">
                  <a:moveTo>
                    <a:pt x="3" y="0"/>
                  </a:moveTo>
                  <a:lnTo>
                    <a:pt x="12" y="4"/>
                  </a:lnTo>
                  <a:lnTo>
                    <a:pt x="26" y="10"/>
                  </a:lnTo>
                  <a:lnTo>
                    <a:pt x="32" y="12"/>
                  </a:lnTo>
                  <a:lnTo>
                    <a:pt x="40" y="19"/>
                  </a:lnTo>
                  <a:lnTo>
                    <a:pt x="46" y="22"/>
                  </a:lnTo>
                  <a:lnTo>
                    <a:pt x="47" y="30"/>
                  </a:lnTo>
                  <a:lnTo>
                    <a:pt x="62" y="37"/>
                  </a:lnTo>
                  <a:lnTo>
                    <a:pt x="65" y="39"/>
                  </a:lnTo>
                  <a:lnTo>
                    <a:pt x="64" y="43"/>
                  </a:lnTo>
                  <a:lnTo>
                    <a:pt x="59" y="44"/>
                  </a:lnTo>
                  <a:lnTo>
                    <a:pt x="59" y="47"/>
                  </a:lnTo>
                  <a:lnTo>
                    <a:pt x="63" y="54"/>
                  </a:lnTo>
                  <a:lnTo>
                    <a:pt x="69" y="54"/>
                  </a:lnTo>
                  <a:lnTo>
                    <a:pt x="69" y="59"/>
                  </a:lnTo>
                  <a:lnTo>
                    <a:pt x="73" y="67"/>
                  </a:lnTo>
                  <a:lnTo>
                    <a:pt x="80" y="69"/>
                  </a:lnTo>
                  <a:lnTo>
                    <a:pt x="91" y="77"/>
                  </a:lnTo>
                  <a:lnTo>
                    <a:pt x="93" y="81"/>
                  </a:lnTo>
                  <a:lnTo>
                    <a:pt x="90" y="82"/>
                  </a:lnTo>
                  <a:lnTo>
                    <a:pt x="83" y="79"/>
                  </a:lnTo>
                  <a:lnTo>
                    <a:pt x="75" y="77"/>
                  </a:lnTo>
                  <a:lnTo>
                    <a:pt x="66" y="77"/>
                  </a:lnTo>
                  <a:lnTo>
                    <a:pt x="61" y="73"/>
                  </a:lnTo>
                  <a:lnTo>
                    <a:pt x="59" y="67"/>
                  </a:lnTo>
                  <a:lnTo>
                    <a:pt x="54" y="64"/>
                  </a:lnTo>
                  <a:lnTo>
                    <a:pt x="51" y="57"/>
                  </a:lnTo>
                  <a:lnTo>
                    <a:pt x="46" y="56"/>
                  </a:lnTo>
                  <a:lnTo>
                    <a:pt x="36" y="51"/>
                  </a:lnTo>
                  <a:lnTo>
                    <a:pt x="30" y="52"/>
                  </a:lnTo>
                  <a:lnTo>
                    <a:pt x="31" y="58"/>
                  </a:lnTo>
                  <a:lnTo>
                    <a:pt x="23" y="58"/>
                  </a:lnTo>
                  <a:lnTo>
                    <a:pt x="22" y="60"/>
                  </a:lnTo>
                  <a:lnTo>
                    <a:pt x="27" y="65"/>
                  </a:lnTo>
                  <a:lnTo>
                    <a:pt x="23" y="68"/>
                  </a:lnTo>
                  <a:lnTo>
                    <a:pt x="6" y="68"/>
                  </a:lnTo>
                  <a:lnTo>
                    <a:pt x="4" y="47"/>
                  </a:lnTo>
                  <a:lnTo>
                    <a:pt x="2" y="43"/>
                  </a:lnTo>
                  <a:lnTo>
                    <a:pt x="0" y="39"/>
                  </a:lnTo>
                  <a:lnTo>
                    <a:pt x="4" y="35"/>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3" name="Freeform 447"/>
            <p:cNvSpPr>
              <a:spLocks/>
            </p:cNvSpPr>
            <p:nvPr/>
          </p:nvSpPr>
          <p:spPr bwMode="gray">
            <a:xfrm>
              <a:off x="4521" y="2927"/>
              <a:ext cx="48" cy="29"/>
            </a:xfrm>
            <a:custGeom>
              <a:avLst/>
              <a:gdLst>
                <a:gd name="T0" fmla="*/ 2147483647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0 w 37"/>
                <a:gd name="T17" fmla="*/ 2147483647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0 h 22"/>
                <a:gd name="T34" fmla="*/ 2147483647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31" y="2"/>
                  </a:moveTo>
                  <a:lnTo>
                    <a:pt x="31" y="7"/>
                  </a:lnTo>
                  <a:lnTo>
                    <a:pt x="22" y="15"/>
                  </a:lnTo>
                  <a:lnTo>
                    <a:pt x="13" y="15"/>
                  </a:lnTo>
                  <a:lnTo>
                    <a:pt x="11" y="15"/>
                  </a:lnTo>
                  <a:lnTo>
                    <a:pt x="6" y="14"/>
                  </a:lnTo>
                  <a:lnTo>
                    <a:pt x="4" y="13"/>
                  </a:lnTo>
                  <a:lnTo>
                    <a:pt x="2" y="13"/>
                  </a:lnTo>
                  <a:lnTo>
                    <a:pt x="0" y="13"/>
                  </a:lnTo>
                  <a:lnTo>
                    <a:pt x="1" y="17"/>
                  </a:lnTo>
                  <a:lnTo>
                    <a:pt x="8" y="22"/>
                  </a:lnTo>
                  <a:lnTo>
                    <a:pt x="18" y="21"/>
                  </a:lnTo>
                  <a:lnTo>
                    <a:pt x="34" y="14"/>
                  </a:lnTo>
                  <a:lnTo>
                    <a:pt x="36" y="15"/>
                  </a:lnTo>
                  <a:lnTo>
                    <a:pt x="36" y="6"/>
                  </a:lnTo>
                  <a:lnTo>
                    <a:pt x="37" y="4"/>
                  </a:lnTo>
                  <a:lnTo>
                    <a:pt x="34" y="0"/>
                  </a:lnTo>
                  <a:lnTo>
                    <a:pt x="31"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4" name="Freeform 448"/>
            <p:cNvSpPr>
              <a:spLocks/>
            </p:cNvSpPr>
            <p:nvPr/>
          </p:nvSpPr>
          <p:spPr bwMode="gray">
            <a:xfrm>
              <a:off x="4542" y="2904"/>
              <a:ext cx="36" cy="31"/>
            </a:xfrm>
            <a:custGeom>
              <a:avLst/>
              <a:gdLst>
                <a:gd name="T0" fmla="*/ 2147483647 w 28"/>
                <a:gd name="T1" fmla="*/ 0 h 24"/>
                <a:gd name="T2" fmla="*/ 2147483647 w 28"/>
                <a:gd name="T3" fmla="*/ 2147483647 h 24"/>
                <a:gd name="T4" fmla="*/ 2147483647 w 28"/>
                <a:gd name="T5" fmla="*/ 2147483647 h 24"/>
                <a:gd name="T6" fmla="*/ 2147483647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0 w 28"/>
                <a:gd name="T25" fmla="*/ 2147483647 h 24"/>
                <a:gd name="T26" fmla="*/ 0 w 28"/>
                <a:gd name="T27" fmla="*/ 0 h 24"/>
                <a:gd name="T28" fmla="*/ 2147483647 w 28"/>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3" y="0"/>
                  </a:moveTo>
                  <a:lnTo>
                    <a:pt x="7" y="2"/>
                  </a:lnTo>
                  <a:lnTo>
                    <a:pt x="12" y="3"/>
                  </a:lnTo>
                  <a:lnTo>
                    <a:pt x="18" y="7"/>
                  </a:lnTo>
                  <a:lnTo>
                    <a:pt x="23" y="13"/>
                  </a:lnTo>
                  <a:lnTo>
                    <a:pt x="27" y="16"/>
                  </a:lnTo>
                  <a:lnTo>
                    <a:pt x="28" y="22"/>
                  </a:lnTo>
                  <a:lnTo>
                    <a:pt x="25" y="24"/>
                  </a:lnTo>
                  <a:lnTo>
                    <a:pt x="21" y="15"/>
                  </a:lnTo>
                  <a:lnTo>
                    <a:pt x="18" y="14"/>
                  </a:lnTo>
                  <a:lnTo>
                    <a:pt x="15" y="8"/>
                  </a:lnTo>
                  <a:lnTo>
                    <a:pt x="7" y="5"/>
                  </a:lnTo>
                  <a:lnTo>
                    <a:pt x="0" y="3"/>
                  </a:lnTo>
                  <a:lnTo>
                    <a:pt x="0" y="0"/>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5" name="Freeform 449"/>
            <p:cNvSpPr>
              <a:spLocks/>
            </p:cNvSpPr>
            <p:nvPr/>
          </p:nvSpPr>
          <p:spPr bwMode="gray">
            <a:xfrm>
              <a:off x="4598" y="2946"/>
              <a:ext cx="13" cy="19"/>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2147483647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1" y="0"/>
                  </a:lnTo>
                  <a:lnTo>
                    <a:pt x="9" y="8"/>
                  </a:lnTo>
                  <a:lnTo>
                    <a:pt x="10" y="10"/>
                  </a:lnTo>
                  <a:lnTo>
                    <a:pt x="10" y="15"/>
                  </a:lnTo>
                  <a:lnTo>
                    <a:pt x="8" y="13"/>
                  </a:lnTo>
                  <a:lnTo>
                    <a:pt x="5" y="11"/>
                  </a:lnTo>
                  <a:lnTo>
                    <a:pt x="4" y="9"/>
                  </a:lnTo>
                  <a:lnTo>
                    <a:pt x="2" y="7"/>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6" name="Freeform 450"/>
            <p:cNvSpPr>
              <a:spLocks/>
            </p:cNvSpPr>
            <p:nvPr/>
          </p:nvSpPr>
          <p:spPr bwMode="gray">
            <a:xfrm>
              <a:off x="4619" y="2959"/>
              <a:ext cx="11" cy="10"/>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0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4"/>
                  </a:moveTo>
                  <a:lnTo>
                    <a:pt x="1" y="0"/>
                  </a:lnTo>
                  <a:lnTo>
                    <a:pt x="5" y="2"/>
                  </a:lnTo>
                  <a:lnTo>
                    <a:pt x="9" y="7"/>
                  </a:lnTo>
                  <a:lnTo>
                    <a:pt x="6" y="8"/>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7" name="Freeform 451"/>
            <p:cNvSpPr>
              <a:spLocks/>
            </p:cNvSpPr>
            <p:nvPr/>
          </p:nvSpPr>
          <p:spPr bwMode="gray">
            <a:xfrm>
              <a:off x="4642" y="2970"/>
              <a:ext cx="18" cy="13"/>
            </a:xfrm>
            <a:custGeom>
              <a:avLst/>
              <a:gdLst>
                <a:gd name="T0" fmla="*/ 0 w 14"/>
                <a:gd name="T1" fmla="*/ 2147483647 h 10"/>
                <a:gd name="T2" fmla="*/ 0 w 14"/>
                <a:gd name="T3" fmla="*/ 2147483647 h 10"/>
                <a:gd name="T4" fmla="*/ 2147483647 w 14"/>
                <a:gd name="T5" fmla="*/ 0 h 10"/>
                <a:gd name="T6" fmla="*/ 2147483647 w 14"/>
                <a:gd name="T7" fmla="*/ 2147483647 h 10"/>
                <a:gd name="T8" fmla="*/ 2147483647 w 14"/>
                <a:gd name="T9" fmla="*/ 2147483647 h 10"/>
                <a:gd name="T10" fmla="*/ 2147483647 w 14"/>
                <a:gd name="T11" fmla="*/ 2147483647 h 10"/>
                <a:gd name="T12" fmla="*/ 0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0" y="5"/>
                  </a:moveTo>
                  <a:lnTo>
                    <a:pt x="0" y="2"/>
                  </a:lnTo>
                  <a:lnTo>
                    <a:pt x="2" y="0"/>
                  </a:lnTo>
                  <a:lnTo>
                    <a:pt x="11" y="5"/>
                  </a:lnTo>
                  <a:lnTo>
                    <a:pt x="14" y="10"/>
                  </a:lnTo>
                  <a:lnTo>
                    <a:pt x="11" y="10"/>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8" name="Freeform 452"/>
            <p:cNvSpPr>
              <a:spLocks/>
            </p:cNvSpPr>
            <p:nvPr/>
          </p:nvSpPr>
          <p:spPr bwMode="gray">
            <a:xfrm>
              <a:off x="4668" y="2985"/>
              <a:ext cx="14" cy="17"/>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 y="6"/>
                  </a:moveTo>
                  <a:lnTo>
                    <a:pt x="0" y="2"/>
                  </a:lnTo>
                  <a:lnTo>
                    <a:pt x="1" y="0"/>
                  </a:lnTo>
                  <a:lnTo>
                    <a:pt x="5" y="1"/>
                  </a:lnTo>
                  <a:lnTo>
                    <a:pt x="11" y="10"/>
                  </a:lnTo>
                  <a:lnTo>
                    <a:pt x="10" y="13"/>
                  </a:lnTo>
                  <a:lnTo>
                    <a:pt x="7" y="12"/>
                  </a:lnTo>
                  <a:lnTo>
                    <a:pt x="1"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79" name="Freeform 453"/>
            <p:cNvSpPr>
              <a:spLocks/>
            </p:cNvSpPr>
            <p:nvPr/>
          </p:nvSpPr>
          <p:spPr bwMode="gray">
            <a:xfrm>
              <a:off x="4679" y="3008"/>
              <a:ext cx="10" cy="9"/>
            </a:xfrm>
            <a:custGeom>
              <a:avLst/>
              <a:gdLst>
                <a:gd name="T0" fmla="*/ 2147483647 w 8"/>
                <a:gd name="T1" fmla="*/ 2147483647 h 7"/>
                <a:gd name="T2" fmla="*/ 2147483647 w 8"/>
                <a:gd name="T3" fmla="*/ 2147483647 h 7"/>
                <a:gd name="T4" fmla="*/ 0 w 8"/>
                <a:gd name="T5" fmla="*/ 0 h 7"/>
                <a:gd name="T6" fmla="*/ 2147483647 w 8"/>
                <a:gd name="T7" fmla="*/ 0 h 7"/>
                <a:gd name="T8" fmla="*/ 2147483647 w 8"/>
                <a:gd name="T9" fmla="*/ 2147483647 h 7"/>
                <a:gd name="T10" fmla="*/ 2147483647 w 8"/>
                <a:gd name="T11" fmla="*/ 2147483647 h 7"/>
                <a:gd name="T12" fmla="*/ 2147483647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6" y="7"/>
                  </a:moveTo>
                  <a:lnTo>
                    <a:pt x="1" y="3"/>
                  </a:lnTo>
                  <a:lnTo>
                    <a:pt x="0" y="0"/>
                  </a:lnTo>
                  <a:lnTo>
                    <a:pt x="4" y="0"/>
                  </a:lnTo>
                  <a:lnTo>
                    <a:pt x="7" y="2"/>
                  </a:lnTo>
                  <a:lnTo>
                    <a:pt x="8" y="6"/>
                  </a:lnTo>
                  <a:lnTo>
                    <a:pt x="6"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0" name="Freeform 454"/>
            <p:cNvSpPr>
              <a:spLocks/>
            </p:cNvSpPr>
            <p:nvPr/>
          </p:nvSpPr>
          <p:spPr bwMode="gray">
            <a:xfrm>
              <a:off x="4660" y="3023"/>
              <a:ext cx="8" cy="5"/>
            </a:xfrm>
            <a:custGeom>
              <a:avLst/>
              <a:gdLst>
                <a:gd name="T0" fmla="*/ 2147483647 w 6"/>
                <a:gd name="T1" fmla="*/ 2147483647 h 4"/>
                <a:gd name="T2" fmla="*/ 0 w 6"/>
                <a:gd name="T3" fmla="*/ 2147483647 h 4"/>
                <a:gd name="T4" fmla="*/ 0 w 6"/>
                <a:gd name="T5" fmla="*/ 2147483647 h 4"/>
                <a:gd name="T6" fmla="*/ 2147483647 w 6"/>
                <a:gd name="T7" fmla="*/ 0 h 4"/>
                <a:gd name="T8" fmla="*/ 2147483647 w 6"/>
                <a:gd name="T9" fmla="*/ 2147483647 h 4"/>
                <a:gd name="T10" fmla="*/ 2147483647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2" y="4"/>
                  </a:moveTo>
                  <a:lnTo>
                    <a:pt x="0" y="3"/>
                  </a:lnTo>
                  <a:lnTo>
                    <a:pt x="0" y="1"/>
                  </a:lnTo>
                  <a:lnTo>
                    <a:pt x="3" y="0"/>
                  </a:lnTo>
                  <a:lnTo>
                    <a:pt x="6" y="3"/>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1" name="Freeform 455"/>
            <p:cNvSpPr>
              <a:spLocks/>
            </p:cNvSpPr>
            <p:nvPr/>
          </p:nvSpPr>
          <p:spPr bwMode="gray">
            <a:xfrm>
              <a:off x="4659" y="2995"/>
              <a:ext cx="10" cy="7"/>
            </a:xfrm>
            <a:custGeom>
              <a:avLst/>
              <a:gdLst>
                <a:gd name="T0" fmla="*/ 2147483647 w 8"/>
                <a:gd name="T1" fmla="*/ 2147483647 h 5"/>
                <a:gd name="T2" fmla="*/ 0 w 8"/>
                <a:gd name="T3" fmla="*/ 2147483647 h 5"/>
                <a:gd name="T4" fmla="*/ 0 w 8"/>
                <a:gd name="T5" fmla="*/ 0 h 5"/>
                <a:gd name="T6" fmla="*/ 2147483647 w 8"/>
                <a:gd name="T7" fmla="*/ 0 h 5"/>
                <a:gd name="T8" fmla="*/ 2147483647 w 8"/>
                <a:gd name="T9" fmla="*/ 2147483647 h 5"/>
                <a:gd name="T10" fmla="*/ 2147483647 w 8"/>
                <a:gd name="T11" fmla="*/ 2147483647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4" y="5"/>
                  </a:moveTo>
                  <a:lnTo>
                    <a:pt x="0" y="1"/>
                  </a:lnTo>
                  <a:lnTo>
                    <a:pt x="0" y="0"/>
                  </a:lnTo>
                  <a:lnTo>
                    <a:pt x="4" y="0"/>
                  </a:lnTo>
                  <a:lnTo>
                    <a:pt x="8" y="3"/>
                  </a:lnTo>
                  <a:lnTo>
                    <a:pt x="4"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2" name="Freeform 456"/>
            <p:cNvSpPr>
              <a:spLocks/>
            </p:cNvSpPr>
            <p:nvPr/>
          </p:nvSpPr>
          <p:spPr bwMode="gray">
            <a:xfrm>
              <a:off x="4551" y="3002"/>
              <a:ext cx="5" cy="9"/>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3" name="Freeform 457"/>
            <p:cNvSpPr>
              <a:spLocks/>
            </p:cNvSpPr>
            <p:nvPr/>
          </p:nvSpPr>
          <p:spPr bwMode="gray">
            <a:xfrm>
              <a:off x="4572" y="3012"/>
              <a:ext cx="6" cy="5"/>
            </a:xfrm>
            <a:custGeom>
              <a:avLst/>
              <a:gdLst>
                <a:gd name="T0" fmla="*/ 0 w 5"/>
                <a:gd name="T1" fmla="*/ 2147483647 h 4"/>
                <a:gd name="T2" fmla="*/ 0 w 5"/>
                <a:gd name="T3" fmla="*/ 2147483647 h 4"/>
                <a:gd name="T4" fmla="*/ 2147483647 w 5"/>
                <a:gd name="T5" fmla="*/ 0 h 4"/>
                <a:gd name="T6" fmla="*/ 2147483647 w 5"/>
                <a:gd name="T7" fmla="*/ 2147483647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0" y="1"/>
                  </a:lnTo>
                  <a:lnTo>
                    <a:pt x="3" y="0"/>
                  </a:lnTo>
                  <a:lnTo>
                    <a:pt x="5" y="3"/>
                  </a:lnTo>
                  <a:lnTo>
                    <a:pt x="3"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4" name="Freeform 458"/>
            <p:cNvSpPr>
              <a:spLocks/>
            </p:cNvSpPr>
            <p:nvPr/>
          </p:nvSpPr>
          <p:spPr bwMode="gray">
            <a:xfrm>
              <a:off x="4744" y="3071"/>
              <a:ext cx="5" cy="13"/>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5" name="Freeform 459"/>
            <p:cNvSpPr>
              <a:spLocks/>
            </p:cNvSpPr>
            <p:nvPr/>
          </p:nvSpPr>
          <p:spPr bwMode="gray">
            <a:xfrm>
              <a:off x="4749" y="3085"/>
              <a:ext cx="8" cy="8"/>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6" name="Freeform 460"/>
            <p:cNvSpPr>
              <a:spLocks/>
            </p:cNvSpPr>
            <p:nvPr/>
          </p:nvSpPr>
          <p:spPr bwMode="gray">
            <a:xfrm>
              <a:off x="4770" y="3120"/>
              <a:ext cx="5" cy="7"/>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7" name="Freeform 461"/>
            <p:cNvSpPr>
              <a:spLocks/>
            </p:cNvSpPr>
            <p:nvPr/>
          </p:nvSpPr>
          <p:spPr bwMode="gray">
            <a:xfrm>
              <a:off x="4772" y="3132"/>
              <a:ext cx="3" cy="4"/>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8" name="Freeform 462"/>
            <p:cNvSpPr>
              <a:spLocks/>
            </p:cNvSpPr>
            <p:nvPr/>
          </p:nvSpPr>
          <p:spPr bwMode="gray">
            <a:xfrm>
              <a:off x="4749" y="3150"/>
              <a:ext cx="4" cy="5"/>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89" name="Freeform 463"/>
            <p:cNvSpPr>
              <a:spLocks/>
            </p:cNvSpPr>
            <p:nvPr/>
          </p:nvSpPr>
          <p:spPr bwMode="gray">
            <a:xfrm>
              <a:off x="4740" y="3148"/>
              <a:ext cx="2" cy="2"/>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0" name="Freeform 464"/>
            <p:cNvSpPr>
              <a:spLocks/>
            </p:cNvSpPr>
            <p:nvPr/>
          </p:nvSpPr>
          <p:spPr bwMode="gray">
            <a:xfrm>
              <a:off x="4711" y="3145"/>
              <a:ext cx="34" cy="27"/>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1" name="Freeform 465"/>
            <p:cNvSpPr>
              <a:spLocks/>
            </p:cNvSpPr>
            <p:nvPr/>
          </p:nvSpPr>
          <p:spPr bwMode="gray">
            <a:xfrm>
              <a:off x="4871" y="3106"/>
              <a:ext cx="13" cy="10"/>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2" name="Freeform 466"/>
            <p:cNvSpPr>
              <a:spLocks/>
            </p:cNvSpPr>
            <p:nvPr/>
          </p:nvSpPr>
          <p:spPr bwMode="gray">
            <a:xfrm>
              <a:off x="4883" y="3086"/>
              <a:ext cx="18" cy="11"/>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3" name="Freeform 467"/>
            <p:cNvSpPr>
              <a:spLocks/>
            </p:cNvSpPr>
            <p:nvPr/>
          </p:nvSpPr>
          <p:spPr bwMode="gray">
            <a:xfrm>
              <a:off x="4817" y="3351"/>
              <a:ext cx="69" cy="117"/>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4" name="Freeform 468"/>
            <p:cNvSpPr>
              <a:spLocks/>
            </p:cNvSpPr>
            <p:nvPr/>
          </p:nvSpPr>
          <p:spPr bwMode="gray">
            <a:xfrm>
              <a:off x="4744" y="3454"/>
              <a:ext cx="88" cy="106"/>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5" name="Freeform 469"/>
            <p:cNvSpPr>
              <a:spLocks/>
            </p:cNvSpPr>
            <p:nvPr/>
          </p:nvSpPr>
          <p:spPr bwMode="gray">
            <a:xfrm>
              <a:off x="4755" y="3562"/>
              <a:ext cx="6" cy="9"/>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6" name="Freeform 470"/>
            <p:cNvSpPr>
              <a:spLocks/>
            </p:cNvSpPr>
            <p:nvPr/>
          </p:nvSpPr>
          <p:spPr bwMode="gray">
            <a:xfrm>
              <a:off x="4951" y="3494"/>
              <a:ext cx="5" cy="6"/>
            </a:xfrm>
            <a:custGeom>
              <a:avLst/>
              <a:gdLst>
                <a:gd name="T0" fmla="*/ 2147483647 w 4"/>
                <a:gd name="T1" fmla="*/ 2147483647 h 4"/>
                <a:gd name="T2" fmla="*/ 0 w 4"/>
                <a:gd name="T3" fmla="*/ 2147483647 h 4"/>
                <a:gd name="T4" fmla="*/ 2147483647 w 4"/>
                <a:gd name="T5" fmla="*/ 0 h 4"/>
                <a:gd name="T6" fmla="*/ 2147483647 w 4"/>
                <a:gd name="T7" fmla="*/ 2147483647 h 4"/>
                <a:gd name="T8" fmla="*/ 2147483647 w 4"/>
                <a:gd name="T9" fmla="*/ 2147483647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4"/>
                  </a:moveTo>
                  <a:lnTo>
                    <a:pt x="0" y="2"/>
                  </a:lnTo>
                  <a:lnTo>
                    <a:pt x="2" y="0"/>
                  </a:lnTo>
                  <a:lnTo>
                    <a:pt x="4" y="1"/>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7" name="Freeform 471"/>
            <p:cNvSpPr>
              <a:spLocks/>
            </p:cNvSpPr>
            <p:nvPr/>
          </p:nvSpPr>
          <p:spPr bwMode="gray">
            <a:xfrm>
              <a:off x="4467" y="3444"/>
              <a:ext cx="4" cy="6"/>
            </a:xfrm>
            <a:custGeom>
              <a:avLst/>
              <a:gdLst>
                <a:gd name="T0" fmla="*/ 0 w 3"/>
                <a:gd name="T1" fmla="*/ 2147483647 h 5"/>
                <a:gd name="T2" fmla="*/ 0 w 3"/>
                <a:gd name="T3" fmla="*/ 0 h 5"/>
                <a:gd name="T4" fmla="*/ 2147483647 w 3"/>
                <a:gd name="T5" fmla="*/ 0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0" y="0"/>
                  </a:lnTo>
                  <a:lnTo>
                    <a:pt x="1" y="0"/>
                  </a:lnTo>
                  <a:lnTo>
                    <a:pt x="3" y="2"/>
                  </a:lnTo>
                  <a:lnTo>
                    <a:pt x="1"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8" name="Freeform 472"/>
            <p:cNvSpPr>
              <a:spLocks/>
            </p:cNvSpPr>
            <p:nvPr/>
          </p:nvSpPr>
          <p:spPr bwMode="gray">
            <a:xfrm>
              <a:off x="4517" y="3444"/>
              <a:ext cx="5" cy="7"/>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0" y="3"/>
                  </a:moveTo>
                  <a:lnTo>
                    <a:pt x="1" y="0"/>
                  </a:lnTo>
                  <a:lnTo>
                    <a:pt x="3" y="1"/>
                  </a:lnTo>
                  <a:lnTo>
                    <a:pt x="4" y="6"/>
                  </a:lnTo>
                  <a:lnTo>
                    <a:pt x="2" y="6"/>
                  </a:lnTo>
                  <a:lnTo>
                    <a:pt x="0"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599" name="Freeform 473"/>
            <p:cNvSpPr>
              <a:spLocks/>
            </p:cNvSpPr>
            <p:nvPr/>
          </p:nvSpPr>
          <p:spPr bwMode="gray">
            <a:xfrm>
              <a:off x="4475" y="3460"/>
              <a:ext cx="48" cy="51"/>
            </a:xfrm>
            <a:custGeom>
              <a:avLst/>
              <a:gdLst>
                <a:gd name="T0" fmla="*/ 2147483647 w 37"/>
                <a:gd name="T1" fmla="*/ 2147483647 h 39"/>
                <a:gd name="T2" fmla="*/ 2147483647 w 37"/>
                <a:gd name="T3" fmla="*/ 2147483647 h 39"/>
                <a:gd name="T4" fmla="*/ 2147483647 w 37"/>
                <a:gd name="T5" fmla="*/ 2147483647 h 39"/>
                <a:gd name="T6" fmla="*/ 2147483647 w 37"/>
                <a:gd name="T7" fmla="*/ 2147483647 h 39"/>
                <a:gd name="T8" fmla="*/ 2147483647 w 37"/>
                <a:gd name="T9" fmla="*/ 2147483647 h 39"/>
                <a:gd name="T10" fmla="*/ 2147483647 w 37"/>
                <a:gd name="T11" fmla="*/ 2147483647 h 39"/>
                <a:gd name="T12" fmla="*/ 2147483647 w 37"/>
                <a:gd name="T13" fmla="*/ 0 h 39"/>
                <a:gd name="T14" fmla="*/ 2147483647 w 37"/>
                <a:gd name="T15" fmla="*/ 0 h 39"/>
                <a:gd name="T16" fmla="*/ 0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37" y="2"/>
                  </a:moveTo>
                  <a:lnTo>
                    <a:pt x="33" y="1"/>
                  </a:lnTo>
                  <a:lnTo>
                    <a:pt x="30" y="1"/>
                  </a:lnTo>
                  <a:lnTo>
                    <a:pt x="25" y="6"/>
                  </a:ln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0" name="Freeform 474"/>
            <p:cNvSpPr>
              <a:spLocks/>
            </p:cNvSpPr>
            <p:nvPr/>
          </p:nvSpPr>
          <p:spPr bwMode="gray">
            <a:xfrm>
              <a:off x="4744" y="3071"/>
              <a:ext cx="5" cy="13"/>
            </a:xfrm>
            <a:custGeom>
              <a:avLst/>
              <a:gdLst>
                <a:gd name="T0" fmla="*/ 2147483647 w 4"/>
                <a:gd name="T1" fmla="*/ 2147483647 h 10"/>
                <a:gd name="T2" fmla="*/ 2147483647 w 4"/>
                <a:gd name="T3" fmla="*/ 2147483647 h 10"/>
                <a:gd name="T4" fmla="*/ 2147483647 w 4"/>
                <a:gd name="T5" fmla="*/ 2147483647 h 10"/>
                <a:gd name="T6" fmla="*/ 0 w 4"/>
                <a:gd name="T7" fmla="*/ 0 h 10"/>
                <a:gd name="T8" fmla="*/ 0 w 4"/>
                <a:gd name="T9" fmla="*/ 2147483647 h 10"/>
                <a:gd name="T10" fmla="*/ 0 w 4"/>
                <a:gd name="T11" fmla="*/ 2147483647 h 10"/>
                <a:gd name="T12" fmla="*/ 2147483647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2" y="10"/>
                  </a:moveTo>
                  <a:lnTo>
                    <a:pt x="4" y="6"/>
                  </a:lnTo>
                  <a:lnTo>
                    <a:pt x="4" y="2"/>
                  </a:lnTo>
                  <a:lnTo>
                    <a:pt x="0" y="0"/>
                  </a:lnTo>
                  <a:lnTo>
                    <a:pt x="0" y="3"/>
                  </a:lnTo>
                  <a:lnTo>
                    <a:pt x="0" y="7"/>
                  </a:lnTo>
                  <a:lnTo>
                    <a:pt x="2"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1" name="Freeform 475"/>
            <p:cNvSpPr>
              <a:spLocks/>
            </p:cNvSpPr>
            <p:nvPr/>
          </p:nvSpPr>
          <p:spPr bwMode="gray">
            <a:xfrm>
              <a:off x="4749" y="3085"/>
              <a:ext cx="8" cy="8"/>
            </a:xfrm>
            <a:custGeom>
              <a:avLst/>
              <a:gdLst>
                <a:gd name="T0" fmla="*/ 0 w 6"/>
                <a:gd name="T1" fmla="*/ 2147483647 h 6"/>
                <a:gd name="T2" fmla="*/ 2147483647 w 6"/>
                <a:gd name="T3" fmla="*/ 0 h 6"/>
                <a:gd name="T4" fmla="*/ 2147483647 w 6"/>
                <a:gd name="T5" fmla="*/ 2147483647 h 6"/>
                <a:gd name="T6" fmla="*/ 2147483647 w 6"/>
                <a:gd name="T7" fmla="*/ 2147483647 h 6"/>
                <a:gd name="T8" fmla="*/ 0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0" y="2"/>
                  </a:moveTo>
                  <a:lnTo>
                    <a:pt x="1" y="0"/>
                  </a:lnTo>
                  <a:lnTo>
                    <a:pt x="6" y="4"/>
                  </a:lnTo>
                  <a:lnTo>
                    <a:pt x="5" y="6"/>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2" name="Freeform 476"/>
            <p:cNvSpPr>
              <a:spLocks/>
            </p:cNvSpPr>
            <p:nvPr/>
          </p:nvSpPr>
          <p:spPr bwMode="gray">
            <a:xfrm>
              <a:off x="4770" y="3120"/>
              <a:ext cx="5" cy="7"/>
            </a:xfrm>
            <a:custGeom>
              <a:avLst/>
              <a:gdLst>
                <a:gd name="T0" fmla="*/ 0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0" y="1"/>
                  </a:lnTo>
                  <a:lnTo>
                    <a:pt x="2" y="0"/>
                  </a:lnTo>
                  <a:lnTo>
                    <a:pt x="4" y="4"/>
                  </a:lnTo>
                  <a:lnTo>
                    <a:pt x="2" y="5"/>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3" name="Freeform 477"/>
            <p:cNvSpPr>
              <a:spLocks/>
            </p:cNvSpPr>
            <p:nvPr/>
          </p:nvSpPr>
          <p:spPr bwMode="gray">
            <a:xfrm>
              <a:off x="4772" y="3132"/>
              <a:ext cx="3" cy="4"/>
            </a:xfrm>
            <a:custGeom>
              <a:avLst/>
              <a:gdLst>
                <a:gd name="T0" fmla="*/ 0 w 2"/>
                <a:gd name="T1" fmla="*/ 2147483647 h 3"/>
                <a:gd name="T2" fmla="*/ 0 w 2"/>
                <a:gd name="T3" fmla="*/ 0 h 3"/>
                <a:gd name="T4" fmla="*/ 2147483647 w 2"/>
                <a:gd name="T5" fmla="*/ 0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0"/>
                  </a:lnTo>
                  <a:lnTo>
                    <a:pt x="2" y="2"/>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4" name="Freeform 478"/>
            <p:cNvSpPr>
              <a:spLocks/>
            </p:cNvSpPr>
            <p:nvPr/>
          </p:nvSpPr>
          <p:spPr bwMode="gray">
            <a:xfrm>
              <a:off x="4749" y="3150"/>
              <a:ext cx="4" cy="5"/>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1"/>
                  </a:lnTo>
                  <a:lnTo>
                    <a:pt x="1" y="0"/>
                  </a:lnTo>
                  <a:lnTo>
                    <a:pt x="3" y="2"/>
                  </a:lnTo>
                  <a:lnTo>
                    <a:pt x="2" y="4"/>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5" name="Freeform 479"/>
            <p:cNvSpPr>
              <a:spLocks/>
            </p:cNvSpPr>
            <p:nvPr/>
          </p:nvSpPr>
          <p:spPr bwMode="gray">
            <a:xfrm>
              <a:off x="4740" y="3148"/>
              <a:ext cx="2" cy="2"/>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6" name="Freeform 480"/>
            <p:cNvSpPr>
              <a:spLocks/>
            </p:cNvSpPr>
            <p:nvPr/>
          </p:nvSpPr>
          <p:spPr bwMode="gray">
            <a:xfrm>
              <a:off x="4711" y="3145"/>
              <a:ext cx="34" cy="27"/>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2147483647 w 26"/>
                <a:gd name="T11" fmla="*/ 2147483647 h 21"/>
                <a:gd name="T12" fmla="*/ 2147483647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0 w 26"/>
                <a:gd name="T23" fmla="*/ 2147483647 h 21"/>
                <a:gd name="T24" fmla="*/ 0 w 26"/>
                <a:gd name="T25" fmla="*/ 0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4" y="1"/>
                  </a:moveTo>
                  <a:lnTo>
                    <a:pt x="6" y="3"/>
                  </a:lnTo>
                  <a:lnTo>
                    <a:pt x="9" y="3"/>
                  </a:lnTo>
                  <a:lnTo>
                    <a:pt x="15" y="9"/>
                  </a:lnTo>
                  <a:lnTo>
                    <a:pt x="25" y="16"/>
                  </a:lnTo>
                  <a:lnTo>
                    <a:pt x="26" y="19"/>
                  </a:lnTo>
                  <a:lnTo>
                    <a:pt x="25" y="21"/>
                  </a:lnTo>
                  <a:lnTo>
                    <a:pt x="19" y="19"/>
                  </a:lnTo>
                  <a:lnTo>
                    <a:pt x="9" y="12"/>
                  </a:lnTo>
                  <a:lnTo>
                    <a:pt x="7" y="11"/>
                  </a:lnTo>
                  <a:lnTo>
                    <a:pt x="1" y="6"/>
                  </a:lnTo>
                  <a:lnTo>
                    <a:pt x="0" y="3"/>
                  </a:lnTo>
                  <a:lnTo>
                    <a:pt x="0" y="0"/>
                  </a:lnTo>
                  <a:lnTo>
                    <a:pt x="4"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7" name="Freeform 481"/>
            <p:cNvSpPr>
              <a:spLocks/>
            </p:cNvSpPr>
            <p:nvPr/>
          </p:nvSpPr>
          <p:spPr bwMode="gray">
            <a:xfrm>
              <a:off x="4871" y="3106"/>
              <a:ext cx="13" cy="10"/>
            </a:xfrm>
            <a:custGeom>
              <a:avLst/>
              <a:gdLst>
                <a:gd name="T0" fmla="*/ 2147483647 w 10"/>
                <a:gd name="T1" fmla="*/ 2147483647 h 8"/>
                <a:gd name="T2" fmla="*/ 2147483647 w 10"/>
                <a:gd name="T3" fmla="*/ 2147483647 h 8"/>
                <a:gd name="T4" fmla="*/ 2147483647 w 10"/>
                <a:gd name="T5" fmla="*/ 2147483647 h 8"/>
                <a:gd name="T6" fmla="*/ 2147483647 w 10"/>
                <a:gd name="T7" fmla="*/ 0 h 8"/>
                <a:gd name="T8" fmla="*/ 0 w 10"/>
                <a:gd name="T9" fmla="*/ 2147483647 h 8"/>
                <a:gd name="T10" fmla="*/ 0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3" y="8"/>
                  </a:moveTo>
                  <a:lnTo>
                    <a:pt x="10" y="8"/>
                  </a:lnTo>
                  <a:lnTo>
                    <a:pt x="10" y="3"/>
                  </a:lnTo>
                  <a:lnTo>
                    <a:pt x="8" y="0"/>
                  </a:lnTo>
                  <a:lnTo>
                    <a:pt x="0" y="1"/>
                  </a:lnTo>
                  <a:lnTo>
                    <a:pt x="0" y="6"/>
                  </a:lnTo>
                  <a:lnTo>
                    <a:pt x="3"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8" name="Freeform 482"/>
            <p:cNvSpPr>
              <a:spLocks/>
            </p:cNvSpPr>
            <p:nvPr/>
          </p:nvSpPr>
          <p:spPr bwMode="gray">
            <a:xfrm>
              <a:off x="4883" y="3086"/>
              <a:ext cx="18" cy="11"/>
            </a:xfrm>
            <a:custGeom>
              <a:avLst/>
              <a:gdLst>
                <a:gd name="T0" fmla="*/ 2147483647 w 14"/>
                <a:gd name="T1" fmla="*/ 2147483647 h 8"/>
                <a:gd name="T2" fmla="*/ 2147483647 w 14"/>
                <a:gd name="T3" fmla="*/ 2147483647 h 8"/>
                <a:gd name="T4" fmla="*/ 2147483647 w 14"/>
                <a:gd name="T5" fmla="*/ 0 h 8"/>
                <a:gd name="T6" fmla="*/ 2147483647 w 14"/>
                <a:gd name="T7" fmla="*/ 2147483647 h 8"/>
                <a:gd name="T8" fmla="*/ 0 w 14"/>
                <a:gd name="T9" fmla="*/ 2147483647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4" y="8"/>
                  </a:moveTo>
                  <a:lnTo>
                    <a:pt x="14" y="3"/>
                  </a:lnTo>
                  <a:lnTo>
                    <a:pt x="12" y="0"/>
                  </a:lnTo>
                  <a:lnTo>
                    <a:pt x="8" y="2"/>
                  </a:lnTo>
                  <a:lnTo>
                    <a:pt x="0" y="7"/>
                  </a:lnTo>
                  <a:lnTo>
                    <a:pt x="4"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09" name="Freeform 483"/>
            <p:cNvSpPr>
              <a:spLocks/>
            </p:cNvSpPr>
            <p:nvPr/>
          </p:nvSpPr>
          <p:spPr bwMode="gray">
            <a:xfrm>
              <a:off x="4817" y="3351"/>
              <a:ext cx="69" cy="117"/>
            </a:xfrm>
            <a:custGeom>
              <a:avLst/>
              <a:gdLst>
                <a:gd name="T0" fmla="*/ 2147483647 w 53"/>
                <a:gd name="T1" fmla="*/ 2147483647 h 90"/>
                <a:gd name="T2" fmla="*/ 0 w 53"/>
                <a:gd name="T3" fmla="*/ 2147483647 h 90"/>
                <a:gd name="T4" fmla="*/ 0 w 53"/>
                <a:gd name="T5" fmla="*/ 0 h 90"/>
                <a:gd name="T6" fmla="*/ 2147483647 w 53"/>
                <a:gd name="T7" fmla="*/ 2147483647 h 90"/>
                <a:gd name="T8" fmla="*/ 2147483647 w 53"/>
                <a:gd name="T9" fmla="*/ 2147483647 h 90"/>
                <a:gd name="T10" fmla="*/ 2147483647 w 53"/>
                <a:gd name="T11" fmla="*/ 2147483647 h 90"/>
                <a:gd name="T12" fmla="*/ 2147483647 w 53"/>
                <a:gd name="T13" fmla="*/ 2147483647 h 90"/>
                <a:gd name="T14" fmla="*/ 2147483647 w 53"/>
                <a:gd name="T15" fmla="*/ 2147483647 h 90"/>
                <a:gd name="T16" fmla="*/ 2147483647 w 53"/>
                <a:gd name="T17" fmla="*/ 2147483647 h 90"/>
                <a:gd name="T18" fmla="*/ 2147483647 w 53"/>
                <a:gd name="T19" fmla="*/ 2147483647 h 90"/>
                <a:gd name="T20" fmla="*/ 2147483647 w 53"/>
                <a:gd name="T21" fmla="*/ 2147483647 h 90"/>
                <a:gd name="T22" fmla="*/ 2147483647 w 53"/>
                <a:gd name="T23" fmla="*/ 2147483647 h 90"/>
                <a:gd name="T24" fmla="*/ 2147483647 w 53"/>
                <a:gd name="T25" fmla="*/ 2147483647 h 90"/>
                <a:gd name="T26" fmla="*/ 2147483647 w 53"/>
                <a:gd name="T27" fmla="*/ 2147483647 h 90"/>
                <a:gd name="T28" fmla="*/ 2147483647 w 53"/>
                <a:gd name="T29" fmla="*/ 2147483647 h 90"/>
                <a:gd name="T30" fmla="*/ 2147483647 w 53"/>
                <a:gd name="T31" fmla="*/ 2147483647 h 90"/>
                <a:gd name="T32" fmla="*/ 2147483647 w 53"/>
                <a:gd name="T33" fmla="*/ 2147483647 h 90"/>
                <a:gd name="T34" fmla="*/ 2147483647 w 53"/>
                <a:gd name="T35" fmla="*/ 2147483647 h 90"/>
                <a:gd name="T36" fmla="*/ 2147483647 w 53"/>
                <a:gd name="T37" fmla="*/ 2147483647 h 90"/>
                <a:gd name="T38" fmla="*/ 2147483647 w 53"/>
                <a:gd name="T39" fmla="*/ 2147483647 h 90"/>
                <a:gd name="T40" fmla="*/ 2147483647 w 53"/>
                <a:gd name="T41" fmla="*/ 2147483647 h 90"/>
                <a:gd name="T42" fmla="*/ 2147483647 w 53"/>
                <a:gd name="T43" fmla="*/ 2147483647 h 90"/>
                <a:gd name="T44" fmla="*/ 2147483647 w 53"/>
                <a:gd name="T45" fmla="*/ 2147483647 h 90"/>
                <a:gd name="T46" fmla="*/ 2147483647 w 53"/>
                <a:gd name="T47" fmla="*/ 2147483647 h 90"/>
                <a:gd name="T48" fmla="*/ 2147483647 w 53"/>
                <a:gd name="T49" fmla="*/ 2147483647 h 90"/>
                <a:gd name="T50" fmla="*/ 2147483647 w 53"/>
                <a:gd name="T51" fmla="*/ 2147483647 h 90"/>
                <a:gd name="T52" fmla="*/ 2147483647 w 53"/>
                <a:gd name="T53" fmla="*/ 2147483647 h 90"/>
                <a:gd name="T54" fmla="*/ 2147483647 w 53"/>
                <a:gd name="T55" fmla="*/ 2147483647 h 90"/>
                <a:gd name="T56" fmla="*/ 2147483647 w 53"/>
                <a:gd name="T57" fmla="*/ 2147483647 h 90"/>
                <a:gd name="T58" fmla="*/ 2147483647 w 53"/>
                <a:gd name="T59" fmla="*/ 2147483647 h 90"/>
                <a:gd name="T60" fmla="*/ 2147483647 w 53"/>
                <a:gd name="T61" fmla="*/ 2147483647 h 90"/>
                <a:gd name="T62" fmla="*/ 2147483647 w 53"/>
                <a:gd name="T63" fmla="*/ 2147483647 h 90"/>
                <a:gd name="T64" fmla="*/ 2147483647 w 53"/>
                <a:gd name="T65" fmla="*/ 2147483647 h 90"/>
                <a:gd name="T66" fmla="*/ 2147483647 w 53"/>
                <a:gd name="T67" fmla="*/ 2147483647 h 90"/>
                <a:gd name="T68" fmla="*/ 2147483647 w 53"/>
                <a:gd name="T69" fmla="*/ 2147483647 h 90"/>
                <a:gd name="T70" fmla="*/ 2147483647 w 53"/>
                <a:gd name="T71" fmla="*/ 2147483647 h 90"/>
                <a:gd name="T72" fmla="*/ 2147483647 w 53"/>
                <a:gd name="T73" fmla="*/ 2147483647 h 90"/>
                <a:gd name="T74" fmla="*/ 2147483647 w 53"/>
                <a:gd name="T75" fmla="*/ 2147483647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90"/>
                <a:gd name="T116" fmla="*/ 53 w 53"/>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90">
                  <a:moveTo>
                    <a:pt x="3" y="10"/>
                  </a:moveTo>
                  <a:lnTo>
                    <a:pt x="0" y="5"/>
                  </a:lnTo>
                  <a:lnTo>
                    <a:pt x="0" y="0"/>
                  </a:lnTo>
                  <a:lnTo>
                    <a:pt x="10" y="10"/>
                  </a:lnTo>
                  <a:lnTo>
                    <a:pt x="13" y="10"/>
                  </a:lnTo>
                  <a:lnTo>
                    <a:pt x="17" y="15"/>
                  </a:lnTo>
                  <a:lnTo>
                    <a:pt x="17" y="20"/>
                  </a:lnTo>
                  <a:lnTo>
                    <a:pt x="21" y="29"/>
                  </a:lnTo>
                  <a:lnTo>
                    <a:pt x="24" y="32"/>
                  </a:lnTo>
                  <a:lnTo>
                    <a:pt x="26" y="30"/>
                  </a:lnTo>
                  <a:lnTo>
                    <a:pt x="25" y="25"/>
                  </a:lnTo>
                  <a:lnTo>
                    <a:pt x="29" y="30"/>
                  </a:lnTo>
                  <a:lnTo>
                    <a:pt x="31" y="39"/>
                  </a:lnTo>
                  <a:lnTo>
                    <a:pt x="38" y="44"/>
                  </a:lnTo>
                  <a:lnTo>
                    <a:pt x="45" y="42"/>
                  </a:lnTo>
                  <a:lnTo>
                    <a:pt x="47" y="37"/>
                  </a:lnTo>
                  <a:lnTo>
                    <a:pt x="53" y="35"/>
                  </a:lnTo>
                  <a:lnTo>
                    <a:pt x="53" y="44"/>
                  </a:lnTo>
                  <a:lnTo>
                    <a:pt x="50" y="48"/>
                  </a:lnTo>
                  <a:lnTo>
                    <a:pt x="49" y="61"/>
                  </a:lnTo>
                  <a:lnTo>
                    <a:pt x="44" y="59"/>
                  </a:lnTo>
                  <a:lnTo>
                    <a:pt x="38" y="59"/>
                  </a:lnTo>
                  <a:lnTo>
                    <a:pt x="38" y="61"/>
                  </a:lnTo>
                  <a:lnTo>
                    <a:pt x="40" y="66"/>
                  </a:lnTo>
                  <a:lnTo>
                    <a:pt x="36" y="70"/>
                  </a:lnTo>
                  <a:lnTo>
                    <a:pt x="28" y="88"/>
                  </a:lnTo>
                  <a:lnTo>
                    <a:pt x="23" y="90"/>
                  </a:lnTo>
                  <a:lnTo>
                    <a:pt x="17" y="87"/>
                  </a:lnTo>
                  <a:lnTo>
                    <a:pt x="22" y="81"/>
                  </a:lnTo>
                  <a:lnTo>
                    <a:pt x="23" y="74"/>
                  </a:lnTo>
                  <a:lnTo>
                    <a:pt x="17" y="66"/>
                  </a:lnTo>
                  <a:lnTo>
                    <a:pt x="10" y="64"/>
                  </a:lnTo>
                  <a:lnTo>
                    <a:pt x="10" y="59"/>
                  </a:lnTo>
                  <a:lnTo>
                    <a:pt x="18" y="57"/>
                  </a:lnTo>
                  <a:lnTo>
                    <a:pt x="20" y="48"/>
                  </a:lnTo>
                  <a:lnTo>
                    <a:pt x="17" y="33"/>
                  </a:lnTo>
                  <a:lnTo>
                    <a:pt x="13" y="25"/>
                  </a:lnTo>
                  <a:lnTo>
                    <a:pt x="3"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0" name="Freeform 484"/>
            <p:cNvSpPr>
              <a:spLocks/>
            </p:cNvSpPr>
            <p:nvPr/>
          </p:nvSpPr>
          <p:spPr bwMode="gray">
            <a:xfrm>
              <a:off x="4744" y="3454"/>
              <a:ext cx="88" cy="106"/>
            </a:xfrm>
            <a:custGeom>
              <a:avLst/>
              <a:gdLst>
                <a:gd name="T0" fmla="*/ 2147483647 w 68"/>
                <a:gd name="T1" fmla="*/ 2147483647 h 81"/>
                <a:gd name="T2" fmla="*/ 2147483647 w 68"/>
                <a:gd name="T3" fmla="*/ 2147483647 h 81"/>
                <a:gd name="T4" fmla="*/ 2147483647 w 68"/>
                <a:gd name="T5" fmla="*/ 2147483647 h 81"/>
                <a:gd name="T6" fmla="*/ 2147483647 w 68"/>
                <a:gd name="T7" fmla="*/ 2147483647 h 81"/>
                <a:gd name="T8" fmla="*/ 2147483647 w 68"/>
                <a:gd name="T9" fmla="*/ 2147483647 h 81"/>
                <a:gd name="T10" fmla="*/ 2147483647 w 68"/>
                <a:gd name="T11" fmla="*/ 2147483647 h 81"/>
                <a:gd name="T12" fmla="*/ 2147483647 w 68"/>
                <a:gd name="T13" fmla="*/ 2147483647 h 81"/>
                <a:gd name="T14" fmla="*/ 2147483647 w 68"/>
                <a:gd name="T15" fmla="*/ 2147483647 h 81"/>
                <a:gd name="T16" fmla="*/ 2147483647 w 68"/>
                <a:gd name="T17" fmla="*/ 2147483647 h 81"/>
                <a:gd name="T18" fmla="*/ 2147483647 w 68"/>
                <a:gd name="T19" fmla="*/ 2147483647 h 81"/>
                <a:gd name="T20" fmla="*/ 2147483647 w 68"/>
                <a:gd name="T21" fmla="*/ 2147483647 h 81"/>
                <a:gd name="T22" fmla="*/ 2147483647 w 68"/>
                <a:gd name="T23" fmla="*/ 2147483647 h 81"/>
                <a:gd name="T24" fmla="*/ 2147483647 w 68"/>
                <a:gd name="T25" fmla="*/ 2147483647 h 81"/>
                <a:gd name="T26" fmla="*/ 2147483647 w 68"/>
                <a:gd name="T27" fmla="*/ 2147483647 h 81"/>
                <a:gd name="T28" fmla="*/ 2147483647 w 68"/>
                <a:gd name="T29" fmla="*/ 2147483647 h 81"/>
                <a:gd name="T30" fmla="*/ 0 w 68"/>
                <a:gd name="T31" fmla="*/ 2147483647 h 81"/>
                <a:gd name="T32" fmla="*/ 2147483647 w 68"/>
                <a:gd name="T33" fmla="*/ 2147483647 h 81"/>
                <a:gd name="T34" fmla="*/ 2147483647 w 68"/>
                <a:gd name="T35" fmla="*/ 2147483647 h 81"/>
                <a:gd name="T36" fmla="*/ 2147483647 w 68"/>
                <a:gd name="T37" fmla="*/ 2147483647 h 81"/>
                <a:gd name="T38" fmla="*/ 2147483647 w 68"/>
                <a:gd name="T39" fmla="*/ 2147483647 h 81"/>
                <a:gd name="T40" fmla="*/ 2147483647 w 68"/>
                <a:gd name="T41" fmla="*/ 2147483647 h 81"/>
                <a:gd name="T42" fmla="*/ 2147483647 w 68"/>
                <a:gd name="T43" fmla="*/ 2147483647 h 81"/>
                <a:gd name="T44" fmla="*/ 2147483647 w 68"/>
                <a:gd name="T45" fmla="*/ 2147483647 h 81"/>
                <a:gd name="T46" fmla="*/ 2147483647 w 68"/>
                <a:gd name="T47" fmla="*/ 2147483647 h 81"/>
                <a:gd name="T48" fmla="*/ 2147483647 w 68"/>
                <a:gd name="T49" fmla="*/ 2147483647 h 81"/>
                <a:gd name="T50" fmla="*/ 2147483647 w 68"/>
                <a:gd name="T51" fmla="*/ 0 h 81"/>
                <a:gd name="T52" fmla="*/ 2147483647 w 68"/>
                <a:gd name="T53" fmla="*/ 2147483647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58" y="3"/>
                  </a:moveTo>
                  <a:lnTo>
                    <a:pt x="58" y="9"/>
                  </a:lnTo>
                  <a:lnTo>
                    <a:pt x="61" y="9"/>
                  </a:lnTo>
                  <a:lnTo>
                    <a:pt x="63" y="5"/>
                  </a:lnTo>
                  <a:lnTo>
                    <a:pt x="68" y="6"/>
                  </a:lnTo>
                  <a:lnTo>
                    <a:pt x="67" y="21"/>
                  </a:lnTo>
                  <a:lnTo>
                    <a:pt x="61" y="30"/>
                  </a:lnTo>
                  <a:lnTo>
                    <a:pt x="58" y="35"/>
                  </a:lnTo>
                  <a:lnTo>
                    <a:pt x="56" y="42"/>
                  </a:lnTo>
                  <a:lnTo>
                    <a:pt x="48" y="45"/>
                  </a:lnTo>
                  <a:lnTo>
                    <a:pt x="43" y="51"/>
                  </a:lnTo>
                  <a:lnTo>
                    <a:pt x="36" y="68"/>
                  </a:lnTo>
                  <a:lnTo>
                    <a:pt x="23" y="81"/>
                  </a:lnTo>
                  <a:lnTo>
                    <a:pt x="8" y="75"/>
                  </a:lnTo>
                  <a:lnTo>
                    <a:pt x="1" y="75"/>
                  </a:lnTo>
                  <a:lnTo>
                    <a:pt x="0" y="70"/>
                  </a:lnTo>
                  <a:lnTo>
                    <a:pt x="5" y="58"/>
                  </a:lnTo>
                  <a:lnTo>
                    <a:pt x="11" y="50"/>
                  </a:lnTo>
                  <a:lnTo>
                    <a:pt x="21" y="44"/>
                  </a:lnTo>
                  <a:lnTo>
                    <a:pt x="29" y="35"/>
                  </a:lnTo>
                  <a:lnTo>
                    <a:pt x="40" y="28"/>
                  </a:lnTo>
                  <a:lnTo>
                    <a:pt x="44" y="22"/>
                  </a:lnTo>
                  <a:lnTo>
                    <a:pt x="44" y="17"/>
                  </a:lnTo>
                  <a:lnTo>
                    <a:pt x="50" y="8"/>
                  </a:lnTo>
                  <a:lnTo>
                    <a:pt x="50" y="2"/>
                  </a:lnTo>
                  <a:lnTo>
                    <a:pt x="56" y="0"/>
                  </a:lnTo>
                  <a:lnTo>
                    <a:pt x="58"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1" name="Freeform 485"/>
            <p:cNvSpPr>
              <a:spLocks/>
            </p:cNvSpPr>
            <p:nvPr/>
          </p:nvSpPr>
          <p:spPr bwMode="gray">
            <a:xfrm>
              <a:off x="4755" y="3562"/>
              <a:ext cx="6" cy="9"/>
            </a:xfrm>
            <a:custGeom>
              <a:avLst/>
              <a:gdLst>
                <a:gd name="T0" fmla="*/ 2147483647 w 4"/>
                <a:gd name="T1" fmla="*/ 0 h 7"/>
                <a:gd name="T2" fmla="*/ 2147483647 w 4"/>
                <a:gd name="T3" fmla="*/ 2147483647 h 7"/>
                <a:gd name="T4" fmla="*/ 0 w 4"/>
                <a:gd name="T5" fmla="*/ 2147483647 h 7"/>
                <a:gd name="T6" fmla="*/ 2147483647 w 4"/>
                <a:gd name="T7" fmla="*/ 0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0"/>
                  </a:moveTo>
                  <a:lnTo>
                    <a:pt x="4" y="5"/>
                  </a:lnTo>
                  <a:lnTo>
                    <a:pt x="0" y="7"/>
                  </a:lnTo>
                  <a:lnTo>
                    <a:pt x="1" y="0"/>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2" name="Freeform 486"/>
            <p:cNvSpPr>
              <a:spLocks/>
            </p:cNvSpPr>
            <p:nvPr/>
          </p:nvSpPr>
          <p:spPr bwMode="gray">
            <a:xfrm>
              <a:off x="4521" y="2927"/>
              <a:ext cx="48" cy="29"/>
            </a:xfrm>
            <a:custGeom>
              <a:avLst/>
              <a:gdLst>
                <a:gd name="T0" fmla="*/ 0 w 37"/>
                <a:gd name="T1" fmla="*/ 2147483647 h 22"/>
                <a:gd name="T2" fmla="*/ 2147483647 w 37"/>
                <a:gd name="T3" fmla="*/ 2147483647 h 22"/>
                <a:gd name="T4" fmla="*/ 2147483647 w 37"/>
                <a:gd name="T5" fmla="*/ 2147483647 h 22"/>
                <a:gd name="T6" fmla="*/ 2147483647 w 37"/>
                <a:gd name="T7" fmla="*/ 2147483647 h 22"/>
                <a:gd name="T8" fmla="*/ 2147483647 w 37"/>
                <a:gd name="T9" fmla="*/ 2147483647 h 22"/>
                <a:gd name="T10" fmla="*/ 2147483647 w 37"/>
                <a:gd name="T11" fmla="*/ 2147483647 h 22"/>
                <a:gd name="T12" fmla="*/ 2147483647 w 37"/>
                <a:gd name="T13" fmla="*/ 2147483647 h 22"/>
                <a:gd name="T14" fmla="*/ 2147483647 w 37"/>
                <a:gd name="T15" fmla="*/ 2147483647 h 22"/>
                <a:gd name="T16" fmla="*/ 2147483647 w 37"/>
                <a:gd name="T17" fmla="*/ 0 h 22"/>
                <a:gd name="T18" fmla="*/ 2147483647 w 37"/>
                <a:gd name="T19" fmla="*/ 2147483647 h 22"/>
                <a:gd name="T20" fmla="*/ 2147483647 w 37"/>
                <a:gd name="T21" fmla="*/ 2147483647 h 22"/>
                <a:gd name="T22" fmla="*/ 2147483647 w 37"/>
                <a:gd name="T23" fmla="*/ 2147483647 h 22"/>
                <a:gd name="T24" fmla="*/ 2147483647 w 37"/>
                <a:gd name="T25" fmla="*/ 2147483647 h 22"/>
                <a:gd name="T26" fmla="*/ 2147483647 w 37"/>
                <a:gd name="T27" fmla="*/ 2147483647 h 22"/>
                <a:gd name="T28" fmla="*/ 2147483647 w 37"/>
                <a:gd name="T29" fmla="*/ 2147483647 h 22"/>
                <a:gd name="T30" fmla="*/ 2147483647 w 37"/>
                <a:gd name="T31" fmla="*/ 2147483647 h 22"/>
                <a:gd name="T32" fmla="*/ 2147483647 w 37"/>
                <a:gd name="T33" fmla="*/ 2147483647 h 22"/>
                <a:gd name="T34" fmla="*/ 0 w 37"/>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22"/>
                <a:gd name="T56" fmla="*/ 37 w 37"/>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22">
                  <a:moveTo>
                    <a:pt x="0" y="13"/>
                  </a:moveTo>
                  <a:lnTo>
                    <a:pt x="1" y="17"/>
                  </a:lnTo>
                  <a:lnTo>
                    <a:pt x="8" y="22"/>
                  </a:lnTo>
                  <a:lnTo>
                    <a:pt x="18" y="21"/>
                  </a:lnTo>
                  <a:lnTo>
                    <a:pt x="34" y="14"/>
                  </a:lnTo>
                  <a:lnTo>
                    <a:pt x="36" y="15"/>
                  </a:lnTo>
                  <a:lnTo>
                    <a:pt x="36" y="6"/>
                  </a:lnTo>
                  <a:lnTo>
                    <a:pt x="37" y="4"/>
                  </a:lnTo>
                  <a:lnTo>
                    <a:pt x="34" y="0"/>
                  </a:lnTo>
                  <a:lnTo>
                    <a:pt x="31" y="2"/>
                  </a:lnTo>
                  <a:lnTo>
                    <a:pt x="31" y="7"/>
                  </a:lnTo>
                  <a:lnTo>
                    <a:pt x="22" y="15"/>
                  </a:lnTo>
                  <a:lnTo>
                    <a:pt x="13" y="15"/>
                  </a:lnTo>
                  <a:lnTo>
                    <a:pt x="11" y="15"/>
                  </a:lnTo>
                  <a:lnTo>
                    <a:pt x="6" y="14"/>
                  </a:lnTo>
                  <a:lnTo>
                    <a:pt x="4" y="13"/>
                  </a:lnTo>
                  <a:lnTo>
                    <a:pt x="2" y="13"/>
                  </a:lnTo>
                  <a:lnTo>
                    <a:pt x="0" y="1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3" name="Freeform 487"/>
            <p:cNvSpPr>
              <a:spLocks/>
            </p:cNvSpPr>
            <p:nvPr/>
          </p:nvSpPr>
          <p:spPr bwMode="gray">
            <a:xfrm>
              <a:off x="4542" y="2904"/>
              <a:ext cx="36" cy="31"/>
            </a:xfrm>
            <a:custGeom>
              <a:avLst/>
              <a:gdLst>
                <a:gd name="T0" fmla="*/ 2147483647 w 28"/>
                <a:gd name="T1" fmla="*/ 2147483647 h 24"/>
                <a:gd name="T2" fmla="*/ 2147483647 w 28"/>
                <a:gd name="T3" fmla="*/ 0 h 24"/>
                <a:gd name="T4" fmla="*/ 0 w 28"/>
                <a:gd name="T5" fmla="*/ 0 h 24"/>
                <a:gd name="T6" fmla="*/ 0 w 28"/>
                <a:gd name="T7" fmla="*/ 2147483647 h 24"/>
                <a:gd name="T8" fmla="*/ 2147483647 w 28"/>
                <a:gd name="T9" fmla="*/ 2147483647 h 24"/>
                <a:gd name="T10" fmla="*/ 2147483647 w 28"/>
                <a:gd name="T11" fmla="*/ 2147483647 h 24"/>
                <a:gd name="T12" fmla="*/ 2147483647 w 28"/>
                <a:gd name="T13" fmla="*/ 2147483647 h 24"/>
                <a:gd name="T14" fmla="*/ 2147483647 w 28"/>
                <a:gd name="T15" fmla="*/ 2147483647 h 24"/>
                <a:gd name="T16" fmla="*/ 2147483647 w 28"/>
                <a:gd name="T17" fmla="*/ 2147483647 h 24"/>
                <a:gd name="T18" fmla="*/ 2147483647 w 28"/>
                <a:gd name="T19" fmla="*/ 2147483647 h 24"/>
                <a:gd name="T20" fmla="*/ 2147483647 w 28"/>
                <a:gd name="T21" fmla="*/ 2147483647 h 24"/>
                <a:gd name="T22" fmla="*/ 2147483647 w 28"/>
                <a:gd name="T23" fmla="*/ 2147483647 h 24"/>
                <a:gd name="T24" fmla="*/ 2147483647 w 28"/>
                <a:gd name="T25" fmla="*/ 2147483647 h 24"/>
                <a:gd name="T26" fmla="*/ 2147483647 w 28"/>
                <a:gd name="T27" fmla="*/ 2147483647 h 24"/>
                <a:gd name="T28" fmla="*/ 2147483647 w 28"/>
                <a:gd name="T29" fmla="*/ 2147483647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7" y="2"/>
                  </a:moveTo>
                  <a:lnTo>
                    <a:pt x="3" y="0"/>
                  </a:lnTo>
                  <a:lnTo>
                    <a:pt x="0" y="0"/>
                  </a:lnTo>
                  <a:lnTo>
                    <a:pt x="0" y="3"/>
                  </a:lnTo>
                  <a:lnTo>
                    <a:pt x="7" y="5"/>
                  </a:lnTo>
                  <a:lnTo>
                    <a:pt x="15" y="8"/>
                  </a:lnTo>
                  <a:lnTo>
                    <a:pt x="18" y="14"/>
                  </a:lnTo>
                  <a:lnTo>
                    <a:pt x="21" y="15"/>
                  </a:lnTo>
                  <a:lnTo>
                    <a:pt x="25" y="24"/>
                  </a:lnTo>
                  <a:lnTo>
                    <a:pt x="28" y="22"/>
                  </a:lnTo>
                  <a:lnTo>
                    <a:pt x="27" y="16"/>
                  </a:lnTo>
                  <a:lnTo>
                    <a:pt x="23" y="13"/>
                  </a:lnTo>
                  <a:lnTo>
                    <a:pt x="18" y="7"/>
                  </a:lnTo>
                  <a:lnTo>
                    <a:pt x="12" y="3"/>
                  </a:lnTo>
                  <a:lnTo>
                    <a:pt x="7"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4" name="Freeform 488"/>
            <p:cNvSpPr>
              <a:spLocks/>
            </p:cNvSpPr>
            <p:nvPr/>
          </p:nvSpPr>
          <p:spPr bwMode="gray">
            <a:xfrm>
              <a:off x="4598" y="2946"/>
              <a:ext cx="13" cy="19"/>
            </a:xfrm>
            <a:custGeom>
              <a:avLst/>
              <a:gdLst>
                <a:gd name="T0" fmla="*/ 0 w 10"/>
                <a:gd name="T1" fmla="*/ 2147483647 h 15"/>
                <a:gd name="T2" fmla="*/ 2147483647 w 10"/>
                <a:gd name="T3" fmla="*/ 2147483647 h 15"/>
                <a:gd name="T4" fmla="*/ 2147483647 w 10"/>
                <a:gd name="T5" fmla="*/ 2147483647 h 15"/>
                <a:gd name="T6" fmla="*/ 2147483647 w 10"/>
                <a:gd name="T7" fmla="*/ 2147483647 h 15"/>
                <a:gd name="T8" fmla="*/ 2147483647 w 10"/>
                <a:gd name="T9" fmla="*/ 2147483647 h 15"/>
                <a:gd name="T10" fmla="*/ 2147483647 w 10"/>
                <a:gd name="T11" fmla="*/ 2147483647 h 15"/>
                <a:gd name="T12" fmla="*/ 2147483647 w 10"/>
                <a:gd name="T13" fmla="*/ 2147483647 h 15"/>
                <a:gd name="T14" fmla="*/ 2147483647 w 10"/>
                <a:gd name="T15" fmla="*/ 2147483647 h 15"/>
                <a:gd name="T16" fmla="*/ 2147483647 w 10"/>
                <a:gd name="T17" fmla="*/ 0 h 15"/>
                <a:gd name="T18" fmla="*/ 0 w 10"/>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5"/>
                <a:gd name="T32" fmla="*/ 10 w 10"/>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5">
                  <a:moveTo>
                    <a:pt x="0" y="3"/>
                  </a:moveTo>
                  <a:lnTo>
                    <a:pt x="2" y="7"/>
                  </a:lnTo>
                  <a:lnTo>
                    <a:pt x="4" y="9"/>
                  </a:lnTo>
                  <a:lnTo>
                    <a:pt x="5" y="11"/>
                  </a:lnTo>
                  <a:lnTo>
                    <a:pt x="8" y="13"/>
                  </a:lnTo>
                  <a:lnTo>
                    <a:pt x="10" y="15"/>
                  </a:lnTo>
                  <a:lnTo>
                    <a:pt x="10" y="10"/>
                  </a:lnTo>
                  <a:lnTo>
                    <a:pt x="9" y="8"/>
                  </a:lnTo>
                  <a:lnTo>
                    <a:pt x="1" y="0"/>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5" name="Freeform 489"/>
            <p:cNvSpPr>
              <a:spLocks/>
            </p:cNvSpPr>
            <p:nvPr/>
          </p:nvSpPr>
          <p:spPr bwMode="gray">
            <a:xfrm>
              <a:off x="4619" y="2959"/>
              <a:ext cx="11" cy="10"/>
            </a:xfrm>
            <a:custGeom>
              <a:avLst/>
              <a:gdLst>
                <a:gd name="T0" fmla="*/ 2147483647 w 9"/>
                <a:gd name="T1" fmla="*/ 2147483647 h 8"/>
                <a:gd name="T2" fmla="*/ 2147483647 w 9"/>
                <a:gd name="T3" fmla="*/ 2147483647 h 8"/>
                <a:gd name="T4" fmla="*/ 2147483647 w 9"/>
                <a:gd name="T5" fmla="*/ 0 h 8"/>
                <a:gd name="T6" fmla="*/ 0 w 9"/>
                <a:gd name="T7" fmla="*/ 2147483647 h 8"/>
                <a:gd name="T8" fmla="*/ 2147483647 w 9"/>
                <a:gd name="T9" fmla="*/ 2147483647 h 8"/>
                <a:gd name="T10" fmla="*/ 2147483647 w 9"/>
                <a:gd name="T11" fmla="*/ 2147483647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9" y="7"/>
                  </a:moveTo>
                  <a:lnTo>
                    <a:pt x="5" y="2"/>
                  </a:lnTo>
                  <a:lnTo>
                    <a:pt x="1" y="0"/>
                  </a:lnTo>
                  <a:lnTo>
                    <a:pt x="0" y="4"/>
                  </a:lnTo>
                  <a:lnTo>
                    <a:pt x="6" y="8"/>
                  </a:lnTo>
                  <a:lnTo>
                    <a:pt x="9"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6" name="Freeform 490"/>
            <p:cNvSpPr>
              <a:spLocks/>
            </p:cNvSpPr>
            <p:nvPr/>
          </p:nvSpPr>
          <p:spPr bwMode="gray">
            <a:xfrm>
              <a:off x="4642" y="2970"/>
              <a:ext cx="18" cy="13"/>
            </a:xfrm>
            <a:custGeom>
              <a:avLst/>
              <a:gdLst>
                <a:gd name="T0" fmla="*/ 2147483647 w 14"/>
                <a:gd name="T1" fmla="*/ 2147483647 h 10"/>
                <a:gd name="T2" fmla="*/ 2147483647 w 14"/>
                <a:gd name="T3" fmla="*/ 2147483647 h 10"/>
                <a:gd name="T4" fmla="*/ 2147483647 w 14"/>
                <a:gd name="T5" fmla="*/ 0 h 10"/>
                <a:gd name="T6" fmla="*/ 0 w 14"/>
                <a:gd name="T7" fmla="*/ 2147483647 h 10"/>
                <a:gd name="T8" fmla="*/ 0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4" y="10"/>
                  </a:moveTo>
                  <a:lnTo>
                    <a:pt x="11" y="5"/>
                  </a:lnTo>
                  <a:lnTo>
                    <a:pt x="2" y="0"/>
                  </a:lnTo>
                  <a:lnTo>
                    <a:pt x="0" y="2"/>
                  </a:lnTo>
                  <a:lnTo>
                    <a:pt x="0" y="5"/>
                  </a:lnTo>
                  <a:lnTo>
                    <a:pt x="11" y="10"/>
                  </a:lnTo>
                  <a:lnTo>
                    <a:pt x="14"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7" name="Freeform 491"/>
            <p:cNvSpPr>
              <a:spLocks/>
            </p:cNvSpPr>
            <p:nvPr/>
          </p:nvSpPr>
          <p:spPr bwMode="gray">
            <a:xfrm>
              <a:off x="4668" y="2985"/>
              <a:ext cx="14" cy="17"/>
            </a:xfrm>
            <a:custGeom>
              <a:avLst/>
              <a:gdLst>
                <a:gd name="T0" fmla="*/ 2147483647 w 11"/>
                <a:gd name="T1" fmla="*/ 2147483647 h 13"/>
                <a:gd name="T2" fmla="*/ 2147483647 w 11"/>
                <a:gd name="T3" fmla="*/ 2147483647 h 13"/>
                <a:gd name="T4" fmla="*/ 2147483647 w 11"/>
                <a:gd name="T5" fmla="*/ 0 h 13"/>
                <a:gd name="T6" fmla="*/ 0 w 11"/>
                <a:gd name="T7" fmla="*/ 2147483647 h 13"/>
                <a:gd name="T8" fmla="*/ 2147483647 w 11"/>
                <a:gd name="T9" fmla="*/ 2147483647 h 13"/>
                <a:gd name="T10" fmla="*/ 2147483647 w 11"/>
                <a:gd name="T11" fmla="*/ 2147483647 h 13"/>
                <a:gd name="T12" fmla="*/ 2147483647 w 11"/>
                <a:gd name="T13" fmla="*/ 2147483647 h 13"/>
                <a:gd name="T14" fmla="*/ 2147483647 w 11"/>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3"/>
                <a:gd name="T26" fmla="*/ 11 w 11"/>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3">
                  <a:moveTo>
                    <a:pt x="11" y="10"/>
                  </a:moveTo>
                  <a:lnTo>
                    <a:pt x="5" y="1"/>
                  </a:lnTo>
                  <a:lnTo>
                    <a:pt x="1" y="0"/>
                  </a:lnTo>
                  <a:lnTo>
                    <a:pt x="0" y="2"/>
                  </a:lnTo>
                  <a:lnTo>
                    <a:pt x="1" y="6"/>
                  </a:lnTo>
                  <a:lnTo>
                    <a:pt x="7" y="12"/>
                  </a:lnTo>
                  <a:lnTo>
                    <a:pt x="10" y="13"/>
                  </a:lnTo>
                  <a:lnTo>
                    <a:pt x="11"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8" name="Freeform 492"/>
            <p:cNvSpPr>
              <a:spLocks/>
            </p:cNvSpPr>
            <p:nvPr/>
          </p:nvSpPr>
          <p:spPr bwMode="gray">
            <a:xfrm>
              <a:off x="4679" y="3008"/>
              <a:ext cx="10" cy="9"/>
            </a:xfrm>
            <a:custGeom>
              <a:avLst/>
              <a:gdLst>
                <a:gd name="T0" fmla="*/ 2147483647 w 8"/>
                <a:gd name="T1" fmla="*/ 0 h 7"/>
                <a:gd name="T2" fmla="*/ 0 w 8"/>
                <a:gd name="T3" fmla="*/ 0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4" y="0"/>
                  </a:moveTo>
                  <a:lnTo>
                    <a:pt x="0" y="0"/>
                  </a:lnTo>
                  <a:lnTo>
                    <a:pt x="1" y="3"/>
                  </a:lnTo>
                  <a:lnTo>
                    <a:pt x="6" y="7"/>
                  </a:lnTo>
                  <a:lnTo>
                    <a:pt x="8" y="6"/>
                  </a:lnTo>
                  <a:lnTo>
                    <a:pt x="7" y="2"/>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19" name="Freeform 493"/>
            <p:cNvSpPr>
              <a:spLocks/>
            </p:cNvSpPr>
            <p:nvPr/>
          </p:nvSpPr>
          <p:spPr bwMode="gray">
            <a:xfrm>
              <a:off x="4660" y="3023"/>
              <a:ext cx="8" cy="5"/>
            </a:xfrm>
            <a:custGeom>
              <a:avLst/>
              <a:gdLst>
                <a:gd name="T0" fmla="*/ 0 w 6"/>
                <a:gd name="T1" fmla="*/ 2147483647 h 4"/>
                <a:gd name="T2" fmla="*/ 0 w 6"/>
                <a:gd name="T3" fmla="*/ 2147483647 h 4"/>
                <a:gd name="T4" fmla="*/ 2147483647 w 6"/>
                <a:gd name="T5" fmla="*/ 2147483647 h 4"/>
                <a:gd name="T6" fmla="*/ 2147483647 w 6"/>
                <a:gd name="T7" fmla="*/ 2147483647 h 4"/>
                <a:gd name="T8" fmla="*/ 2147483647 w 6"/>
                <a:gd name="T9" fmla="*/ 0 h 4"/>
                <a:gd name="T10" fmla="*/ 0 w 6"/>
                <a:gd name="T11" fmla="*/ 2147483647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0" y="1"/>
                  </a:moveTo>
                  <a:lnTo>
                    <a:pt x="0" y="3"/>
                  </a:lnTo>
                  <a:lnTo>
                    <a:pt x="2" y="4"/>
                  </a:lnTo>
                  <a:lnTo>
                    <a:pt x="6" y="3"/>
                  </a:lnTo>
                  <a:lnTo>
                    <a:pt x="3"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0" name="Freeform 494"/>
            <p:cNvSpPr>
              <a:spLocks/>
            </p:cNvSpPr>
            <p:nvPr/>
          </p:nvSpPr>
          <p:spPr bwMode="gray">
            <a:xfrm>
              <a:off x="4659" y="2995"/>
              <a:ext cx="10" cy="7"/>
            </a:xfrm>
            <a:custGeom>
              <a:avLst/>
              <a:gdLst>
                <a:gd name="T0" fmla="*/ 0 w 8"/>
                <a:gd name="T1" fmla="*/ 0 h 5"/>
                <a:gd name="T2" fmla="*/ 0 w 8"/>
                <a:gd name="T3" fmla="*/ 2147483647 h 5"/>
                <a:gd name="T4" fmla="*/ 2147483647 w 8"/>
                <a:gd name="T5" fmla="*/ 2147483647 h 5"/>
                <a:gd name="T6" fmla="*/ 2147483647 w 8"/>
                <a:gd name="T7" fmla="*/ 2147483647 h 5"/>
                <a:gd name="T8" fmla="*/ 2147483647 w 8"/>
                <a:gd name="T9" fmla="*/ 0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0" y="1"/>
                  </a:lnTo>
                  <a:lnTo>
                    <a:pt x="4" y="5"/>
                  </a:lnTo>
                  <a:lnTo>
                    <a:pt x="8" y="3"/>
                  </a:lnTo>
                  <a:lnTo>
                    <a:pt x="4"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1" name="Freeform 495"/>
            <p:cNvSpPr>
              <a:spLocks/>
            </p:cNvSpPr>
            <p:nvPr/>
          </p:nvSpPr>
          <p:spPr bwMode="gray">
            <a:xfrm>
              <a:off x="4551" y="3002"/>
              <a:ext cx="5" cy="9"/>
            </a:xfrm>
            <a:custGeom>
              <a:avLst/>
              <a:gdLst>
                <a:gd name="T0" fmla="*/ 0 w 4"/>
                <a:gd name="T1" fmla="*/ 2147483647 h 7"/>
                <a:gd name="T2" fmla="*/ 2147483647 w 4"/>
                <a:gd name="T3" fmla="*/ 2147483647 h 7"/>
                <a:gd name="T4" fmla="*/ 2147483647 w 4"/>
                <a:gd name="T5" fmla="*/ 2147483647 h 7"/>
                <a:gd name="T6" fmla="*/ 2147483647 w 4"/>
                <a:gd name="T7" fmla="*/ 2147483647 h 7"/>
                <a:gd name="T8" fmla="*/ 2147483647 w 4"/>
                <a:gd name="T9" fmla="*/ 2147483647 h 7"/>
                <a:gd name="T10" fmla="*/ 2147483647 w 4"/>
                <a:gd name="T11" fmla="*/ 0 h 7"/>
                <a:gd name="T12" fmla="*/ 0 w 4"/>
                <a:gd name="T13" fmla="*/ 214748364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2"/>
                  </a:moveTo>
                  <a:lnTo>
                    <a:pt x="1" y="4"/>
                  </a:lnTo>
                  <a:lnTo>
                    <a:pt x="2" y="7"/>
                  </a:lnTo>
                  <a:lnTo>
                    <a:pt x="4" y="7"/>
                  </a:lnTo>
                  <a:lnTo>
                    <a:pt x="4" y="4"/>
                  </a:lnTo>
                  <a:lnTo>
                    <a:pt x="1" y="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2" name="Freeform 496"/>
            <p:cNvSpPr>
              <a:spLocks/>
            </p:cNvSpPr>
            <p:nvPr/>
          </p:nvSpPr>
          <p:spPr bwMode="gray">
            <a:xfrm>
              <a:off x="4572" y="3012"/>
              <a:ext cx="6" cy="5"/>
            </a:xfrm>
            <a:custGeom>
              <a:avLst/>
              <a:gdLst>
                <a:gd name="T0" fmla="*/ 0 w 5"/>
                <a:gd name="T1" fmla="*/ 2147483647 h 4"/>
                <a:gd name="T2" fmla="*/ 2147483647 w 5"/>
                <a:gd name="T3" fmla="*/ 2147483647 h 4"/>
                <a:gd name="T4" fmla="*/ 2147483647 w 5"/>
                <a:gd name="T5" fmla="*/ 2147483647 h 4"/>
                <a:gd name="T6" fmla="*/ 2147483647 w 5"/>
                <a:gd name="T7" fmla="*/ 0 h 4"/>
                <a:gd name="T8" fmla="*/ 0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3"/>
                  </a:moveTo>
                  <a:lnTo>
                    <a:pt x="3" y="4"/>
                  </a:lnTo>
                  <a:lnTo>
                    <a:pt x="5" y="3"/>
                  </a:lnTo>
                  <a:lnTo>
                    <a:pt x="3" y="0"/>
                  </a:lnTo>
                  <a:lnTo>
                    <a:pt x="0" y="1"/>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3" name="Freeform 497"/>
            <p:cNvSpPr>
              <a:spLocks/>
            </p:cNvSpPr>
            <p:nvPr/>
          </p:nvSpPr>
          <p:spPr bwMode="gray">
            <a:xfrm>
              <a:off x="4467" y="3444"/>
              <a:ext cx="4" cy="6"/>
            </a:xfrm>
            <a:custGeom>
              <a:avLst/>
              <a:gdLst>
                <a:gd name="T0" fmla="*/ 0 w 3"/>
                <a:gd name="T1" fmla="*/ 2147483647 h 5"/>
                <a:gd name="T2" fmla="*/ 2147483647 w 3"/>
                <a:gd name="T3" fmla="*/ 2147483647 h 5"/>
                <a:gd name="T4" fmla="*/ 2147483647 w 3"/>
                <a:gd name="T5" fmla="*/ 2147483647 h 5"/>
                <a:gd name="T6" fmla="*/ 2147483647 w 3"/>
                <a:gd name="T7" fmla="*/ 0 h 5"/>
                <a:gd name="T8" fmla="*/ 0 w 3"/>
                <a:gd name="T9" fmla="*/ 0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2"/>
                  </a:moveTo>
                  <a:lnTo>
                    <a:pt x="1" y="5"/>
                  </a:lnTo>
                  <a:lnTo>
                    <a:pt x="3" y="2"/>
                  </a:lnTo>
                  <a:lnTo>
                    <a:pt x="1" y="0"/>
                  </a:lnTo>
                  <a:lnTo>
                    <a:pt x="0" y="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4" name="Freeform 498"/>
            <p:cNvSpPr>
              <a:spLocks/>
            </p:cNvSpPr>
            <p:nvPr/>
          </p:nvSpPr>
          <p:spPr bwMode="gray">
            <a:xfrm>
              <a:off x="4517" y="3444"/>
              <a:ext cx="5" cy="7"/>
            </a:xfrm>
            <a:custGeom>
              <a:avLst/>
              <a:gdLst>
                <a:gd name="T0" fmla="*/ 2147483647 w 4"/>
                <a:gd name="T1" fmla="*/ 2147483647 h 6"/>
                <a:gd name="T2" fmla="*/ 2147483647 w 4"/>
                <a:gd name="T3" fmla="*/ 2147483647 h 6"/>
                <a:gd name="T4" fmla="*/ 2147483647 w 4"/>
                <a:gd name="T5" fmla="*/ 0 h 6"/>
                <a:gd name="T6" fmla="*/ 0 w 4"/>
                <a:gd name="T7" fmla="*/ 2147483647 h 6"/>
                <a:gd name="T8" fmla="*/ 0 w 4"/>
                <a:gd name="T9" fmla="*/ 2147483647 h 6"/>
                <a:gd name="T10" fmla="*/ 2147483647 w 4"/>
                <a:gd name="T11" fmla="*/ 2147483647 h 6"/>
                <a:gd name="T12" fmla="*/ 2147483647 w 4"/>
                <a:gd name="T13" fmla="*/ 2147483647 h 6"/>
                <a:gd name="T14" fmla="*/ 0 60000 65536"/>
                <a:gd name="T15" fmla="*/ 0 60000 65536"/>
                <a:gd name="T16" fmla="*/ 0 60000 65536"/>
                <a:gd name="T17" fmla="*/ 0 60000 65536"/>
                <a:gd name="T18" fmla="*/ 0 60000 65536"/>
                <a:gd name="T19" fmla="*/ 0 60000 65536"/>
                <a:gd name="T20" fmla="*/ 0 60000 65536"/>
                <a:gd name="T21" fmla="*/ 0 w 4"/>
                <a:gd name="T22" fmla="*/ 0 h 6"/>
                <a:gd name="T23" fmla="*/ 4 w 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6">
                  <a:moveTo>
                    <a:pt x="4" y="6"/>
                  </a:moveTo>
                  <a:lnTo>
                    <a:pt x="3" y="1"/>
                  </a:lnTo>
                  <a:lnTo>
                    <a:pt x="1" y="0"/>
                  </a:lnTo>
                  <a:lnTo>
                    <a:pt x="0" y="3"/>
                  </a:lnTo>
                  <a:lnTo>
                    <a:pt x="0" y="4"/>
                  </a:lnTo>
                  <a:lnTo>
                    <a:pt x="2" y="6"/>
                  </a:lnTo>
                  <a:lnTo>
                    <a:pt x="4"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5" name="Freeform 499"/>
            <p:cNvSpPr>
              <a:spLocks/>
            </p:cNvSpPr>
            <p:nvPr/>
          </p:nvSpPr>
          <p:spPr bwMode="gray">
            <a:xfrm>
              <a:off x="4475" y="3460"/>
              <a:ext cx="48" cy="51"/>
            </a:xfrm>
            <a:custGeom>
              <a:avLst/>
              <a:gdLst>
                <a:gd name="T0" fmla="*/ 2147483647 w 37"/>
                <a:gd name="T1" fmla="*/ 2147483647 h 39"/>
                <a:gd name="T2" fmla="*/ 2147483647 w 37"/>
                <a:gd name="T3" fmla="*/ 2147483647 h 39"/>
                <a:gd name="T4" fmla="*/ 2147483647 w 37"/>
                <a:gd name="T5" fmla="*/ 2147483647 h 39"/>
                <a:gd name="T6" fmla="*/ 2147483647 w 37"/>
                <a:gd name="T7" fmla="*/ 0 h 39"/>
                <a:gd name="T8" fmla="*/ 2147483647 w 37"/>
                <a:gd name="T9" fmla="*/ 0 h 39"/>
                <a:gd name="T10" fmla="*/ 0 w 37"/>
                <a:gd name="T11" fmla="*/ 2147483647 h 39"/>
                <a:gd name="T12" fmla="*/ 2147483647 w 37"/>
                <a:gd name="T13" fmla="*/ 2147483647 h 39"/>
                <a:gd name="T14" fmla="*/ 2147483647 w 37"/>
                <a:gd name="T15" fmla="*/ 2147483647 h 39"/>
                <a:gd name="T16" fmla="*/ 2147483647 w 37"/>
                <a:gd name="T17" fmla="*/ 2147483647 h 39"/>
                <a:gd name="T18" fmla="*/ 2147483647 w 37"/>
                <a:gd name="T19" fmla="*/ 2147483647 h 39"/>
                <a:gd name="T20" fmla="*/ 2147483647 w 37"/>
                <a:gd name="T21" fmla="*/ 2147483647 h 39"/>
                <a:gd name="T22" fmla="*/ 2147483647 w 37"/>
                <a:gd name="T23" fmla="*/ 2147483647 h 39"/>
                <a:gd name="T24" fmla="*/ 2147483647 w 37"/>
                <a:gd name="T25" fmla="*/ 2147483647 h 39"/>
                <a:gd name="T26" fmla="*/ 2147483647 w 37"/>
                <a:gd name="T27" fmla="*/ 2147483647 h 39"/>
                <a:gd name="T28" fmla="*/ 2147483647 w 37"/>
                <a:gd name="T29" fmla="*/ 2147483647 h 39"/>
                <a:gd name="T30" fmla="*/ 2147483647 w 37"/>
                <a:gd name="T31" fmla="*/ 2147483647 h 39"/>
                <a:gd name="T32" fmla="*/ 2147483647 w 37"/>
                <a:gd name="T33" fmla="*/ 2147483647 h 39"/>
                <a:gd name="T34" fmla="*/ 2147483647 w 37"/>
                <a:gd name="T35" fmla="*/ 2147483647 h 39"/>
                <a:gd name="T36" fmla="*/ 2147483647 w 37"/>
                <a:gd name="T37" fmla="*/ 2147483647 h 39"/>
                <a:gd name="T38" fmla="*/ 2147483647 w 37"/>
                <a:gd name="T39" fmla="*/ 2147483647 h 39"/>
                <a:gd name="T40" fmla="*/ 2147483647 w 37"/>
                <a:gd name="T41" fmla="*/ 2147483647 h 39"/>
                <a:gd name="T42" fmla="*/ 2147483647 w 37"/>
                <a:gd name="T43" fmla="*/ 214748364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
                <a:gd name="T67" fmla="*/ 0 h 39"/>
                <a:gd name="T68" fmla="*/ 37 w 37"/>
                <a:gd name="T69" fmla="*/ 39 h 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 h="39">
                  <a:moveTo>
                    <a:pt x="25" y="6"/>
                  </a:moveTo>
                  <a:lnTo>
                    <a:pt x="20" y="7"/>
                  </a:lnTo>
                  <a:lnTo>
                    <a:pt x="12" y="4"/>
                  </a:lnTo>
                  <a:lnTo>
                    <a:pt x="5" y="0"/>
                  </a:lnTo>
                  <a:lnTo>
                    <a:pt x="2" y="0"/>
                  </a:lnTo>
                  <a:lnTo>
                    <a:pt x="0" y="3"/>
                  </a:lnTo>
                  <a:lnTo>
                    <a:pt x="3" y="9"/>
                  </a:lnTo>
                  <a:lnTo>
                    <a:pt x="6" y="13"/>
                  </a:lnTo>
                  <a:lnTo>
                    <a:pt x="7" y="24"/>
                  </a:lnTo>
                  <a:lnTo>
                    <a:pt x="11" y="30"/>
                  </a:lnTo>
                  <a:lnTo>
                    <a:pt x="14" y="36"/>
                  </a:lnTo>
                  <a:lnTo>
                    <a:pt x="16" y="39"/>
                  </a:lnTo>
                  <a:lnTo>
                    <a:pt x="24" y="38"/>
                  </a:lnTo>
                  <a:lnTo>
                    <a:pt x="26" y="33"/>
                  </a:lnTo>
                  <a:lnTo>
                    <a:pt x="30" y="33"/>
                  </a:lnTo>
                  <a:lnTo>
                    <a:pt x="32" y="26"/>
                  </a:lnTo>
                  <a:lnTo>
                    <a:pt x="35" y="22"/>
                  </a:lnTo>
                  <a:lnTo>
                    <a:pt x="37" y="11"/>
                  </a:lnTo>
                  <a:lnTo>
                    <a:pt x="37" y="2"/>
                  </a:lnTo>
                  <a:lnTo>
                    <a:pt x="33" y="1"/>
                  </a:lnTo>
                  <a:lnTo>
                    <a:pt x="30" y="1"/>
                  </a:lnTo>
                  <a:lnTo>
                    <a:pt x="25"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6" name="Freeform 500"/>
            <p:cNvSpPr>
              <a:spLocks/>
            </p:cNvSpPr>
            <p:nvPr/>
          </p:nvSpPr>
          <p:spPr bwMode="gray">
            <a:xfrm>
              <a:off x="4744" y="3071"/>
              <a:ext cx="5" cy="13"/>
            </a:xfrm>
            <a:custGeom>
              <a:avLst/>
              <a:gdLst>
                <a:gd name="T0" fmla="*/ 0 w 4"/>
                <a:gd name="T1" fmla="*/ 2147483647 h 10"/>
                <a:gd name="T2" fmla="*/ 0 w 4"/>
                <a:gd name="T3" fmla="*/ 2147483647 h 10"/>
                <a:gd name="T4" fmla="*/ 2147483647 w 4"/>
                <a:gd name="T5" fmla="*/ 2147483647 h 10"/>
                <a:gd name="T6" fmla="*/ 2147483647 w 4"/>
                <a:gd name="T7" fmla="*/ 2147483647 h 10"/>
                <a:gd name="T8" fmla="*/ 2147483647 w 4"/>
                <a:gd name="T9" fmla="*/ 2147483647 h 10"/>
                <a:gd name="T10" fmla="*/ 0 w 4"/>
                <a:gd name="T11" fmla="*/ 0 h 10"/>
                <a:gd name="T12" fmla="*/ 0 w 4"/>
                <a:gd name="T13" fmla="*/ 2147483647 h 10"/>
                <a:gd name="T14" fmla="*/ 0 60000 65536"/>
                <a:gd name="T15" fmla="*/ 0 60000 65536"/>
                <a:gd name="T16" fmla="*/ 0 60000 65536"/>
                <a:gd name="T17" fmla="*/ 0 60000 65536"/>
                <a:gd name="T18" fmla="*/ 0 60000 65536"/>
                <a:gd name="T19" fmla="*/ 0 60000 65536"/>
                <a:gd name="T20" fmla="*/ 0 60000 65536"/>
                <a:gd name="T21" fmla="*/ 0 w 4"/>
                <a:gd name="T22" fmla="*/ 0 h 10"/>
                <a:gd name="T23" fmla="*/ 4 w 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0">
                  <a:moveTo>
                    <a:pt x="0" y="3"/>
                  </a:moveTo>
                  <a:lnTo>
                    <a:pt x="0" y="7"/>
                  </a:lnTo>
                  <a:lnTo>
                    <a:pt x="2" y="10"/>
                  </a:lnTo>
                  <a:lnTo>
                    <a:pt x="4" y="6"/>
                  </a:lnTo>
                  <a:lnTo>
                    <a:pt x="4" y="2"/>
                  </a:lnTo>
                  <a:lnTo>
                    <a:pt x="0" y="0"/>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7" name="Freeform 501"/>
            <p:cNvSpPr>
              <a:spLocks/>
            </p:cNvSpPr>
            <p:nvPr/>
          </p:nvSpPr>
          <p:spPr bwMode="gray">
            <a:xfrm>
              <a:off x="4749" y="3085"/>
              <a:ext cx="8" cy="8"/>
            </a:xfrm>
            <a:custGeom>
              <a:avLst/>
              <a:gdLst>
                <a:gd name="T0" fmla="*/ 2147483647 w 6"/>
                <a:gd name="T1" fmla="*/ 2147483647 h 6"/>
                <a:gd name="T2" fmla="*/ 2147483647 w 6"/>
                <a:gd name="T3" fmla="*/ 2147483647 h 6"/>
                <a:gd name="T4" fmla="*/ 2147483647 w 6"/>
                <a:gd name="T5" fmla="*/ 0 h 6"/>
                <a:gd name="T6" fmla="*/ 0 w 6"/>
                <a:gd name="T7" fmla="*/ 2147483647 h 6"/>
                <a:gd name="T8" fmla="*/ 2147483647 w 6"/>
                <a:gd name="T9" fmla="*/ 2147483647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5" y="6"/>
                  </a:moveTo>
                  <a:lnTo>
                    <a:pt x="6" y="4"/>
                  </a:lnTo>
                  <a:lnTo>
                    <a:pt x="1" y="0"/>
                  </a:lnTo>
                  <a:lnTo>
                    <a:pt x="0" y="2"/>
                  </a:lnTo>
                  <a:lnTo>
                    <a:pt x="5"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8" name="Freeform 502"/>
            <p:cNvSpPr>
              <a:spLocks/>
            </p:cNvSpPr>
            <p:nvPr/>
          </p:nvSpPr>
          <p:spPr bwMode="gray">
            <a:xfrm>
              <a:off x="4770" y="3120"/>
              <a:ext cx="5" cy="7"/>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2147483647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2" y="0"/>
                  </a:moveTo>
                  <a:lnTo>
                    <a:pt x="0" y="1"/>
                  </a:lnTo>
                  <a:lnTo>
                    <a:pt x="0" y="3"/>
                  </a:lnTo>
                  <a:lnTo>
                    <a:pt x="2" y="5"/>
                  </a:lnTo>
                  <a:lnTo>
                    <a:pt x="4" y="4"/>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29" name="Freeform 503"/>
            <p:cNvSpPr>
              <a:spLocks/>
            </p:cNvSpPr>
            <p:nvPr/>
          </p:nvSpPr>
          <p:spPr bwMode="gray">
            <a:xfrm>
              <a:off x="4772" y="3132"/>
              <a:ext cx="3" cy="4"/>
            </a:xfrm>
            <a:custGeom>
              <a:avLst/>
              <a:gdLst>
                <a:gd name="T0" fmla="*/ 0 w 2"/>
                <a:gd name="T1" fmla="*/ 2147483647 h 3"/>
                <a:gd name="T2" fmla="*/ 2147483647 w 2"/>
                <a:gd name="T3" fmla="*/ 2147483647 h 3"/>
                <a:gd name="T4" fmla="*/ 2147483647 w 2"/>
                <a:gd name="T5" fmla="*/ 0 h 3"/>
                <a:gd name="T6" fmla="*/ 0 w 2"/>
                <a:gd name="T7" fmla="*/ 0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2" y="2"/>
                  </a:lnTo>
                  <a:lnTo>
                    <a:pt x="2" y="0"/>
                  </a:lnTo>
                  <a:lnTo>
                    <a:pt x="0" y="0"/>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0" name="Freeform 504"/>
            <p:cNvSpPr>
              <a:spLocks/>
            </p:cNvSpPr>
            <p:nvPr/>
          </p:nvSpPr>
          <p:spPr bwMode="gray">
            <a:xfrm>
              <a:off x="4749" y="3150"/>
              <a:ext cx="4" cy="5"/>
            </a:xfrm>
            <a:custGeom>
              <a:avLst/>
              <a:gdLst>
                <a:gd name="T0" fmla="*/ 0 w 3"/>
                <a:gd name="T1" fmla="*/ 2147483647 h 4"/>
                <a:gd name="T2" fmla="*/ 2147483647 w 3"/>
                <a:gd name="T3" fmla="*/ 2147483647 h 4"/>
                <a:gd name="T4" fmla="*/ 2147483647 w 3"/>
                <a:gd name="T5" fmla="*/ 2147483647 h 4"/>
                <a:gd name="T6" fmla="*/ 2147483647 w 3"/>
                <a:gd name="T7" fmla="*/ 0 h 4"/>
                <a:gd name="T8" fmla="*/ 0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2" y="4"/>
                  </a:lnTo>
                  <a:lnTo>
                    <a:pt x="3" y="2"/>
                  </a:lnTo>
                  <a:lnTo>
                    <a:pt x="1" y="0"/>
                  </a:lnTo>
                  <a:lnTo>
                    <a:pt x="0" y="1"/>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1" name="Freeform 505"/>
            <p:cNvSpPr>
              <a:spLocks/>
            </p:cNvSpPr>
            <p:nvPr/>
          </p:nvSpPr>
          <p:spPr bwMode="gray">
            <a:xfrm>
              <a:off x="4740" y="3148"/>
              <a:ext cx="2" cy="2"/>
            </a:xfrm>
            <a:custGeom>
              <a:avLst/>
              <a:gdLst>
                <a:gd name="T0" fmla="*/ 2147483646 w 2"/>
                <a:gd name="T1" fmla="*/ 2147483646 h 2"/>
                <a:gd name="T2" fmla="*/ 2147483646 w 2"/>
                <a:gd name="T3" fmla="*/ 0 h 2"/>
                <a:gd name="T4" fmla="*/ 0 w 2"/>
                <a:gd name="T5" fmla="*/ 0 h 2"/>
                <a:gd name="T6" fmla="*/ 0 w 2"/>
                <a:gd name="T7" fmla="*/ 2147483646 h 2"/>
                <a:gd name="T8" fmla="*/ 2147483646 w 2"/>
                <a:gd name="T9" fmla="*/ 2147483646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1"/>
                  </a:moveTo>
                  <a:lnTo>
                    <a:pt x="2" y="0"/>
                  </a:lnTo>
                  <a:lnTo>
                    <a:pt x="0" y="0"/>
                  </a:lnTo>
                  <a:lnTo>
                    <a:pt x="0" y="2"/>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2" name="Freeform 506"/>
            <p:cNvSpPr>
              <a:spLocks/>
            </p:cNvSpPr>
            <p:nvPr/>
          </p:nvSpPr>
          <p:spPr bwMode="gray">
            <a:xfrm>
              <a:off x="4711" y="3145"/>
              <a:ext cx="34" cy="27"/>
            </a:xfrm>
            <a:custGeom>
              <a:avLst/>
              <a:gdLst>
                <a:gd name="T0" fmla="*/ 2147483647 w 26"/>
                <a:gd name="T1" fmla="*/ 2147483647 h 21"/>
                <a:gd name="T2" fmla="*/ 2147483647 w 26"/>
                <a:gd name="T3" fmla="*/ 2147483647 h 21"/>
                <a:gd name="T4" fmla="*/ 2147483647 w 26"/>
                <a:gd name="T5" fmla="*/ 2147483647 h 21"/>
                <a:gd name="T6" fmla="*/ 2147483647 w 26"/>
                <a:gd name="T7" fmla="*/ 2147483647 h 21"/>
                <a:gd name="T8" fmla="*/ 2147483647 w 26"/>
                <a:gd name="T9" fmla="*/ 2147483647 h 21"/>
                <a:gd name="T10" fmla="*/ 0 w 26"/>
                <a:gd name="T11" fmla="*/ 0 h 21"/>
                <a:gd name="T12" fmla="*/ 0 w 26"/>
                <a:gd name="T13" fmla="*/ 2147483647 h 21"/>
                <a:gd name="T14" fmla="*/ 2147483647 w 26"/>
                <a:gd name="T15" fmla="*/ 2147483647 h 21"/>
                <a:gd name="T16" fmla="*/ 2147483647 w 26"/>
                <a:gd name="T17" fmla="*/ 2147483647 h 21"/>
                <a:gd name="T18" fmla="*/ 2147483647 w 26"/>
                <a:gd name="T19" fmla="*/ 2147483647 h 21"/>
                <a:gd name="T20" fmla="*/ 2147483647 w 26"/>
                <a:gd name="T21" fmla="*/ 2147483647 h 21"/>
                <a:gd name="T22" fmla="*/ 2147483647 w 26"/>
                <a:gd name="T23" fmla="*/ 2147483647 h 21"/>
                <a:gd name="T24" fmla="*/ 2147483647 w 26"/>
                <a:gd name="T25" fmla="*/ 2147483647 h 21"/>
                <a:gd name="T26" fmla="*/ 2147483647 w 26"/>
                <a:gd name="T27" fmla="*/ 2147483647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1"/>
                <a:gd name="T44" fmla="*/ 26 w 26"/>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1">
                  <a:moveTo>
                    <a:pt x="25" y="16"/>
                  </a:moveTo>
                  <a:lnTo>
                    <a:pt x="15" y="9"/>
                  </a:lnTo>
                  <a:lnTo>
                    <a:pt x="9" y="3"/>
                  </a:lnTo>
                  <a:lnTo>
                    <a:pt x="6" y="3"/>
                  </a:lnTo>
                  <a:lnTo>
                    <a:pt x="4" y="1"/>
                  </a:lnTo>
                  <a:lnTo>
                    <a:pt x="0" y="0"/>
                  </a:lnTo>
                  <a:lnTo>
                    <a:pt x="0" y="3"/>
                  </a:lnTo>
                  <a:lnTo>
                    <a:pt x="1" y="6"/>
                  </a:lnTo>
                  <a:lnTo>
                    <a:pt x="7" y="11"/>
                  </a:lnTo>
                  <a:lnTo>
                    <a:pt x="9" y="12"/>
                  </a:lnTo>
                  <a:lnTo>
                    <a:pt x="19" y="19"/>
                  </a:lnTo>
                  <a:lnTo>
                    <a:pt x="25" y="21"/>
                  </a:lnTo>
                  <a:lnTo>
                    <a:pt x="26" y="19"/>
                  </a:lnTo>
                  <a:lnTo>
                    <a:pt x="25"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3" name="Freeform 507"/>
            <p:cNvSpPr>
              <a:spLocks/>
            </p:cNvSpPr>
            <p:nvPr/>
          </p:nvSpPr>
          <p:spPr bwMode="gray">
            <a:xfrm>
              <a:off x="4871" y="3106"/>
              <a:ext cx="13" cy="10"/>
            </a:xfrm>
            <a:custGeom>
              <a:avLst/>
              <a:gdLst>
                <a:gd name="T0" fmla="*/ 0 w 10"/>
                <a:gd name="T1" fmla="*/ 2147483647 h 8"/>
                <a:gd name="T2" fmla="*/ 2147483647 w 10"/>
                <a:gd name="T3" fmla="*/ 2147483647 h 8"/>
                <a:gd name="T4" fmla="*/ 2147483647 w 10"/>
                <a:gd name="T5" fmla="*/ 2147483647 h 8"/>
                <a:gd name="T6" fmla="*/ 2147483647 w 10"/>
                <a:gd name="T7" fmla="*/ 2147483647 h 8"/>
                <a:gd name="T8" fmla="*/ 2147483647 w 10"/>
                <a:gd name="T9" fmla="*/ 0 h 8"/>
                <a:gd name="T10" fmla="*/ 0 w 10"/>
                <a:gd name="T11" fmla="*/ 2147483647 h 8"/>
                <a:gd name="T12" fmla="*/ 0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0" y="6"/>
                  </a:moveTo>
                  <a:lnTo>
                    <a:pt x="3" y="8"/>
                  </a:lnTo>
                  <a:lnTo>
                    <a:pt x="10" y="8"/>
                  </a:lnTo>
                  <a:lnTo>
                    <a:pt x="10" y="3"/>
                  </a:lnTo>
                  <a:lnTo>
                    <a:pt x="8" y="0"/>
                  </a:lnTo>
                  <a:lnTo>
                    <a:pt x="0" y="1"/>
                  </a:lnTo>
                  <a:lnTo>
                    <a:pt x="0"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4" name="Freeform 508"/>
            <p:cNvSpPr>
              <a:spLocks/>
            </p:cNvSpPr>
            <p:nvPr/>
          </p:nvSpPr>
          <p:spPr bwMode="gray">
            <a:xfrm>
              <a:off x="4883" y="3086"/>
              <a:ext cx="18" cy="11"/>
            </a:xfrm>
            <a:custGeom>
              <a:avLst/>
              <a:gdLst>
                <a:gd name="T0" fmla="*/ 2147483647 w 14"/>
                <a:gd name="T1" fmla="*/ 2147483647 h 8"/>
                <a:gd name="T2" fmla="*/ 0 w 14"/>
                <a:gd name="T3" fmla="*/ 2147483647 h 8"/>
                <a:gd name="T4" fmla="*/ 2147483647 w 14"/>
                <a:gd name="T5" fmla="*/ 2147483647 h 8"/>
                <a:gd name="T6" fmla="*/ 2147483647 w 14"/>
                <a:gd name="T7" fmla="*/ 2147483647 h 8"/>
                <a:gd name="T8" fmla="*/ 2147483647 w 14"/>
                <a:gd name="T9" fmla="*/ 0 h 8"/>
                <a:gd name="T10" fmla="*/ 2147483647 w 14"/>
                <a:gd name="T11" fmla="*/ 2147483647 h 8"/>
                <a:gd name="T12" fmla="*/ 0 60000 65536"/>
                <a:gd name="T13" fmla="*/ 0 60000 65536"/>
                <a:gd name="T14" fmla="*/ 0 60000 65536"/>
                <a:gd name="T15" fmla="*/ 0 60000 65536"/>
                <a:gd name="T16" fmla="*/ 0 60000 65536"/>
                <a:gd name="T17" fmla="*/ 0 60000 65536"/>
                <a:gd name="T18" fmla="*/ 0 w 14"/>
                <a:gd name="T19" fmla="*/ 0 h 8"/>
                <a:gd name="T20" fmla="*/ 14 w 14"/>
                <a:gd name="T21" fmla="*/ 8 h 8"/>
              </a:gdLst>
              <a:ahLst/>
              <a:cxnLst>
                <a:cxn ang="T12">
                  <a:pos x="T0" y="T1"/>
                </a:cxn>
                <a:cxn ang="T13">
                  <a:pos x="T2" y="T3"/>
                </a:cxn>
                <a:cxn ang="T14">
                  <a:pos x="T4" y="T5"/>
                </a:cxn>
                <a:cxn ang="T15">
                  <a:pos x="T6" y="T7"/>
                </a:cxn>
                <a:cxn ang="T16">
                  <a:pos x="T8" y="T9"/>
                </a:cxn>
                <a:cxn ang="T17">
                  <a:pos x="T10" y="T11"/>
                </a:cxn>
              </a:cxnLst>
              <a:rect l="T18" t="T19" r="T20" b="T21"/>
              <a:pathLst>
                <a:path w="14" h="8">
                  <a:moveTo>
                    <a:pt x="8" y="2"/>
                  </a:moveTo>
                  <a:lnTo>
                    <a:pt x="0" y="7"/>
                  </a:lnTo>
                  <a:lnTo>
                    <a:pt x="4" y="8"/>
                  </a:lnTo>
                  <a:lnTo>
                    <a:pt x="14" y="3"/>
                  </a:lnTo>
                  <a:lnTo>
                    <a:pt x="12" y="0"/>
                  </a:lnTo>
                  <a:lnTo>
                    <a:pt x="8"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5" name="Freeform 509"/>
            <p:cNvSpPr>
              <a:spLocks noEditPoints="1"/>
            </p:cNvSpPr>
            <p:nvPr/>
          </p:nvSpPr>
          <p:spPr bwMode="gray">
            <a:xfrm>
              <a:off x="4744" y="3351"/>
              <a:ext cx="142" cy="209"/>
            </a:xfrm>
            <a:custGeom>
              <a:avLst/>
              <a:gdLst>
                <a:gd name="T0" fmla="*/ 2147483647 w 109"/>
                <a:gd name="T1" fmla="*/ 2147483647 h 160"/>
                <a:gd name="T2" fmla="*/ 2147483647 w 109"/>
                <a:gd name="T3" fmla="*/ 2147483647 h 160"/>
                <a:gd name="T4" fmla="*/ 2147483647 w 109"/>
                <a:gd name="T5" fmla="*/ 2147483647 h 160"/>
                <a:gd name="T6" fmla="*/ 2147483647 w 109"/>
                <a:gd name="T7" fmla="*/ 2147483647 h 160"/>
                <a:gd name="T8" fmla="*/ 2147483647 w 109"/>
                <a:gd name="T9" fmla="*/ 2147483647 h 160"/>
                <a:gd name="T10" fmla="*/ 2147483647 w 109"/>
                <a:gd name="T11" fmla="*/ 2147483647 h 160"/>
                <a:gd name="T12" fmla="*/ 2147483647 w 109"/>
                <a:gd name="T13" fmla="*/ 2147483647 h 160"/>
                <a:gd name="T14" fmla="*/ 2147483647 w 109"/>
                <a:gd name="T15" fmla="*/ 2147483647 h 160"/>
                <a:gd name="T16" fmla="*/ 2147483647 w 109"/>
                <a:gd name="T17" fmla="*/ 2147483647 h 160"/>
                <a:gd name="T18" fmla="*/ 2147483647 w 109"/>
                <a:gd name="T19" fmla="*/ 2147483647 h 160"/>
                <a:gd name="T20" fmla="*/ 2147483647 w 109"/>
                <a:gd name="T21" fmla="*/ 2147483647 h 160"/>
                <a:gd name="T22" fmla="*/ 2147483647 w 109"/>
                <a:gd name="T23" fmla="*/ 2147483647 h 160"/>
                <a:gd name="T24" fmla="*/ 2147483647 w 109"/>
                <a:gd name="T25" fmla="*/ 2147483647 h 160"/>
                <a:gd name="T26" fmla="*/ 2147483647 w 109"/>
                <a:gd name="T27" fmla="*/ 2147483647 h 160"/>
                <a:gd name="T28" fmla="*/ 2147483647 w 109"/>
                <a:gd name="T29" fmla="*/ 2147483647 h 160"/>
                <a:gd name="T30" fmla="*/ 2147483647 w 109"/>
                <a:gd name="T31" fmla="*/ 2147483647 h 160"/>
                <a:gd name="T32" fmla="*/ 2147483647 w 109"/>
                <a:gd name="T33" fmla="*/ 2147483647 h 160"/>
                <a:gd name="T34" fmla="*/ 2147483647 w 109"/>
                <a:gd name="T35" fmla="*/ 2147483647 h 160"/>
                <a:gd name="T36" fmla="*/ 2147483647 w 109"/>
                <a:gd name="T37" fmla="*/ 2147483647 h 160"/>
                <a:gd name="T38" fmla="*/ 2147483647 w 109"/>
                <a:gd name="T39" fmla="*/ 2147483647 h 160"/>
                <a:gd name="T40" fmla="*/ 2147483647 w 109"/>
                <a:gd name="T41" fmla="*/ 2147483647 h 160"/>
                <a:gd name="T42" fmla="*/ 2147483647 w 109"/>
                <a:gd name="T43" fmla="*/ 2147483647 h 160"/>
                <a:gd name="T44" fmla="*/ 2147483647 w 109"/>
                <a:gd name="T45" fmla="*/ 2147483647 h 160"/>
                <a:gd name="T46" fmla="*/ 2147483647 w 109"/>
                <a:gd name="T47" fmla="*/ 2147483647 h 160"/>
                <a:gd name="T48" fmla="*/ 2147483647 w 109"/>
                <a:gd name="T49" fmla="*/ 2147483647 h 160"/>
                <a:gd name="T50" fmla="*/ 0 w 109"/>
                <a:gd name="T51" fmla="*/ 2147483647 h 160"/>
                <a:gd name="T52" fmla="*/ 2147483647 w 109"/>
                <a:gd name="T53" fmla="*/ 2147483647 h 160"/>
                <a:gd name="T54" fmla="*/ 2147483647 w 109"/>
                <a:gd name="T55" fmla="*/ 2147483647 h 160"/>
                <a:gd name="T56" fmla="*/ 2147483647 w 109"/>
                <a:gd name="T57" fmla="*/ 2147483647 h 160"/>
                <a:gd name="T58" fmla="*/ 2147483647 w 109"/>
                <a:gd name="T59" fmla="*/ 2147483647 h 160"/>
                <a:gd name="T60" fmla="*/ 2147483647 w 109"/>
                <a:gd name="T61" fmla="*/ 2147483647 h 160"/>
                <a:gd name="T62" fmla="*/ 2147483647 w 109"/>
                <a:gd name="T63" fmla="*/ 2147483647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
                <a:gd name="T97" fmla="*/ 0 h 160"/>
                <a:gd name="T98" fmla="*/ 109 w 109"/>
                <a:gd name="T99" fmla="*/ 160 h 1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 h="160">
                  <a:moveTo>
                    <a:pt x="101" y="42"/>
                  </a:moveTo>
                  <a:lnTo>
                    <a:pt x="94" y="44"/>
                  </a:lnTo>
                  <a:lnTo>
                    <a:pt x="87" y="39"/>
                  </a:lnTo>
                  <a:lnTo>
                    <a:pt x="85" y="30"/>
                  </a:lnTo>
                  <a:lnTo>
                    <a:pt x="81" y="25"/>
                  </a:lnTo>
                  <a:lnTo>
                    <a:pt x="82" y="30"/>
                  </a:lnTo>
                  <a:lnTo>
                    <a:pt x="80" y="32"/>
                  </a:lnTo>
                  <a:lnTo>
                    <a:pt x="77" y="29"/>
                  </a:lnTo>
                  <a:lnTo>
                    <a:pt x="73" y="20"/>
                  </a:lnTo>
                  <a:lnTo>
                    <a:pt x="73" y="15"/>
                  </a:lnTo>
                  <a:lnTo>
                    <a:pt x="69" y="10"/>
                  </a:lnTo>
                  <a:lnTo>
                    <a:pt x="66" y="10"/>
                  </a:lnTo>
                  <a:lnTo>
                    <a:pt x="56" y="0"/>
                  </a:lnTo>
                  <a:lnTo>
                    <a:pt x="56" y="5"/>
                  </a:lnTo>
                  <a:lnTo>
                    <a:pt x="59" y="10"/>
                  </a:lnTo>
                  <a:lnTo>
                    <a:pt x="69" y="25"/>
                  </a:lnTo>
                  <a:lnTo>
                    <a:pt x="73" y="33"/>
                  </a:lnTo>
                  <a:lnTo>
                    <a:pt x="76" y="48"/>
                  </a:lnTo>
                  <a:lnTo>
                    <a:pt x="74" y="57"/>
                  </a:lnTo>
                  <a:lnTo>
                    <a:pt x="66" y="59"/>
                  </a:lnTo>
                  <a:lnTo>
                    <a:pt x="66" y="64"/>
                  </a:lnTo>
                  <a:lnTo>
                    <a:pt x="73" y="66"/>
                  </a:lnTo>
                  <a:lnTo>
                    <a:pt x="79" y="74"/>
                  </a:lnTo>
                  <a:lnTo>
                    <a:pt x="78" y="81"/>
                  </a:lnTo>
                  <a:lnTo>
                    <a:pt x="73" y="87"/>
                  </a:lnTo>
                  <a:lnTo>
                    <a:pt x="79" y="90"/>
                  </a:lnTo>
                  <a:lnTo>
                    <a:pt x="84" y="88"/>
                  </a:lnTo>
                  <a:lnTo>
                    <a:pt x="92" y="70"/>
                  </a:lnTo>
                  <a:lnTo>
                    <a:pt x="96" y="66"/>
                  </a:lnTo>
                  <a:lnTo>
                    <a:pt x="94" y="61"/>
                  </a:lnTo>
                  <a:lnTo>
                    <a:pt x="94" y="59"/>
                  </a:lnTo>
                  <a:lnTo>
                    <a:pt x="100" y="59"/>
                  </a:lnTo>
                  <a:lnTo>
                    <a:pt x="105" y="61"/>
                  </a:lnTo>
                  <a:lnTo>
                    <a:pt x="106" y="48"/>
                  </a:lnTo>
                  <a:lnTo>
                    <a:pt x="109" y="44"/>
                  </a:lnTo>
                  <a:lnTo>
                    <a:pt x="109" y="35"/>
                  </a:lnTo>
                  <a:lnTo>
                    <a:pt x="103" y="37"/>
                  </a:lnTo>
                  <a:lnTo>
                    <a:pt x="101" y="42"/>
                  </a:lnTo>
                  <a:close/>
                  <a:moveTo>
                    <a:pt x="61" y="88"/>
                  </a:moveTo>
                  <a:lnTo>
                    <a:pt x="58" y="88"/>
                  </a:lnTo>
                  <a:lnTo>
                    <a:pt x="58" y="82"/>
                  </a:lnTo>
                  <a:lnTo>
                    <a:pt x="56" y="79"/>
                  </a:lnTo>
                  <a:lnTo>
                    <a:pt x="50" y="81"/>
                  </a:lnTo>
                  <a:lnTo>
                    <a:pt x="50" y="87"/>
                  </a:lnTo>
                  <a:lnTo>
                    <a:pt x="44" y="96"/>
                  </a:lnTo>
                  <a:lnTo>
                    <a:pt x="44" y="101"/>
                  </a:lnTo>
                  <a:lnTo>
                    <a:pt x="40" y="107"/>
                  </a:lnTo>
                  <a:lnTo>
                    <a:pt x="29" y="114"/>
                  </a:lnTo>
                  <a:lnTo>
                    <a:pt x="21" y="123"/>
                  </a:lnTo>
                  <a:lnTo>
                    <a:pt x="11" y="129"/>
                  </a:lnTo>
                  <a:lnTo>
                    <a:pt x="5" y="137"/>
                  </a:lnTo>
                  <a:lnTo>
                    <a:pt x="0" y="149"/>
                  </a:lnTo>
                  <a:lnTo>
                    <a:pt x="1" y="154"/>
                  </a:lnTo>
                  <a:lnTo>
                    <a:pt x="8" y="154"/>
                  </a:lnTo>
                  <a:lnTo>
                    <a:pt x="23" y="160"/>
                  </a:lnTo>
                  <a:lnTo>
                    <a:pt x="36" y="147"/>
                  </a:lnTo>
                  <a:lnTo>
                    <a:pt x="43" y="130"/>
                  </a:lnTo>
                  <a:lnTo>
                    <a:pt x="48" y="124"/>
                  </a:lnTo>
                  <a:lnTo>
                    <a:pt x="56" y="121"/>
                  </a:lnTo>
                  <a:lnTo>
                    <a:pt x="58" y="114"/>
                  </a:lnTo>
                  <a:lnTo>
                    <a:pt x="61" y="109"/>
                  </a:lnTo>
                  <a:lnTo>
                    <a:pt x="67" y="100"/>
                  </a:lnTo>
                  <a:lnTo>
                    <a:pt x="68" y="85"/>
                  </a:lnTo>
                  <a:lnTo>
                    <a:pt x="63" y="84"/>
                  </a:lnTo>
                  <a:lnTo>
                    <a:pt x="61" y="8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6" name="Freeform 510"/>
            <p:cNvSpPr>
              <a:spLocks/>
            </p:cNvSpPr>
            <p:nvPr/>
          </p:nvSpPr>
          <p:spPr bwMode="gray">
            <a:xfrm>
              <a:off x="4755" y="3562"/>
              <a:ext cx="6" cy="9"/>
            </a:xfrm>
            <a:custGeom>
              <a:avLst/>
              <a:gdLst>
                <a:gd name="T0" fmla="*/ 0 w 4"/>
                <a:gd name="T1" fmla="*/ 2147483647 h 7"/>
                <a:gd name="T2" fmla="*/ 2147483647 w 4"/>
                <a:gd name="T3" fmla="*/ 2147483647 h 7"/>
                <a:gd name="T4" fmla="*/ 2147483647 w 4"/>
                <a:gd name="T5" fmla="*/ 0 h 7"/>
                <a:gd name="T6" fmla="*/ 2147483647 w 4"/>
                <a:gd name="T7" fmla="*/ 0 h 7"/>
                <a:gd name="T8" fmla="*/ 0 w 4"/>
                <a:gd name="T9" fmla="*/ 2147483647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7"/>
                  </a:moveTo>
                  <a:lnTo>
                    <a:pt x="4" y="5"/>
                  </a:lnTo>
                  <a:lnTo>
                    <a:pt x="4" y="0"/>
                  </a:lnTo>
                  <a:lnTo>
                    <a:pt x="1" y="0"/>
                  </a:lnTo>
                  <a:lnTo>
                    <a:pt x="0"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7" name="Freeform 511"/>
            <p:cNvSpPr>
              <a:spLocks/>
            </p:cNvSpPr>
            <p:nvPr/>
          </p:nvSpPr>
          <p:spPr bwMode="gray">
            <a:xfrm>
              <a:off x="4985" y="3067"/>
              <a:ext cx="6" cy="6"/>
            </a:xfrm>
            <a:custGeom>
              <a:avLst/>
              <a:gdLst>
                <a:gd name="T0" fmla="*/ 2147483647 w 5"/>
                <a:gd name="T1" fmla="*/ 0 h 5"/>
                <a:gd name="T2" fmla="*/ 0 w 5"/>
                <a:gd name="T3" fmla="*/ 2147483647 h 5"/>
                <a:gd name="T4" fmla="*/ 0 w 5"/>
                <a:gd name="T5" fmla="*/ 2147483647 h 5"/>
                <a:gd name="T6" fmla="*/ 2147483647 w 5"/>
                <a:gd name="T7" fmla="*/ 2147483647 h 5"/>
                <a:gd name="T8" fmla="*/ 2147483647 w 5"/>
                <a:gd name="T9" fmla="*/ 2147483647 h 5"/>
                <a:gd name="T10" fmla="*/ 2147483647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2" y="0"/>
                  </a:moveTo>
                  <a:lnTo>
                    <a:pt x="0" y="1"/>
                  </a:lnTo>
                  <a:lnTo>
                    <a:pt x="0" y="3"/>
                  </a:lnTo>
                  <a:lnTo>
                    <a:pt x="2" y="5"/>
                  </a:lnTo>
                  <a:lnTo>
                    <a:pt x="5" y="4"/>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8" name="Freeform 512"/>
            <p:cNvSpPr>
              <a:spLocks/>
            </p:cNvSpPr>
            <p:nvPr/>
          </p:nvSpPr>
          <p:spPr bwMode="gray">
            <a:xfrm>
              <a:off x="4987" y="3079"/>
              <a:ext cx="4" cy="5"/>
            </a:xfrm>
            <a:custGeom>
              <a:avLst/>
              <a:gdLst>
                <a:gd name="T0" fmla="*/ 0 w 3"/>
                <a:gd name="T1" fmla="*/ 2147483647 h 4"/>
                <a:gd name="T2" fmla="*/ 2147483647 w 3"/>
                <a:gd name="T3" fmla="*/ 2147483647 h 4"/>
                <a:gd name="T4" fmla="*/ 2147483647 w 3"/>
                <a:gd name="T5" fmla="*/ 0 h 4"/>
                <a:gd name="T6" fmla="*/ 0 w 3"/>
                <a:gd name="T7" fmla="*/ 0 h 4"/>
                <a:gd name="T8" fmla="*/ 0 w 3"/>
                <a:gd name="T9" fmla="*/ 2147483647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4"/>
                  </a:moveTo>
                  <a:lnTo>
                    <a:pt x="3" y="3"/>
                  </a:lnTo>
                  <a:lnTo>
                    <a:pt x="3" y="0"/>
                  </a:lnTo>
                  <a:lnTo>
                    <a:pt x="0" y="0"/>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39" name="Freeform 513"/>
            <p:cNvSpPr>
              <a:spLocks/>
            </p:cNvSpPr>
            <p:nvPr/>
          </p:nvSpPr>
          <p:spPr bwMode="gray">
            <a:xfrm>
              <a:off x="4993" y="3167"/>
              <a:ext cx="6" cy="5"/>
            </a:xfrm>
            <a:custGeom>
              <a:avLst/>
              <a:gdLst>
                <a:gd name="T0" fmla="*/ 0 w 5"/>
                <a:gd name="T1" fmla="*/ 2147483647 h 4"/>
                <a:gd name="T2" fmla="*/ 2147483647 w 5"/>
                <a:gd name="T3" fmla="*/ 2147483647 h 4"/>
                <a:gd name="T4" fmla="*/ 2147483647 w 5"/>
                <a:gd name="T5" fmla="*/ 2147483647 h 4"/>
                <a:gd name="T6" fmla="*/ 2147483647 w 5"/>
                <a:gd name="T7" fmla="*/ 0 h 4"/>
                <a:gd name="T8" fmla="*/ 2147483647 w 5"/>
                <a:gd name="T9" fmla="*/ 2147483647 h 4"/>
                <a:gd name="T10" fmla="*/ 0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4"/>
                  </a:moveTo>
                  <a:lnTo>
                    <a:pt x="2" y="4"/>
                  </a:lnTo>
                  <a:lnTo>
                    <a:pt x="5" y="2"/>
                  </a:lnTo>
                  <a:lnTo>
                    <a:pt x="2" y="0"/>
                  </a:lnTo>
                  <a:lnTo>
                    <a:pt x="1" y="1"/>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0" name="Freeform 514"/>
            <p:cNvSpPr>
              <a:spLocks/>
            </p:cNvSpPr>
            <p:nvPr/>
          </p:nvSpPr>
          <p:spPr bwMode="gray">
            <a:xfrm>
              <a:off x="4092" y="3015"/>
              <a:ext cx="494" cy="418"/>
            </a:xfrm>
            <a:custGeom>
              <a:avLst/>
              <a:gdLst>
                <a:gd name="T0" fmla="*/ 2147483647 w 379"/>
                <a:gd name="T1" fmla="*/ 2147483647 h 321"/>
                <a:gd name="T2" fmla="*/ 2147483647 w 379"/>
                <a:gd name="T3" fmla="*/ 2147483647 h 321"/>
                <a:gd name="T4" fmla="*/ 2147483647 w 379"/>
                <a:gd name="T5" fmla="*/ 2147483647 h 321"/>
                <a:gd name="T6" fmla="*/ 2147483647 w 379"/>
                <a:gd name="T7" fmla="*/ 2147483647 h 321"/>
                <a:gd name="T8" fmla="*/ 2147483647 w 379"/>
                <a:gd name="T9" fmla="*/ 2147483647 h 321"/>
                <a:gd name="T10" fmla="*/ 2147483647 w 379"/>
                <a:gd name="T11" fmla="*/ 2147483647 h 321"/>
                <a:gd name="T12" fmla="*/ 2147483647 w 379"/>
                <a:gd name="T13" fmla="*/ 2147483647 h 321"/>
                <a:gd name="T14" fmla="*/ 2147483647 w 379"/>
                <a:gd name="T15" fmla="*/ 2147483647 h 321"/>
                <a:gd name="T16" fmla="*/ 2147483647 w 379"/>
                <a:gd name="T17" fmla="*/ 2147483647 h 321"/>
                <a:gd name="T18" fmla="*/ 2147483647 w 379"/>
                <a:gd name="T19" fmla="*/ 2147483647 h 321"/>
                <a:gd name="T20" fmla="*/ 2147483647 w 379"/>
                <a:gd name="T21" fmla="*/ 2147483647 h 321"/>
                <a:gd name="T22" fmla="*/ 2147483647 w 379"/>
                <a:gd name="T23" fmla="*/ 2147483647 h 321"/>
                <a:gd name="T24" fmla="*/ 2147483647 w 379"/>
                <a:gd name="T25" fmla="*/ 2147483647 h 321"/>
                <a:gd name="T26" fmla="*/ 2147483647 w 379"/>
                <a:gd name="T27" fmla="*/ 2147483647 h 321"/>
                <a:gd name="T28" fmla="*/ 2147483647 w 379"/>
                <a:gd name="T29" fmla="*/ 2147483647 h 321"/>
                <a:gd name="T30" fmla="*/ 2147483647 w 379"/>
                <a:gd name="T31" fmla="*/ 2147483647 h 321"/>
                <a:gd name="T32" fmla="*/ 2147483647 w 379"/>
                <a:gd name="T33" fmla="*/ 2147483647 h 321"/>
                <a:gd name="T34" fmla="*/ 2147483647 w 379"/>
                <a:gd name="T35" fmla="*/ 2147483647 h 321"/>
                <a:gd name="T36" fmla="*/ 2147483647 w 379"/>
                <a:gd name="T37" fmla="*/ 2147483647 h 321"/>
                <a:gd name="T38" fmla="*/ 2147483647 w 379"/>
                <a:gd name="T39" fmla="*/ 2147483647 h 321"/>
                <a:gd name="T40" fmla="*/ 2147483647 w 379"/>
                <a:gd name="T41" fmla="*/ 2147483647 h 321"/>
                <a:gd name="T42" fmla="*/ 2147483647 w 379"/>
                <a:gd name="T43" fmla="*/ 2147483647 h 321"/>
                <a:gd name="T44" fmla="*/ 2147483647 w 379"/>
                <a:gd name="T45" fmla="*/ 2147483647 h 321"/>
                <a:gd name="T46" fmla="*/ 2147483647 w 379"/>
                <a:gd name="T47" fmla="*/ 2147483647 h 321"/>
                <a:gd name="T48" fmla="*/ 2147483647 w 379"/>
                <a:gd name="T49" fmla="*/ 2147483647 h 321"/>
                <a:gd name="T50" fmla="*/ 2147483647 w 379"/>
                <a:gd name="T51" fmla="*/ 2147483647 h 321"/>
                <a:gd name="T52" fmla="*/ 2147483647 w 379"/>
                <a:gd name="T53" fmla="*/ 2147483647 h 321"/>
                <a:gd name="T54" fmla="*/ 2147483647 w 379"/>
                <a:gd name="T55" fmla="*/ 2147483647 h 321"/>
                <a:gd name="T56" fmla="*/ 2147483647 w 379"/>
                <a:gd name="T57" fmla="*/ 2147483647 h 321"/>
                <a:gd name="T58" fmla="*/ 2147483647 w 379"/>
                <a:gd name="T59" fmla="*/ 2147483647 h 321"/>
                <a:gd name="T60" fmla="*/ 2147483647 w 379"/>
                <a:gd name="T61" fmla="*/ 2147483647 h 321"/>
                <a:gd name="T62" fmla="*/ 2147483647 w 379"/>
                <a:gd name="T63" fmla="*/ 2147483647 h 321"/>
                <a:gd name="T64" fmla="*/ 2147483647 w 379"/>
                <a:gd name="T65" fmla="*/ 2147483647 h 321"/>
                <a:gd name="T66" fmla="*/ 2147483647 w 379"/>
                <a:gd name="T67" fmla="*/ 2147483647 h 321"/>
                <a:gd name="T68" fmla="*/ 2147483647 w 379"/>
                <a:gd name="T69" fmla="*/ 2147483647 h 321"/>
                <a:gd name="T70" fmla="*/ 2147483647 w 379"/>
                <a:gd name="T71" fmla="*/ 2147483647 h 321"/>
                <a:gd name="T72" fmla="*/ 2147483647 w 379"/>
                <a:gd name="T73" fmla="*/ 2147483647 h 321"/>
                <a:gd name="T74" fmla="*/ 2147483647 w 379"/>
                <a:gd name="T75" fmla="*/ 2147483647 h 321"/>
                <a:gd name="T76" fmla="*/ 2147483647 w 379"/>
                <a:gd name="T77" fmla="*/ 2147483647 h 321"/>
                <a:gd name="T78" fmla="*/ 2147483647 w 379"/>
                <a:gd name="T79" fmla="*/ 2147483647 h 321"/>
                <a:gd name="T80" fmla="*/ 2147483647 w 379"/>
                <a:gd name="T81" fmla="*/ 2147483647 h 321"/>
                <a:gd name="T82" fmla="*/ 2147483647 w 379"/>
                <a:gd name="T83" fmla="*/ 2147483647 h 321"/>
                <a:gd name="T84" fmla="*/ 2147483647 w 379"/>
                <a:gd name="T85" fmla="*/ 2147483647 h 321"/>
                <a:gd name="T86" fmla="*/ 2147483647 w 379"/>
                <a:gd name="T87" fmla="*/ 2147483647 h 321"/>
                <a:gd name="T88" fmla="*/ 2147483647 w 379"/>
                <a:gd name="T89" fmla="*/ 2147483647 h 321"/>
                <a:gd name="T90" fmla="*/ 2147483647 w 379"/>
                <a:gd name="T91" fmla="*/ 2147483647 h 321"/>
                <a:gd name="T92" fmla="*/ 2147483647 w 379"/>
                <a:gd name="T93" fmla="*/ 2147483647 h 321"/>
                <a:gd name="T94" fmla="*/ 2147483647 w 379"/>
                <a:gd name="T95" fmla="*/ 2147483647 h 321"/>
                <a:gd name="T96" fmla="*/ 2147483647 w 379"/>
                <a:gd name="T97" fmla="*/ 2147483647 h 321"/>
                <a:gd name="T98" fmla="*/ 2147483647 w 379"/>
                <a:gd name="T99" fmla="*/ 2147483647 h 321"/>
                <a:gd name="T100" fmla="*/ 2147483647 w 379"/>
                <a:gd name="T101" fmla="*/ 2147483647 h 321"/>
                <a:gd name="T102" fmla="*/ 2147483647 w 379"/>
                <a:gd name="T103" fmla="*/ 2147483647 h 321"/>
                <a:gd name="T104" fmla="*/ 2147483647 w 379"/>
                <a:gd name="T105" fmla="*/ 2147483647 h 321"/>
                <a:gd name="T106" fmla="*/ 2147483647 w 379"/>
                <a:gd name="T107" fmla="*/ 2147483647 h 321"/>
                <a:gd name="T108" fmla="*/ 2147483647 w 379"/>
                <a:gd name="T109" fmla="*/ 2147483647 h 321"/>
                <a:gd name="T110" fmla="*/ 2147483647 w 379"/>
                <a:gd name="T111" fmla="*/ 2147483647 h 321"/>
                <a:gd name="T112" fmla="*/ 2147483647 w 379"/>
                <a:gd name="T113" fmla="*/ 2147483647 h 321"/>
                <a:gd name="T114" fmla="*/ 2147483647 w 379"/>
                <a:gd name="T115" fmla="*/ 2147483647 h 321"/>
                <a:gd name="T116" fmla="*/ 2147483647 w 379"/>
                <a:gd name="T117" fmla="*/ 2147483647 h 321"/>
                <a:gd name="T118" fmla="*/ 2147483647 w 379"/>
                <a:gd name="T119" fmla="*/ 2147483647 h 321"/>
                <a:gd name="T120" fmla="*/ 2147483647 w 379"/>
                <a:gd name="T121" fmla="*/ 2147483647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9"/>
                <a:gd name="T184" fmla="*/ 0 h 321"/>
                <a:gd name="T185" fmla="*/ 379 w 379"/>
                <a:gd name="T186" fmla="*/ 321 h 3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9" h="321">
                  <a:moveTo>
                    <a:pt x="321" y="310"/>
                  </a:moveTo>
                  <a:lnTo>
                    <a:pt x="325" y="305"/>
                  </a:lnTo>
                  <a:lnTo>
                    <a:pt x="330" y="304"/>
                  </a:lnTo>
                  <a:lnTo>
                    <a:pt x="345" y="299"/>
                  </a:lnTo>
                  <a:lnTo>
                    <a:pt x="346" y="293"/>
                  </a:lnTo>
                  <a:lnTo>
                    <a:pt x="345" y="284"/>
                  </a:lnTo>
                  <a:lnTo>
                    <a:pt x="353" y="268"/>
                  </a:lnTo>
                  <a:lnTo>
                    <a:pt x="352" y="264"/>
                  </a:lnTo>
                  <a:lnTo>
                    <a:pt x="358" y="253"/>
                  </a:lnTo>
                  <a:lnTo>
                    <a:pt x="358" y="249"/>
                  </a:lnTo>
                  <a:lnTo>
                    <a:pt x="368" y="236"/>
                  </a:lnTo>
                  <a:lnTo>
                    <a:pt x="371" y="231"/>
                  </a:lnTo>
                  <a:lnTo>
                    <a:pt x="371" y="228"/>
                  </a:lnTo>
                  <a:lnTo>
                    <a:pt x="375" y="222"/>
                  </a:lnTo>
                  <a:lnTo>
                    <a:pt x="375" y="219"/>
                  </a:lnTo>
                  <a:lnTo>
                    <a:pt x="374" y="212"/>
                  </a:lnTo>
                  <a:lnTo>
                    <a:pt x="377" y="203"/>
                  </a:lnTo>
                  <a:lnTo>
                    <a:pt x="377" y="190"/>
                  </a:lnTo>
                  <a:lnTo>
                    <a:pt x="379" y="184"/>
                  </a:lnTo>
                  <a:lnTo>
                    <a:pt x="374" y="178"/>
                  </a:lnTo>
                  <a:lnTo>
                    <a:pt x="373" y="171"/>
                  </a:lnTo>
                  <a:lnTo>
                    <a:pt x="375" y="156"/>
                  </a:lnTo>
                  <a:lnTo>
                    <a:pt x="374" y="154"/>
                  </a:lnTo>
                  <a:lnTo>
                    <a:pt x="371" y="157"/>
                  </a:lnTo>
                  <a:lnTo>
                    <a:pt x="367" y="150"/>
                  </a:lnTo>
                  <a:lnTo>
                    <a:pt x="362" y="141"/>
                  </a:lnTo>
                  <a:lnTo>
                    <a:pt x="358" y="138"/>
                  </a:lnTo>
                  <a:lnTo>
                    <a:pt x="352" y="132"/>
                  </a:lnTo>
                  <a:lnTo>
                    <a:pt x="351" y="125"/>
                  </a:lnTo>
                  <a:lnTo>
                    <a:pt x="348" y="125"/>
                  </a:lnTo>
                  <a:lnTo>
                    <a:pt x="344" y="126"/>
                  </a:lnTo>
                  <a:lnTo>
                    <a:pt x="338" y="121"/>
                  </a:lnTo>
                  <a:lnTo>
                    <a:pt x="339" y="111"/>
                  </a:lnTo>
                  <a:lnTo>
                    <a:pt x="334" y="105"/>
                  </a:lnTo>
                  <a:lnTo>
                    <a:pt x="333" y="100"/>
                  </a:lnTo>
                  <a:lnTo>
                    <a:pt x="332" y="97"/>
                  </a:lnTo>
                  <a:lnTo>
                    <a:pt x="325" y="96"/>
                  </a:lnTo>
                  <a:lnTo>
                    <a:pt x="321" y="90"/>
                  </a:lnTo>
                  <a:lnTo>
                    <a:pt x="314" y="89"/>
                  </a:lnTo>
                  <a:lnTo>
                    <a:pt x="312" y="82"/>
                  </a:lnTo>
                  <a:lnTo>
                    <a:pt x="310" y="77"/>
                  </a:lnTo>
                  <a:lnTo>
                    <a:pt x="308" y="65"/>
                  </a:lnTo>
                  <a:lnTo>
                    <a:pt x="303" y="59"/>
                  </a:lnTo>
                  <a:lnTo>
                    <a:pt x="302" y="41"/>
                  </a:lnTo>
                  <a:lnTo>
                    <a:pt x="299" y="39"/>
                  </a:lnTo>
                  <a:lnTo>
                    <a:pt x="294" y="36"/>
                  </a:lnTo>
                  <a:lnTo>
                    <a:pt x="292" y="35"/>
                  </a:lnTo>
                  <a:lnTo>
                    <a:pt x="290" y="39"/>
                  </a:lnTo>
                  <a:lnTo>
                    <a:pt x="288" y="30"/>
                  </a:lnTo>
                  <a:lnTo>
                    <a:pt x="284" y="20"/>
                  </a:lnTo>
                  <a:lnTo>
                    <a:pt x="283" y="13"/>
                  </a:lnTo>
                  <a:lnTo>
                    <a:pt x="280" y="10"/>
                  </a:lnTo>
                  <a:lnTo>
                    <a:pt x="280" y="3"/>
                  </a:lnTo>
                  <a:lnTo>
                    <a:pt x="277" y="0"/>
                  </a:lnTo>
                  <a:lnTo>
                    <a:pt x="275" y="1"/>
                  </a:lnTo>
                  <a:lnTo>
                    <a:pt x="273" y="8"/>
                  </a:lnTo>
                  <a:lnTo>
                    <a:pt x="272" y="12"/>
                  </a:lnTo>
                  <a:lnTo>
                    <a:pt x="269" y="14"/>
                  </a:lnTo>
                  <a:lnTo>
                    <a:pt x="268" y="18"/>
                  </a:lnTo>
                  <a:lnTo>
                    <a:pt x="271" y="22"/>
                  </a:lnTo>
                  <a:lnTo>
                    <a:pt x="269" y="24"/>
                  </a:lnTo>
                  <a:lnTo>
                    <a:pt x="267" y="27"/>
                  </a:lnTo>
                  <a:lnTo>
                    <a:pt x="267" y="32"/>
                  </a:lnTo>
                  <a:lnTo>
                    <a:pt x="270" y="36"/>
                  </a:lnTo>
                  <a:lnTo>
                    <a:pt x="269" y="41"/>
                  </a:lnTo>
                  <a:lnTo>
                    <a:pt x="266" y="52"/>
                  </a:lnTo>
                  <a:lnTo>
                    <a:pt x="263" y="68"/>
                  </a:lnTo>
                  <a:lnTo>
                    <a:pt x="257" y="73"/>
                  </a:lnTo>
                  <a:lnTo>
                    <a:pt x="249" y="73"/>
                  </a:lnTo>
                  <a:lnTo>
                    <a:pt x="244" y="68"/>
                  </a:lnTo>
                  <a:lnTo>
                    <a:pt x="241" y="65"/>
                  </a:lnTo>
                  <a:lnTo>
                    <a:pt x="234" y="62"/>
                  </a:lnTo>
                  <a:lnTo>
                    <a:pt x="227" y="56"/>
                  </a:lnTo>
                  <a:lnTo>
                    <a:pt x="226" y="53"/>
                  </a:lnTo>
                  <a:lnTo>
                    <a:pt x="220" y="53"/>
                  </a:lnTo>
                  <a:lnTo>
                    <a:pt x="219" y="50"/>
                  </a:lnTo>
                  <a:lnTo>
                    <a:pt x="214" y="47"/>
                  </a:lnTo>
                  <a:lnTo>
                    <a:pt x="211" y="45"/>
                  </a:lnTo>
                  <a:lnTo>
                    <a:pt x="212" y="41"/>
                  </a:lnTo>
                  <a:lnTo>
                    <a:pt x="215" y="38"/>
                  </a:lnTo>
                  <a:lnTo>
                    <a:pt x="215" y="30"/>
                  </a:lnTo>
                  <a:lnTo>
                    <a:pt x="220" y="27"/>
                  </a:lnTo>
                  <a:lnTo>
                    <a:pt x="222" y="25"/>
                  </a:lnTo>
                  <a:lnTo>
                    <a:pt x="223" y="20"/>
                  </a:lnTo>
                  <a:lnTo>
                    <a:pt x="223" y="15"/>
                  </a:lnTo>
                  <a:lnTo>
                    <a:pt x="220" y="15"/>
                  </a:lnTo>
                  <a:lnTo>
                    <a:pt x="216" y="16"/>
                  </a:lnTo>
                  <a:lnTo>
                    <a:pt x="214" y="14"/>
                  </a:lnTo>
                  <a:lnTo>
                    <a:pt x="206" y="14"/>
                  </a:lnTo>
                  <a:lnTo>
                    <a:pt x="201" y="11"/>
                  </a:lnTo>
                  <a:lnTo>
                    <a:pt x="191" y="11"/>
                  </a:lnTo>
                  <a:lnTo>
                    <a:pt x="186" y="7"/>
                  </a:lnTo>
                  <a:lnTo>
                    <a:pt x="178" y="7"/>
                  </a:lnTo>
                  <a:lnTo>
                    <a:pt x="178" y="9"/>
                  </a:lnTo>
                  <a:lnTo>
                    <a:pt x="185" y="13"/>
                  </a:lnTo>
                  <a:lnTo>
                    <a:pt x="183" y="18"/>
                  </a:lnTo>
                  <a:lnTo>
                    <a:pt x="171" y="17"/>
                  </a:lnTo>
                  <a:lnTo>
                    <a:pt x="166" y="18"/>
                  </a:lnTo>
                  <a:lnTo>
                    <a:pt x="161" y="23"/>
                  </a:lnTo>
                  <a:lnTo>
                    <a:pt x="161" y="27"/>
                  </a:lnTo>
                  <a:lnTo>
                    <a:pt x="159" y="29"/>
                  </a:lnTo>
                  <a:lnTo>
                    <a:pt x="155" y="39"/>
                  </a:lnTo>
                  <a:lnTo>
                    <a:pt x="160" y="44"/>
                  </a:lnTo>
                  <a:lnTo>
                    <a:pt x="160" y="49"/>
                  </a:lnTo>
                  <a:lnTo>
                    <a:pt x="159" y="52"/>
                  </a:lnTo>
                  <a:lnTo>
                    <a:pt x="157" y="47"/>
                  </a:lnTo>
                  <a:lnTo>
                    <a:pt x="153" y="47"/>
                  </a:lnTo>
                  <a:lnTo>
                    <a:pt x="150" y="47"/>
                  </a:lnTo>
                  <a:lnTo>
                    <a:pt x="150" y="44"/>
                  </a:lnTo>
                  <a:lnTo>
                    <a:pt x="148" y="44"/>
                  </a:lnTo>
                  <a:lnTo>
                    <a:pt x="145" y="47"/>
                  </a:lnTo>
                  <a:lnTo>
                    <a:pt x="138" y="32"/>
                  </a:lnTo>
                  <a:lnTo>
                    <a:pt x="134" y="33"/>
                  </a:lnTo>
                  <a:lnTo>
                    <a:pt x="131" y="35"/>
                  </a:lnTo>
                  <a:lnTo>
                    <a:pt x="128" y="35"/>
                  </a:lnTo>
                  <a:lnTo>
                    <a:pt x="124" y="40"/>
                  </a:lnTo>
                  <a:lnTo>
                    <a:pt x="121" y="39"/>
                  </a:lnTo>
                  <a:lnTo>
                    <a:pt x="116" y="43"/>
                  </a:lnTo>
                  <a:lnTo>
                    <a:pt x="116" y="48"/>
                  </a:lnTo>
                  <a:lnTo>
                    <a:pt x="110" y="49"/>
                  </a:lnTo>
                  <a:lnTo>
                    <a:pt x="108" y="61"/>
                  </a:lnTo>
                  <a:lnTo>
                    <a:pt x="105" y="61"/>
                  </a:lnTo>
                  <a:lnTo>
                    <a:pt x="102" y="62"/>
                  </a:lnTo>
                  <a:lnTo>
                    <a:pt x="101" y="63"/>
                  </a:lnTo>
                  <a:lnTo>
                    <a:pt x="103" y="66"/>
                  </a:lnTo>
                  <a:lnTo>
                    <a:pt x="98" y="67"/>
                  </a:lnTo>
                  <a:lnTo>
                    <a:pt x="93" y="61"/>
                  </a:lnTo>
                  <a:lnTo>
                    <a:pt x="90" y="65"/>
                  </a:lnTo>
                  <a:lnTo>
                    <a:pt x="88" y="72"/>
                  </a:lnTo>
                  <a:lnTo>
                    <a:pt x="87" y="77"/>
                  </a:lnTo>
                  <a:lnTo>
                    <a:pt x="90" y="79"/>
                  </a:lnTo>
                  <a:lnTo>
                    <a:pt x="84" y="87"/>
                  </a:lnTo>
                  <a:lnTo>
                    <a:pt x="82" y="90"/>
                  </a:lnTo>
                  <a:lnTo>
                    <a:pt x="73" y="96"/>
                  </a:lnTo>
                  <a:lnTo>
                    <a:pt x="70" y="98"/>
                  </a:lnTo>
                  <a:lnTo>
                    <a:pt x="61" y="98"/>
                  </a:lnTo>
                  <a:lnTo>
                    <a:pt x="58" y="102"/>
                  </a:lnTo>
                  <a:lnTo>
                    <a:pt x="52" y="103"/>
                  </a:lnTo>
                  <a:lnTo>
                    <a:pt x="47" y="108"/>
                  </a:lnTo>
                  <a:lnTo>
                    <a:pt x="42" y="108"/>
                  </a:lnTo>
                  <a:lnTo>
                    <a:pt x="39" y="106"/>
                  </a:lnTo>
                  <a:lnTo>
                    <a:pt x="35" y="107"/>
                  </a:lnTo>
                  <a:lnTo>
                    <a:pt x="27" y="115"/>
                  </a:lnTo>
                  <a:lnTo>
                    <a:pt x="26" y="115"/>
                  </a:lnTo>
                  <a:lnTo>
                    <a:pt x="20" y="118"/>
                  </a:lnTo>
                  <a:lnTo>
                    <a:pt x="16" y="124"/>
                  </a:lnTo>
                  <a:lnTo>
                    <a:pt x="14" y="121"/>
                  </a:lnTo>
                  <a:lnTo>
                    <a:pt x="13" y="119"/>
                  </a:lnTo>
                  <a:lnTo>
                    <a:pt x="11" y="122"/>
                  </a:lnTo>
                  <a:lnTo>
                    <a:pt x="7" y="145"/>
                  </a:lnTo>
                  <a:lnTo>
                    <a:pt x="9" y="152"/>
                  </a:lnTo>
                  <a:lnTo>
                    <a:pt x="13" y="164"/>
                  </a:lnTo>
                  <a:lnTo>
                    <a:pt x="13" y="168"/>
                  </a:lnTo>
                  <a:lnTo>
                    <a:pt x="12" y="168"/>
                  </a:lnTo>
                  <a:lnTo>
                    <a:pt x="9" y="163"/>
                  </a:lnTo>
                  <a:lnTo>
                    <a:pt x="7" y="163"/>
                  </a:lnTo>
                  <a:lnTo>
                    <a:pt x="8" y="166"/>
                  </a:lnTo>
                  <a:lnTo>
                    <a:pt x="10" y="171"/>
                  </a:lnTo>
                  <a:lnTo>
                    <a:pt x="9" y="173"/>
                  </a:lnTo>
                  <a:lnTo>
                    <a:pt x="2" y="161"/>
                  </a:lnTo>
                  <a:lnTo>
                    <a:pt x="0" y="161"/>
                  </a:lnTo>
                  <a:lnTo>
                    <a:pt x="0" y="163"/>
                  </a:lnTo>
                  <a:lnTo>
                    <a:pt x="9" y="178"/>
                  </a:lnTo>
                  <a:lnTo>
                    <a:pt x="10" y="182"/>
                  </a:lnTo>
                  <a:lnTo>
                    <a:pt x="13" y="188"/>
                  </a:lnTo>
                  <a:lnTo>
                    <a:pt x="13" y="191"/>
                  </a:lnTo>
                  <a:lnTo>
                    <a:pt x="19" y="199"/>
                  </a:lnTo>
                  <a:lnTo>
                    <a:pt x="19" y="202"/>
                  </a:lnTo>
                  <a:lnTo>
                    <a:pt x="20" y="219"/>
                  </a:lnTo>
                  <a:lnTo>
                    <a:pt x="24" y="225"/>
                  </a:lnTo>
                  <a:lnTo>
                    <a:pt x="25" y="230"/>
                  </a:lnTo>
                  <a:lnTo>
                    <a:pt x="27" y="239"/>
                  </a:lnTo>
                  <a:lnTo>
                    <a:pt x="26" y="242"/>
                  </a:lnTo>
                  <a:lnTo>
                    <a:pt x="24" y="254"/>
                  </a:lnTo>
                  <a:lnTo>
                    <a:pt x="21" y="255"/>
                  </a:lnTo>
                  <a:lnTo>
                    <a:pt x="20" y="260"/>
                  </a:lnTo>
                  <a:lnTo>
                    <a:pt x="21" y="265"/>
                  </a:lnTo>
                  <a:lnTo>
                    <a:pt x="30" y="267"/>
                  </a:lnTo>
                  <a:lnTo>
                    <a:pt x="33" y="272"/>
                  </a:lnTo>
                  <a:lnTo>
                    <a:pt x="42" y="273"/>
                  </a:lnTo>
                  <a:lnTo>
                    <a:pt x="53" y="273"/>
                  </a:lnTo>
                  <a:lnTo>
                    <a:pt x="55" y="272"/>
                  </a:lnTo>
                  <a:lnTo>
                    <a:pt x="55" y="267"/>
                  </a:lnTo>
                  <a:lnTo>
                    <a:pt x="61" y="265"/>
                  </a:lnTo>
                  <a:lnTo>
                    <a:pt x="64" y="262"/>
                  </a:lnTo>
                  <a:lnTo>
                    <a:pt x="73" y="259"/>
                  </a:lnTo>
                  <a:lnTo>
                    <a:pt x="76" y="257"/>
                  </a:lnTo>
                  <a:lnTo>
                    <a:pt x="90" y="257"/>
                  </a:lnTo>
                  <a:lnTo>
                    <a:pt x="92" y="259"/>
                  </a:lnTo>
                  <a:lnTo>
                    <a:pt x="99" y="259"/>
                  </a:lnTo>
                  <a:lnTo>
                    <a:pt x="104" y="255"/>
                  </a:lnTo>
                  <a:lnTo>
                    <a:pt x="104" y="251"/>
                  </a:lnTo>
                  <a:lnTo>
                    <a:pt x="112" y="246"/>
                  </a:lnTo>
                  <a:lnTo>
                    <a:pt x="117" y="246"/>
                  </a:lnTo>
                  <a:lnTo>
                    <a:pt x="125" y="239"/>
                  </a:lnTo>
                  <a:lnTo>
                    <a:pt x="137" y="238"/>
                  </a:lnTo>
                  <a:lnTo>
                    <a:pt x="150" y="232"/>
                  </a:lnTo>
                  <a:lnTo>
                    <a:pt x="171" y="230"/>
                  </a:lnTo>
                  <a:lnTo>
                    <a:pt x="181" y="239"/>
                  </a:lnTo>
                  <a:lnTo>
                    <a:pt x="186" y="237"/>
                  </a:lnTo>
                  <a:lnTo>
                    <a:pt x="195" y="240"/>
                  </a:lnTo>
                  <a:lnTo>
                    <a:pt x="200" y="250"/>
                  </a:lnTo>
                  <a:lnTo>
                    <a:pt x="206" y="255"/>
                  </a:lnTo>
                  <a:lnTo>
                    <a:pt x="206" y="262"/>
                  </a:lnTo>
                  <a:lnTo>
                    <a:pt x="204" y="265"/>
                  </a:lnTo>
                  <a:lnTo>
                    <a:pt x="206" y="268"/>
                  </a:lnTo>
                  <a:lnTo>
                    <a:pt x="213" y="271"/>
                  </a:lnTo>
                  <a:lnTo>
                    <a:pt x="218" y="267"/>
                  </a:lnTo>
                  <a:lnTo>
                    <a:pt x="217" y="262"/>
                  </a:lnTo>
                  <a:lnTo>
                    <a:pt x="225" y="252"/>
                  </a:lnTo>
                  <a:lnTo>
                    <a:pt x="228" y="250"/>
                  </a:lnTo>
                  <a:lnTo>
                    <a:pt x="229" y="246"/>
                  </a:lnTo>
                  <a:lnTo>
                    <a:pt x="234" y="247"/>
                  </a:lnTo>
                  <a:lnTo>
                    <a:pt x="233" y="254"/>
                  </a:lnTo>
                  <a:lnTo>
                    <a:pt x="229" y="260"/>
                  </a:lnTo>
                  <a:lnTo>
                    <a:pt x="228" y="267"/>
                  </a:lnTo>
                  <a:lnTo>
                    <a:pt x="225" y="270"/>
                  </a:lnTo>
                  <a:lnTo>
                    <a:pt x="223" y="272"/>
                  </a:lnTo>
                  <a:lnTo>
                    <a:pt x="223" y="276"/>
                  </a:lnTo>
                  <a:lnTo>
                    <a:pt x="228" y="276"/>
                  </a:lnTo>
                  <a:lnTo>
                    <a:pt x="233" y="271"/>
                  </a:lnTo>
                  <a:lnTo>
                    <a:pt x="233" y="267"/>
                  </a:lnTo>
                  <a:lnTo>
                    <a:pt x="237" y="267"/>
                  </a:lnTo>
                  <a:lnTo>
                    <a:pt x="240" y="272"/>
                  </a:lnTo>
                  <a:lnTo>
                    <a:pt x="234" y="275"/>
                  </a:lnTo>
                  <a:lnTo>
                    <a:pt x="236" y="279"/>
                  </a:lnTo>
                  <a:lnTo>
                    <a:pt x="244" y="282"/>
                  </a:lnTo>
                  <a:lnTo>
                    <a:pt x="246" y="286"/>
                  </a:lnTo>
                  <a:lnTo>
                    <a:pt x="250" y="290"/>
                  </a:lnTo>
                  <a:lnTo>
                    <a:pt x="248" y="297"/>
                  </a:lnTo>
                  <a:lnTo>
                    <a:pt x="252" y="302"/>
                  </a:lnTo>
                  <a:lnTo>
                    <a:pt x="254" y="307"/>
                  </a:lnTo>
                  <a:lnTo>
                    <a:pt x="258" y="310"/>
                  </a:lnTo>
                  <a:lnTo>
                    <a:pt x="265" y="312"/>
                  </a:lnTo>
                  <a:lnTo>
                    <a:pt x="267" y="314"/>
                  </a:lnTo>
                  <a:lnTo>
                    <a:pt x="269" y="314"/>
                  </a:lnTo>
                  <a:lnTo>
                    <a:pt x="271" y="314"/>
                  </a:lnTo>
                  <a:lnTo>
                    <a:pt x="288" y="321"/>
                  </a:lnTo>
                  <a:lnTo>
                    <a:pt x="287" y="315"/>
                  </a:lnTo>
                  <a:lnTo>
                    <a:pt x="292" y="313"/>
                  </a:lnTo>
                  <a:lnTo>
                    <a:pt x="295" y="306"/>
                  </a:lnTo>
                  <a:lnTo>
                    <a:pt x="303" y="307"/>
                  </a:lnTo>
                  <a:lnTo>
                    <a:pt x="302" y="314"/>
                  </a:lnTo>
                  <a:lnTo>
                    <a:pt x="307" y="318"/>
                  </a:lnTo>
                  <a:lnTo>
                    <a:pt x="314" y="317"/>
                  </a:lnTo>
                  <a:lnTo>
                    <a:pt x="320" y="314"/>
                  </a:lnTo>
                  <a:lnTo>
                    <a:pt x="321" y="3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1" name="Freeform 516"/>
            <p:cNvSpPr>
              <a:spLocks/>
            </p:cNvSpPr>
            <p:nvPr/>
          </p:nvSpPr>
          <p:spPr bwMode="gray">
            <a:xfrm>
              <a:off x="4327" y="2395"/>
              <a:ext cx="28" cy="24"/>
            </a:xfrm>
            <a:custGeom>
              <a:avLst/>
              <a:gdLst>
                <a:gd name="T0" fmla="*/ 2147483647 w 22"/>
                <a:gd name="T1" fmla="*/ 2147483647 h 18"/>
                <a:gd name="T2" fmla="*/ 2147483647 w 22"/>
                <a:gd name="T3" fmla="*/ 0 h 18"/>
                <a:gd name="T4" fmla="*/ 2147483647 w 22"/>
                <a:gd name="T5" fmla="*/ 2147483647 h 18"/>
                <a:gd name="T6" fmla="*/ 2147483647 w 22"/>
                <a:gd name="T7" fmla="*/ 2147483647 h 18"/>
                <a:gd name="T8" fmla="*/ 2147483647 w 22"/>
                <a:gd name="T9" fmla="*/ 2147483647 h 18"/>
                <a:gd name="T10" fmla="*/ 0 w 22"/>
                <a:gd name="T11" fmla="*/ 2147483647 h 18"/>
                <a:gd name="T12" fmla="*/ 2147483647 w 22"/>
                <a:gd name="T13" fmla="*/ 2147483647 h 18"/>
                <a:gd name="T14" fmla="*/ 2147483647 w 22"/>
                <a:gd name="T15" fmla="*/ 2147483647 h 18"/>
                <a:gd name="T16" fmla="*/ 2147483647 w 22"/>
                <a:gd name="T17" fmla="*/ 2147483647 h 18"/>
                <a:gd name="T18" fmla="*/ 2147483647 w 22"/>
                <a:gd name="T19" fmla="*/ 2147483647 h 18"/>
                <a:gd name="T20" fmla="*/ 2147483647 w 22"/>
                <a:gd name="T21" fmla="*/ 2147483647 h 18"/>
                <a:gd name="T22" fmla="*/ 2147483647 w 22"/>
                <a:gd name="T23" fmla="*/ 2147483647 h 18"/>
                <a:gd name="T24" fmla="*/ 2147483647 w 22"/>
                <a:gd name="T25" fmla="*/ 214748364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18"/>
                <a:gd name="T41" fmla="*/ 22 w 22"/>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18">
                  <a:moveTo>
                    <a:pt x="22" y="2"/>
                  </a:moveTo>
                  <a:lnTo>
                    <a:pt x="18" y="0"/>
                  </a:lnTo>
                  <a:lnTo>
                    <a:pt x="14" y="1"/>
                  </a:lnTo>
                  <a:lnTo>
                    <a:pt x="10" y="6"/>
                  </a:lnTo>
                  <a:lnTo>
                    <a:pt x="4" y="7"/>
                  </a:lnTo>
                  <a:lnTo>
                    <a:pt x="0" y="11"/>
                  </a:lnTo>
                  <a:lnTo>
                    <a:pt x="3" y="18"/>
                  </a:lnTo>
                  <a:lnTo>
                    <a:pt x="7" y="18"/>
                  </a:lnTo>
                  <a:lnTo>
                    <a:pt x="9" y="13"/>
                  </a:lnTo>
                  <a:lnTo>
                    <a:pt x="13" y="10"/>
                  </a:lnTo>
                  <a:lnTo>
                    <a:pt x="16" y="11"/>
                  </a:lnTo>
                  <a:lnTo>
                    <a:pt x="20" y="10"/>
                  </a:lnTo>
                  <a:lnTo>
                    <a:pt x="2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2" name="Freeform 517"/>
            <p:cNvSpPr>
              <a:spLocks/>
            </p:cNvSpPr>
            <p:nvPr/>
          </p:nvSpPr>
          <p:spPr bwMode="gray">
            <a:xfrm>
              <a:off x="4294" y="2403"/>
              <a:ext cx="29" cy="45"/>
            </a:xfrm>
            <a:custGeom>
              <a:avLst/>
              <a:gdLst>
                <a:gd name="T0" fmla="*/ 2147483647 w 23"/>
                <a:gd name="T1" fmla="*/ 0 h 34"/>
                <a:gd name="T2" fmla="*/ 2147483647 w 23"/>
                <a:gd name="T3" fmla="*/ 2147483647 h 34"/>
                <a:gd name="T4" fmla="*/ 2147483647 w 23"/>
                <a:gd name="T5" fmla="*/ 2147483647 h 34"/>
                <a:gd name="T6" fmla="*/ 2147483647 w 23"/>
                <a:gd name="T7" fmla="*/ 2147483647 h 34"/>
                <a:gd name="T8" fmla="*/ 2147483647 w 23"/>
                <a:gd name="T9" fmla="*/ 2147483647 h 34"/>
                <a:gd name="T10" fmla="*/ 2147483647 w 23"/>
                <a:gd name="T11" fmla="*/ 2147483647 h 34"/>
                <a:gd name="T12" fmla="*/ 2147483647 w 23"/>
                <a:gd name="T13" fmla="*/ 2147483647 h 34"/>
                <a:gd name="T14" fmla="*/ 2147483647 w 23"/>
                <a:gd name="T15" fmla="*/ 2147483647 h 34"/>
                <a:gd name="T16" fmla="*/ 2147483647 w 23"/>
                <a:gd name="T17" fmla="*/ 2147483647 h 34"/>
                <a:gd name="T18" fmla="*/ 2147483647 w 23"/>
                <a:gd name="T19" fmla="*/ 2147483647 h 34"/>
                <a:gd name="T20" fmla="*/ 2147483647 w 23"/>
                <a:gd name="T21" fmla="*/ 2147483647 h 34"/>
                <a:gd name="T22" fmla="*/ 2147483647 w 23"/>
                <a:gd name="T23" fmla="*/ 2147483647 h 34"/>
                <a:gd name="T24" fmla="*/ 2147483647 w 23"/>
                <a:gd name="T25" fmla="*/ 2147483647 h 34"/>
                <a:gd name="T26" fmla="*/ 2147483647 w 23"/>
                <a:gd name="T27" fmla="*/ 2147483647 h 34"/>
                <a:gd name="T28" fmla="*/ 2147483647 w 23"/>
                <a:gd name="T29" fmla="*/ 2147483647 h 34"/>
                <a:gd name="T30" fmla="*/ 2147483647 w 23"/>
                <a:gd name="T31" fmla="*/ 2147483647 h 34"/>
                <a:gd name="T32" fmla="*/ 2147483647 w 23"/>
                <a:gd name="T33" fmla="*/ 2147483647 h 34"/>
                <a:gd name="T34" fmla="*/ 2147483647 w 23"/>
                <a:gd name="T35" fmla="*/ 2147483647 h 34"/>
                <a:gd name="T36" fmla="*/ 2147483647 w 23"/>
                <a:gd name="T37" fmla="*/ 2147483647 h 34"/>
                <a:gd name="T38" fmla="*/ 2147483647 w 23"/>
                <a:gd name="T39" fmla="*/ 2147483647 h 34"/>
                <a:gd name="T40" fmla="*/ 2147483647 w 23"/>
                <a:gd name="T41" fmla="*/ 2147483647 h 34"/>
                <a:gd name="T42" fmla="*/ 0 w 23"/>
                <a:gd name="T43" fmla="*/ 2147483647 h 34"/>
                <a:gd name="T44" fmla="*/ 2147483647 w 23"/>
                <a:gd name="T45" fmla="*/ 2147483647 h 34"/>
                <a:gd name="T46" fmla="*/ 2147483647 w 23"/>
                <a:gd name="T47" fmla="*/ 0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34"/>
                <a:gd name="T74" fmla="*/ 23 w 23"/>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34">
                  <a:moveTo>
                    <a:pt x="11" y="0"/>
                  </a:moveTo>
                  <a:lnTo>
                    <a:pt x="19" y="4"/>
                  </a:lnTo>
                  <a:lnTo>
                    <a:pt x="20" y="8"/>
                  </a:lnTo>
                  <a:lnTo>
                    <a:pt x="23" y="14"/>
                  </a:lnTo>
                  <a:lnTo>
                    <a:pt x="18" y="21"/>
                  </a:lnTo>
                  <a:lnTo>
                    <a:pt x="17" y="32"/>
                  </a:lnTo>
                  <a:lnTo>
                    <a:pt x="11" y="34"/>
                  </a:lnTo>
                  <a:lnTo>
                    <a:pt x="11" y="28"/>
                  </a:lnTo>
                  <a:lnTo>
                    <a:pt x="9" y="28"/>
                  </a:lnTo>
                  <a:lnTo>
                    <a:pt x="7" y="31"/>
                  </a:lnTo>
                  <a:lnTo>
                    <a:pt x="5" y="30"/>
                  </a:lnTo>
                  <a:lnTo>
                    <a:pt x="6" y="21"/>
                  </a:lnTo>
                  <a:lnTo>
                    <a:pt x="7" y="21"/>
                  </a:lnTo>
                  <a:lnTo>
                    <a:pt x="8" y="19"/>
                  </a:lnTo>
                  <a:lnTo>
                    <a:pt x="9" y="18"/>
                  </a:lnTo>
                  <a:lnTo>
                    <a:pt x="10" y="15"/>
                  </a:lnTo>
                  <a:lnTo>
                    <a:pt x="10" y="13"/>
                  </a:lnTo>
                  <a:lnTo>
                    <a:pt x="9" y="11"/>
                  </a:lnTo>
                  <a:lnTo>
                    <a:pt x="9" y="10"/>
                  </a:lnTo>
                  <a:lnTo>
                    <a:pt x="5" y="14"/>
                  </a:lnTo>
                  <a:lnTo>
                    <a:pt x="1" y="10"/>
                  </a:lnTo>
                  <a:lnTo>
                    <a:pt x="0" y="5"/>
                  </a:lnTo>
                  <a:lnTo>
                    <a:pt x="6" y="3"/>
                  </a:lnTo>
                  <a:lnTo>
                    <a:pt x="1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3" name="Freeform 518"/>
            <p:cNvSpPr>
              <a:spLocks/>
            </p:cNvSpPr>
            <p:nvPr/>
          </p:nvSpPr>
          <p:spPr bwMode="gray">
            <a:xfrm>
              <a:off x="4287" y="2391"/>
              <a:ext cx="5" cy="6"/>
            </a:xfrm>
            <a:custGeom>
              <a:avLst/>
              <a:gdLst>
                <a:gd name="T0" fmla="*/ 2147483647 w 4"/>
                <a:gd name="T1" fmla="*/ 0 h 4"/>
                <a:gd name="T2" fmla="*/ 2147483647 w 4"/>
                <a:gd name="T3" fmla="*/ 2147483647 h 4"/>
                <a:gd name="T4" fmla="*/ 0 w 4"/>
                <a:gd name="T5" fmla="*/ 2147483647 h 4"/>
                <a:gd name="T6" fmla="*/ 0 w 4"/>
                <a:gd name="T7" fmla="*/ 2147483647 h 4"/>
                <a:gd name="T8" fmla="*/ 2147483647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0"/>
                  </a:moveTo>
                  <a:lnTo>
                    <a:pt x="4" y="4"/>
                  </a:lnTo>
                  <a:lnTo>
                    <a:pt x="0" y="4"/>
                  </a:lnTo>
                  <a:lnTo>
                    <a:pt x="0" y="3"/>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4" name="Freeform 519"/>
            <p:cNvSpPr>
              <a:spLocks/>
            </p:cNvSpPr>
            <p:nvPr/>
          </p:nvSpPr>
          <p:spPr bwMode="gray">
            <a:xfrm>
              <a:off x="4254" y="2407"/>
              <a:ext cx="9" cy="5"/>
            </a:xfrm>
            <a:custGeom>
              <a:avLst/>
              <a:gdLst>
                <a:gd name="T0" fmla="*/ 2147483647 w 7"/>
                <a:gd name="T1" fmla="*/ 2147483647 h 4"/>
                <a:gd name="T2" fmla="*/ 0 w 7"/>
                <a:gd name="T3" fmla="*/ 2147483647 h 4"/>
                <a:gd name="T4" fmla="*/ 2147483647 w 7"/>
                <a:gd name="T5" fmla="*/ 2147483647 h 4"/>
                <a:gd name="T6" fmla="*/ 2147483647 w 7"/>
                <a:gd name="T7" fmla="*/ 0 h 4"/>
                <a:gd name="T8" fmla="*/ 2147483647 w 7"/>
                <a:gd name="T9" fmla="*/ 2147483647 h 4"/>
                <a:gd name="T10" fmla="*/ 2147483647 w 7"/>
                <a:gd name="T11" fmla="*/ 2147483647 h 4"/>
                <a:gd name="T12" fmla="*/ 2147483647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1" y="4"/>
                  </a:moveTo>
                  <a:lnTo>
                    <a:pt x="0" y="2"/>
                  </a:lnTo>
                  <a:lnTo>
                    <a:pt x="2" y="1"/>
                  </a:lnTo>
                  <a:lnTo>
                    <a:pt x="5" y="0"/>
                  </a:lnTo>
                  <a:lnTo>
                    <a:pt x="7" y="2"/>
                  </a:lnTo>
                  <a:lnTo>
                    <a:pt x="4" y="4"/>
                  </a:lnTo>
                  <a:lnTo>
                    <a:pt x="1"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5" name="Freeform 520"/>
            <p:cNvSpPr>
              <a:spLocks/>
            </p:cNvSpPr>
            <p:nvPr/>
          </p:nvSpPr>
          <p:spPr bwMode="gray">
            <a:xfrm>
              <a:off x="4287" y="2415"/>
              <a:ext cx="4" cy="2"/>
            </a:xfrm>
            <a:custGeom>
              <a:avLst/>
              <a:gdLst>
                <a:gd name="T0" fmla="*/ 0 w 3"/>
                <a:gd name="T1" fmla="*/ 2147483646 h 2"/>
                <a:gd name="T2" fmla="*/ 2147483647 w 3"/>
                <a:gd name="T3" fmla="*/ 0 h 2"/>
                <a:gd name="T4" fmla="*/ 2147483647 w 3"/>
                <a:gd name="T5" fmla="*/ 2147483646 h 2"/>
                <a:gd name="T6" fmla="*/ 2147483647 w 3"/>
                <a:gd name="T7" fmla="*/ 2147483646 h 2"/>
                <a:gd name="T8" fmla="*/ 2147483647 w 3"/>
                <a:gd name="T9" fmla="*/ 2147483646 h 2"/>
                <a:gd name="T10" fmla="*/ 0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0" y="1"/>
                  </a:moveTo>
                  <a:lnTo>
                    <a:pt x="1" y="0"/>
                  </a:lnTo>
                  <a:lnTo>
                    <a:pt x="3" y="1"/>
                  </a:lnTo>
                  <a:lnTo>
                    <a:pt x="2" y="2"/>
                  </a:lnTo>
                  <a:lnTo>
                    <a:pt x="1"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6" name="Freeform 521"/>
            <p:cNvSpPr>
              <a:spLocks/>
            </p:cNvSpPr>
            <p:nvPr/>
          </p:nvSpPr>
          <p:spPr bwMode="gray">
            <a:xfrm>
              <a:off x="4295" y="2403"/>
              <a:ext cx="2" cy="3"/>
            </a:xfrm>
            <a:custGeom>
              <a:avLst/>
              <a:gdLst>
                <a:gd name="T0" fmla="*/ 0 w 2"/>
                <a:gd name="T1" fmla="*/ 2147483647 h 2"/>
                <a:gd name="T2" fmla="*/ 2147483646 w 2"/>
                <a:gd name="T3" fmla="*/ 0 h 2"/>
                <a:gd name="T4" fmla="*/ 2147483646 w 2"/>
                <a:gd name="T5" fmla="*/ 0 h 2"/>
                <a:gd name="T6" fmla="*/ 2147483646 w 2"/>
                <a:gd name="T7" fmla="*/ 2147483647 h 2"/>
                <a:gd name="T8" fmla="*/ 0 w 2"/>
                <a:gd name="T9" fmla="*/ 2147483647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1" y="0"/>
                  </a:lnTo>
                  <a:lnTo>
                    <a:pt x="2" y="0"/>
                  </a:lnTo>
                  <a:lnTo>
                    <a:pt x="2"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7" name="Freeform 522"/>
            <p:cNvSpPr>
              <a:spLocks/>
            </p:cNvSpPr>
            <p:nvPr/>
          </p:nvSpPr>
          <p:spPr bwMode="gray">
            <a:xfrm>
              <a:off x="4309" y="2453"/>
              <a:ext cx="6" cy="6"/>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8" name="Freeform 523"/>
            <p:cNvSpPr>
              <a:spLocks/>
            </p:cNvSpPr>
            <p:nvPr/>
          </p:nvSpPr>
          <p:spPr bwMode="gray">
            <a:xfrm>
              <a:off x="4303" y="2458"/>
              <a:ext cx="3" cy="4"/>
            </a:xfrm>
            <a:custGeom>
              <a:avLst/>
              <a:gdLst>
                <a:gd name="T0" fmla="*/ 2147483646 w 3"/>
                <a:gd name="T1" fmla="*/ 0 h 3"/>
                <a:gd name="T2" fmla="*/ 2147483646 w 3"/>
                <a:gd name="T3" fmla="*/ 2147483647 h 3"/>
                <a:gd name="T4" fmla="*/ 2147483646 w 3"/>
                <a:gd name="T5" fmla="*/ 2147483647 h 3"/>
                <a:gd name="T6" fmla="*/ 0 w 3"/>
                <a:gd name="T7" fmla="*/ 2147483647 h 3"/>
                <a:gd name="T8" fmla="*/ 0 w 3"/>
                <a:gd name="T9" fmla="*/ 2147483647 h 3"/>
                <a:gd name="T10" fmla="*/ 2147483646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1" y="0"/>
                  </a:moveTo>
                  <a:lnTo>
                    <a:pt x="3" y="1"/>
                  </a:lnTo>
                  <a:lnTo>
                    <a:pt x="2" y="2"/>
                  </a:lnTo>
                  <a:lnTo>
                    <a:pt x="0" y="3"/>
                  </a:lnTo>
                  <a:lnTo>
                    <a:pt x="0" y="1"/>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49" name="Freeform 524"/>
            <p:cNvSpPr>
              <a:spLocks/>
            </p:cNvSpPr>
            <p:nvPr/>
          </p:nvSpPr>
          <p:spPr bwMode="gray">
            <a:xfrm>
              <a:off x="4181" y="2533"/>
              <a:ext cx="19" cy="44"/>
            </a:xfrm>
            <a:custGeom>
              <a:avLst/>
              <a:gdLst>
                <a:gd name="T0" fmla="*/ 2147483647 w 14"/>
                <a:gd name="T1" fmla="*/ 2147483647 h 33"/>
                <a:gd name="T2" fmla="*/ 2147483647 w 14"/>
                <a:gd name="T3" fmla="*/ 0 h 33"/>
                <a:gd name="T4" fmla="*/ 2147483647 w 14"/>
                <a:gd name="T5" fmla="*/ 2147483647 h 33"/>
                <a:gd name="T6" fmla="*/ 2147483647 w 14"/>
                <a:gd name="T7" fmla="*/ 2147483647 h 33"/>
                <a:gd name="T8" fmla="*/ 2147483647 w 14"/>
                <a:gd name="T9" fmla="*/ 2147483647 h 33"/>
                <a:gd name="T10" fmla="*/ 2147483647 w 14"/>
                <a:gd name="T11" fmla="*/ 2147483647 h 33"/>
                <a:gd name="T12" fmla="*/ 2147483647 w 14"/>
                <a:gd name="T13" fmla="*/ 2147483647 h 33"/>
                <a:gd name="T14" fmla="*/ 2147483647 w 14"/>
                <a:gd name="T15" fmla="*/ 2147483647 h 33"/>
                <a:gd name="T16" fmla="*/ 0 w 14"/>
                <a:gd name="T17" fmla="*/ 2147483647 h 33"/>
                <a:gd name="T18" fmla="*/ 2147483647 w 14"/>
                <a:gd name="T19" fmla="*/ 2147483647 h 33"/>
                <a:gd name="T20" fmla="*/ 2147483647 w 14"/>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33"/>
                <a:gd name="T35" fmla="*/ 14 w 14"/>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33">
                  <a:moveTo>
                    <a:pt x="7" y="2"/>
                  </a:moveTo>
                  <a:lnTo>
                    <a:pt x="9" y="0"/>
                  </a:lnTo>
                  <a:lnTo>
                    <a:pt x="14" y="2"/>
                  </a:lnTo>
                  <a:lnTo>
                    <a:pt x="14" y="15"/>
                  </a:lnTo>
                  <a:lnTo>
                    <a:pt x="10" y="21"/>
                  </a:lnTo>
                  <a:lnTo>
                    <a:pt x="7" y="32"/>
                  </a:lnTo>
                  <a:lnTo>
                    <a:pt x="3" y="33"/>
                  </a:lnTo>
                  <a:lnTo>
                    <a:pt x="1" y="28"/>
                  </a:lnTo>
                  <a:lnTo>
                    <a:pt x="0" y="17"/>
                  </a:lnTo>
                  <a:lnTo>
                    <a:pt x="7" y="7"/>
                  </a:lnTo>
                  <a:lnTo>
                    <a:pt x="7"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0" name="Freeform 525"/>
            <p:cNvSpPr>
              <a:spLocks/>
            </p:cNvSpPr>
            <p:nvPr/>
          </p:nvSpPr>
          <p:spPr bwMode="gray">
            <a:xfrm>
              <a:off x="4285" y="2487"/>
              <a:ext cx="10" cy="5"/>
            </a:xfrm>
            <a:custGeom>
              <a:avLst/>
              <a:gdLst>
                <a:gd name="T0" fmla="*/ 2147483647 w 7"/>
                <a:gd name="T1" fmla="*/ 0 h 4"/>
                <a:gd name="T2" fmla="*/ 2147483647 w 7"/>
                <a:gd name="T3" fmla="*/ 0 h 4"/>
                <a:gd name="T4" fmla="*/ 0 w 7"/>
                <a:gd name="T5" fmla="*/ 2147483647 h 4"/>
                <a:gd name="T6" fmla="*/ 0 w 7"/>
                <a:gd name="T7" fmla="*/ 2147483647 h 4"/>
                <a:gd name="T8" fmla="*/ 2147483647 w 7"/>
                <a:gd name="T9" fmla="*/ 2147483647 h 4"/>
                <a:gd name="T10" fmla="*/ 2147483647 w 7"/>
                <a:gd name="T11" fmla="*/ 2147483647 h 4"/>
                <a:gd name="T12" fmla="*/ 2147483647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7" y="0"/>
                  </a:moveTo>
                  <a:lnTo>
                    <a:pt x="4" y="0"/>
                  </a:lnTo>
                  <a:lnTo>
                    <a:pt x="0" y="3"/>
                  </a:lnTo>
                  <a:lnTo>
                    <a:pt x="0" y="4"/>
                  </a:lnTo>
                  <a:lnTo>
                    <a:pt x="5" y="4"/>
                  </a:lnTo>
                  <a:lnTo>
                    <a:pt x="7" y="1"/>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1" name="Freeform 526"/>
            <p:cNvSpPr>
              <a:spLocks/>
            </p:cNvSpPr>
            <p:nvPr/>
          </p:nvSpPr>
          <p:spPr bwMode="gray">
            <a:xfrm>
              <a:off x="4285" y="2495"/>
              <a:ext cx="5" cy="5"/>
            </a:xfrm>
            <a:custGeom>
              <a:avLst/>
              <a:gdLst>
                <a:gd name="T0" fmla="*/ 2147483647 w 4"/>
                <a:gd name="T1" fmla="*/ 0 h 3"/>
                <a:gd name="T2" fmla="*/ 2147483647 w 4"/>
                <a:gd name="T3" fmla="*/ 0 h 3"/>
                <a:gd name="T4" fmla="*/ 2147483647 w 4"/>
                <a:gd name="T5" fmla="*/ 2147483647 h 3"/>
                <a:gd name="T6" fmla="*/ 2147483647 w 4"/>
                <a:gd name="T7" fmla="*/ 2147483647 h 3"/>
                <a:gd name="T8" fmla="*/ 0 w 4"/>
                <a:gd name="T9" fmla="*/ 2147483647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1" y="0"/>
                  </a:moveTo>
                  <a:lnTo>
                    <a:pt x="3" y="0"/>
                  </a:lnTo>
                  <a:lnTo>
                    <a:pt x="4" y="2"/>
                  </a:lnTo>
                  <a:lnTo>
                    <a:pt x="2" y="3"/>
                  </a:lnTo>
                  <a:lnTo>
                    <a:pt x="0" y="2"/>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2" name="Freeform 527"/>
            <p:cNvSpPr>
              <a:spLocks/>
            </p:cNvSpPr>
            <p:nvPr/>
          </p:nvSpPr>
          <p:spPr bwMode="gray">
            <a:xfrm>
              <a:off x="4270" y="2511"/>
              <a:ext cx="9" cy="10"/>
            </a:xfrm>
            <a:custGeom>
              <a:avLst/>
              <a:gdLst>
                <a:gd name="T0" fmla="*/ 2147483647 w 7"/>
                <a:gd name="T1" fmla="*/ 2147483647 h 7"/>
                <a:gd name="T2" fmla="*/ 2147483647 w 7"/>
                <a:gd name="T3" fmla="*/ 0 h 7"/>
                <a:gd name="T4" fmla="*/ 2147483647 w 7"/>
                <a:gd name="T5" fmla="*/ 2147483647 h 7"/>
                <a:gd name="T6" fmla="*/ 2147483647 w 7"/>
                <a:gd name="T7" fmla="*/ 2147483647 h 7"/>
                <a:gd name="T8" fmla="*/ 2147483647 w 7"/>
                <a:gd name="T9" fmla="*/ 2147483647 h 7"/>
                <a:gd name="T10" fmla="*/ 0 w 7"/>
                <a:gd name="T11" fmla="*/ 2147483647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4" y="0"/>
                  </a:lnTo>
                  <a:lnTo>
                    <a:pt x="7" y="1"/>
                  </a:lnTo>
                  <a:lnTo>
                    <a:pt x="5" y="4"/>
                  </a:lnTo>
                  <a:lnTo>
                    <a:pt x="1" y="7"/>
                  </a:lnTo>
                  <a:lnTo>
                    <a:pt x="0" y="4"/>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3" name="Freeform 528"/>
            <p:cNvSpPr>
              <a:spLocks/>
            </p:cNvSpPr>
            <p:nvPr/>
          </p:nvSpPr>
          <p:spPr bwMode="gray">
            <a:xfrm>
              <a:off x="4239" y="2537"/>
              <a:ext cx="6" cy="3"/>
            </a:xfrm>
            <a:custGeom>
              <a:avLst/>
              <a:gdLst>
                <a:gd name="T0" fmla="*/ 0 w 5"/>
                <a:gd name="T1" fmla="*/ 2147483646 h 3"/>
                <a:gd name="T2" fmla="*/ 2147483647 w 5"/>
                <a:gd name="T3" fmla="*/ 0 h 3"/>
                <a:gd name="T4" fmla="*/ 2147483647 w 5"/>
                <a:gd name="T5" fmla="*/ 2147483646 h 3"/>
                <a:gd name="T6" fmla="*/ 2147483647 w 5"/>
                <a:gd name="T7" fmla="*/ 2147483646 h 3"/>
                <a:gd name="T8" fmla="*/ 2147483647 w 5"/>
                <a:gd name="T9" fmla="*/ 2147483646 h 3"/>
                <a:gd name="T10" fmla="*/ 0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2"/>
                  </a:moveTo>
                  <a:lnTo>
                    <a:pt x="2" y="0"/>
                  </a:lnTo>
                  <a:lnTo>
                    <a:pt x="4" y="1"/>
                  </a:lnTo>
                  <a:lnTo>
                    <a:pt x="5" y="2"/>
                  </a:lnTo>
                  <a:lnTo>
                    <a:pt x="2"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4" name="Freeform 529"/>
            <p:cNvSpPr>
              <a:spLocks/>
            </p:cNvSpPr>
            <p:nvPr/>
          </p:nvSpPr>
          <p:spPr bwMode="gray">
            <a:xfrm>
              <a:off x="4228" y="2540"/>
              <a:ext cx="4" cy="7"/>
            </a:xfrm>
            <a:custGeom>
              <a:avLst/>
              <a:gdLst>
                <a:gd name="T0" fmla="*/ 0 w 3"/>
                <a:gd name="T1" fmla="*/ 2147483647 h 5"/>
                <a:gd name="T2" fmla="*/ 2147483647 w 3"/>
                <a:gd name="T3" fmla="*/ 0 h 5"/>
                <a:gd name="T4" fmla="*/ 2147483647 w 3"/>
                <a:gd name="T5" fmla="*/ 2147483647 h 5"/>
                <a:gd name="T6" fmla="*/ 2147483647 w 3"/>
                <a:gd name="T7" fmla="*/ 2147483647 h 5"/>
                <a:gd name="T8" fmla="*/ 2147483647 w 3"/>
                <a:gd name="T9" fmla="*/ 2147483647 h 5"/>
                <a:gd name="T10" fmla="*/ 0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0" y="3"/>
                  </a:moveTo>
                  <a:lnTo>
                    <a:pt x="2" y="0"/>
                  </a:lnTo>
                  <a:lnTo>
                    <a:pt x="3" y="1"/>
                  </a:lnTo>
                  <a:lnTo>
                    <a:pt x="3" y="5"/>
                  </a:lnTo>
                  <a:lnTo>
                    <a:pt x="1" y="4"/>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5" name="Freeform 530"/>
            <p:cNvSpPr>
              <a:spLocks/>
            </p:cNvSpPr>
            <p:nvPr/>
          </p:nvSpPr>
          <p:spPr bwMode="gray">
            <a:xfrm>
              <a:off x="4221" y="2545"/>
              <a:ext cx="6" cy="3"/>
            </a:xfrm>
            <a:custGeom>
              <a:avLst/>
              <a:gdLst>
                <a:gd name="T0" fmla="*/ 0 w 5"/>
                <a:gd name="T1" fmla="*/ 2147483647 h 2"/>
                <a:gd name="T2" fmla="*/ 2147483647 w 5"/>
                <a:gd name="T3" fmla="*/ 0 h 2"/>
                <a:gd name="T4" fmla="*/ 2147483647 w 5"/>
                <a:gd name="T5" fmla="*/ 0 h 2"/>
                <a:gd name="T6" fmla="*/ 2147483647 w 5"/>
                <a:gd name="T7" fmla="*/ 2147483647 h 2"/>
                <a:gd name="T8" fmla="*/ 2147483647 w 5"/>
                <a:gd name="T9" fmla="*/ 2147483647 h 2"/>
                <a:gd name="T10" fmla="*/ 0 w 5"/>
                <a:gd name="T11" fmla="*/ 2147483647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0" y="1"/>
                  </a:moveTo>
                  <a:lnTo>
                    <a:pt x="2" y="0"/>
                  </a:lnTo>
                  <a:lnTo>
                    <a:pt x="5" y="0"/>
                  </a:lnTo>
                  <a:lnTo>
                    <a:pt x="5" y="2"/>
                  </a:lnTo>
                  <a:lnTo>
                    <a:pt x="2"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6" name="Freeform 531"/>
            <p:cNvSpPr>
              <a:spLocks/>
            </p:cNvSpPr>
            <p:nvPr/>
          </p:nvSpPr>
          <p:spPr bwMode="gray">
            <a:xfrm>
              <a:off x="4091" y="2966"/>
              <a:ext cx="19" cy="4"/>
            </a:xfrm>
            <a:custGeom>
              <a:avLst/>
              <a:gdLst>
                <a:gd name="T0" fmla="*/ 0 w 14"/>
                <a:gd name="T1" fmla="*/ 2147483647 h 3"/>
                <a:gd name="T2" fmla="*/ 0 w 14"/>
                <a:gd name="T3" fmla="*/ 2147483647 h 3"/>
                <a:gd name="T4" fmla="*/ 2147483647 w 14"/>
                <a:gd name="T5" fmla="*/ 2147483647 h 3"/>
                <a:gd name="T6" fmla="*/ 2147483647 w 14"/>
                <a:gd name="T7" fmla="*/ 0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1"/>
                  </a:moveTo>
                  <a:lnTo>
                    <a:pt x="0" y="3"/>
                  </a:lnTo>
                  <a:lnTo>
                    <a:pt x="13" y="2"/>
                  </a:lnTo>
                  <a:lnTo>
                    <a:pt x="14"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7" name="Freeform 532"/>
            <p:cNvSpPr>
              <a:spLocks/>
            </p:cNvSpPr>
            <p:nvPr/>
          </p:nvSpPr>
          <p:spPr bwMode="gray">
            <a:xfrm>
              <a:off x="4112" y="2980"/>
              <a:ext cx="12" cy="10"/>
            </a:xfrm>
            <a:custGeom>
              <a:avLst/>
              <a:gdLst>
                <a:gd name="T0" fmla="*/ 0 w 9"/>
                <a:gd name="T1" fmla="*/ 0 h 7"/>
                <a:gd name="T2" fmla="*/ 2147483647 w 9"/>
                <a:gd name="T3" fmla="*/ 2147483647 h 7"/>
                <a:gd name="T4" fmla="*/ 2147483647 w 9"/>
                <a:gd name="T5" fmla="*/ 2147483647 h 7"/>
                <a:gd name="T6" fmla="*/ 2147483647 w 9"/>
                <a:gd name="T7" fmla="*/ 2147483647 h 7"/>
                <a:gd name="T8" fmla="*/ 2147483647 w 9"/>
                <a:gd name="T9" fmla="*/ 2147483647 h 7"/>
                <a:gd name="T10" fmla="*/ 0 w 9"/>
                <a:gd name="T11" fmla="*/ 0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0" y="0"/>
                  </a:moveTo>
                  <a:lnTo>
                    <a:pt x="1" y="5"/>
                  </a:lnTo>
                  <a:lnTo>
                    <a:pt x="5" y="7"/>
                  </a:lnTo>
                  <a:lnTo>
                    <a:pt x="9" y="6"/>
                  </a:lnTo>
                  <a:lnTo>
                    <a:pt x="8"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8" name="Freeform 533"/>
            <p:cNvSpPr>
              <a:spLocks/>
            </p:cNvSpPr>
            <p:nvPr/>
          </p:nvSpPr>
          <p:spPr bwMode="gray">
            <a:xfrm>
              <a:off x="4131" y="2914"/>
              <a:ext cx="2" cy="11"/>
            </a:xfrm>
            <a:custGeom>
              <a:avLst/>
              <a:gdLst>
                <a:gd name="T0" fmla="*/ 0 w 2"/>
                <a:gd name="T1" fmla="*/ 2147483647 h 8"/>
                <a:gd name="T2" fmla="*/ 0 w 2"/>
                <a:gd name="T3" fmla="*/ 2147483647 h 8"/>
                <a:gd name="T4" fmla="*/ 2147483646 w 2"/>
                <a:gd name="T5" fmla="*/ 2147483647 h 8"/>
                <a:gd name="T6" fmla="*/ 2147483646 w 2"/>
                <a:gd name="T7" fmla="*/ 0 h 8"/>
                <a:gd name="T8" fmla="*/ 0 w 2"/>
                <a:gd name="T9" fmla="*/ 2147483647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4"/>
                  </a:moveTo>
                  <a:lnTo>
                    <a:pt x="0" y="8"/>
                  </a:lnTo>
                  <a:lnTo>
                    <a:pt x="2" y="8"/>
                  </a:lnTo>
                  <a:lnTo>
                    <a:pt x="2" y="0"/>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59" name="Freeform 534"/>
            <p:cNvSpPr>
              <a:spLocks/>
            </p:cNvSpPr>
            <p:nvPr/>
          </p:nvSpPr>
          <p:spPr bwMode="gray">
            <a:xfrm>
              <a:off x="4129" y="2983"/>
              <a:ext cx="42" cy="12"/>
            </a:xfrm>
            <a:custGeom>
              <a:avLst/>
              <a:gdLst>
                <a:gd name="T0" fmla="*/ 0 w 32"/>
                <a:gd name="T1" fmla="*/ 2147483647 h 9"/>
                <a:gd name="T2" fmla="*/ 2147483647 w 32"/>
                <a:gd name="T3" fmla="*/ 0 h 9"/>
                <a:gd name="T4" fmla="*/ 2147483647 w 32"/>
                <a:gd name="T5" fmla="*/ 2147483647 h 9"/>
                <a:gd name="T6" fmla="*/ 2147483647 w 32"/>
                <a:gd name="T7" fmla="*/ 2147483647 h 9"/>
                <a:gd name="T8" fmla="*/ 2147483647 w 32"/>
                <a:gd name="T9" fmla="*/ 2147483647 h 9"/>
                <a:gd name="T10" fmla="*/ 2147483647 w 32"/>
                <a:gd name="T11" fmla="*/ 2147483647 h 9"/>
                <a:gd name="T12" fmla="*/ 2147483647 w 32"/>
                <a:gd name="T13" fmla="*/ 0 h 9"/>
                <a:gd name="T14" fmla="*/ 2147483647 w 32"/>
                <a:gd name="T15" fmla="*/ 2147483647 h 9"/>
                <a:gd name="T16" fmla="*/ 2147483647 w 32"/>
                <a:gd name="T17" fmla="*/ 2147483647 h 9"/>
                <a:gd name="T18" fmla="*/ 2147483647 w 32"/>
                <a:gd name="T19" fmla="*/ 2147483647 h 9"/>
                <a:gd name="T20" fmla="*/ 2147483647 w 32"/>
                <a:gd name="T21" fmla="*/ 2147483647 h 9"/>
                <a:gd name="T22" fmla="*/ 0 w 32"/>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9"/>
                <a:gd name="T38" fmla="*/ 32 w 32"/>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9">
                  <a:moveTo>
                    <a:pt x="0" y="3"/>
                  </a:moveTo>
                  <a:lnTo>
                    <a:pt x="3" y="0"/>
                  </a:lnTo>
                  <a:lnTo>
                    <a:pt x="7" y="3"/>
                  </a:lnTo>
                  <a:lnTo>
                    <a:pt x="13" y="1"/>
                  </a:lnTo>
                  <a:lnTo>
                    <a:pt x="18" y="2"/>
                  </a:lnTo>
                  <a:lnTo>
                    <a:pt x="19" y="1"/>
                  </a:lnTo>
                  <a:lnTo>
                    <a:pt x="30" y="0"/>
                  </a:lnTo>
                  <a:lnTo>
                    <a:pt x="32" y="3"/>
                  </a:lnTo>
                  <a:lnTo>
                    <a:pt x="29" y="6"/>
                  </a:lnTo>
                  <a:lnTo>
                    <a:pt x="11" y="9"/>
                  </a:lnTo>
                  <a:lnTo>
                    <a:pt x="1"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0" name="Freeform 535"/>
            <p:cNvSpPr>
              <a:spLocks/>
            </p:cNvSpPr>
            <p:nvPr/>
          </p:nvSpPr>
          <p:spPr bwMode="gray">
            <a:xfrm>
              <a:off x="4175" y="2985"/>
              <a:ext cx="30" cy="7"/>
            </a:xfrm>
            <a:custGeom>
              <a:avLst/>
              <a:gdLst>
                <a:gd name="T0" fmla="*/ 0 w 23"/>
                <a:gd name="T1" fmla="*/ 2147483647 h 6"/>
                <a:gd name="T2" fmla="*/ 2147483647 w 23"/>
                <a:gd name="T3" fmla="*/ 0 h 6"/>
                <a:gd name="T4" fmla="*/ 2147483647 w 23"/>
                <a:gd name="T5" fmla="*/ 0 h 6"/>
                <a:gd name="T6" fmla="*/ 2147483647 w 23"/>
                <a:gd name="T7" fmla="*/ 2147483647 h 6"/>
                <a:gd name="T8" fmla="*/ 2147483647 w 23"/>
                <a:gd name="T9" fmla="*/ 2147483647 h 6"/>
                <a:gd name="T10" fmla="*/ 2147483647 w 23"/>
                <a:gd name="T11" fmla="*/ 2147483647 h 6"/>
                <a:gd name="T12" fmla="*/ 0 w 23"/>
                <a:gd name="T13" fmla="*/ 2147483647 h 6"/>
                <a:gd name="T14" fmla="*/ 0 60000 65536"/>
                <a:gd name="T15" fmla="*/ 0 60000 65536"/>
                <a:gd name="T16" fmla="*/ 0 60000 65536"/>
                <a:gd name="T17" fmla="*/ 0 60000 65536"/>
                <a:gd name="T18" fmla="*/ 0 60000 65536"/>
                <a:gd name="T19" fmla="*/ 0 60000 65536"/>
                <a:gd name="T20" fmla="*/ 0 60000 65536"/>
                <a:gd name="T21" fmla="*/ 0 w 23"/>
                <a:gd name="T22" fmla="*/ 0 h 6"/>
                <a:gd name="T23" fmla="*/ 23 w 2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6">
                  <a:moveTo>
                    <a:pt x="0" y="3"/>
                  </a:moveTo>
                  <a:lnTo>
                    <a:pt x="9" y="0"/>
                  </a:lnTo>
                  <a:lnTo>
                    <a:pt x="22" y="0"/>
                  </a:lnTo>
                  <a:lnTo>
                    <a:pt x="23" y="3"/>
                  </a:lnTo>
                  <a:lnTo>
                    <a:pt x="21" y="5"/>
                  </a:lnTo>
                  <a:lnTo>
                    <a:pt x="2"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1" name="Freeform 536"/>
            <p:cNvSpPr>
              <a:spLocks/>
            </p:cNvSpPr>
            <p:nvPr/>
          </p:nvSpPr>
          <p:spPr bwMode="gray">
            <a:xfrm>
              <a:off x="4167" y="2996"/>
              <a:ext cx="22" cy="15"/>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2147483647 w 17"/>
                <a:gd name="T9" fmla="*/ 2147483647 h 11"/>
                <a:gd name="T10" fmla="*/ 2147483647 w 17"/>
                <a:gd name="T11" fmla="*/ 2147483647 h 11"/>
                <a:gd name="T12" fmla="*/ 0 w 17"/>
                <a:gd name="T13" fmla="*/ 2147483647 h 11"/>
                <a:gd name="T14" fmla="*/ 0 60000 65536"/>
                <a:gd name="T15" fmla="*/ 0 60000 65536"/>
                <a:gd name="T16" fmla="*/ 0 60000 65536"/>
                <a:gd name="T17" fmla="*/ 0 60000 65536"/>
                <a:gd name="T18" fmla="*/ 0 60000 65536"/>
                <a:gd name="T19" fmla="*/ 0 60000 65536"/>
                <a:gd name="T20" fmla="*/ 0 60000 65536"/>
                <a:gd name="T21" fmla="*/ 0 w 17"/>
                <a:gd name="T22" fmla="*/ 0 h 11"/>
                <a:gd name="T23" fmla="*/ 17 w 1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1">
                  <a:moveTo>
                    <a:pt x="0" y="2"/>
                  </a:moveTo>
                  <a:lnTo>
                    <a:pt x="1" y="0"/>
                  </a:lnTo>
                  <a:lnTo>
                    <a:pt x="10" y="2"/>
                  </a:lnTo>
                  <a:lnTo>
                    <a:pt x="17" y="9"/>
                  </a:lnTo>
                  <a:lnTo>
                    <a:pt x="14" y="11"/>
                  </a:lnTo>
                  <a:lnTo>
                    <a:pt x="6" y="8"/>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2" name="Freeform 537"/>
            <p:cNvSpPr>
              <a:spLocks/>
            </p:cNvSpPr>
            <p:nvPr/>
          </p:nvSpPr>
          <p:spPr bwMode="gray">
            <a:xfrm>
              <a:off x="4221" y="2985"/>
              <a:ext cx="44" cy="24"/>
            </a:xfrm>
            <a:custGeom>
              <a:avLst/>
              <a:gdLst>
                <a:gd name="T0" fmla="*/ 2147483647 w 33"/>
                <a:gd name="T1" fmla="*/ 0 h 19"/>
                <a:gd name="T2" fmla="*/ 2147483647 w 33"/>
                <a:gd name="T3" fmla="*/ 2147483647 h 19"/>
                <a:gd name="T4" fmla="*/ 2147483647 w 33"/>
                <a:gd name="T5" fmla="*/ 2147483647 h 19"/>
                <a:gd name="T6" fmla="*/ 2147483647 w 33"/>
                <a:gd name="T7" fmla="*/ 2147483647 h 19"/>
                <a:gd name="T8" fmla="*/ 2147483647 w 33"/>
                <a:gd name="T9" fmla="*/ 2147483647 h 19"/>
                <a:gd name="T10" fmla="*/ 2147483647 w 33"/>
                <a:gd name="T11" fmla="*/ 2147483647 h 19"/>
                <a:gd name="T12" fmla="*/ 2147483647 w 33"/>
                <a:gd name="T13" fmla="*/ 2147483647 h 19"/>
                <a:gd name="T14" fmla="*/ 0 w 33"/>
                <a:gd name="T15" fmla="*/ 2147483647 h 19"/>
                <a:gd name="T16" fmla="*/ 0 w 33"/>
                <a:gd name="T17" fmla="*/ 2147483647 h 19"/>
                <a:gd name="T18" fmla="*/ 2147483647 w 33"/>
                <a:gd name="T19" fmla="*/ 2147483647 h 19"/>
                <a:gd name="T20" fmla="*/ 2147483647 w 33"/>
                <a:gd name="T21" fmla="*/ 2147483647 h 19"/>
                <a:gd name="T22" fmla="*/ 2147483647 w 33"/>
                <a:gd name="T23" fmla="*/ 2147483647 h 19"/>
                <a:gd name="T24" fmla="*/ 2147483647 w 33"/>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19"/>
                <a:gd name="T41" fmla="*/ 33 w 3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19">
                  <a:moveTo>
                    <a:pt x="32" y="0"/>
                  </a:moveTo>
                  <a:lnTo>
                    <a:pt x="33" y="3"/>
                  </a:lnTo>
                  <a:lnTo>
                    <a:pt x="31" y="6"/>
                  </a:lnTo>
                  <a:lnTo>
                    <a:pt x="22" y="9"/>
                  </a:lnTo>
                  <a:lnTo>
                    <a:pt x="17" y="10"/>
                  </a:lnTo>
                  <a:lnTo>
                    <a:pt x="13" y="15"/>
                  </a:lnTo>
                  <a:lnTo>
                    <a:pt x="5" y="19"/>
                  </a:lnTo>
                  <a:lnTo>
                    <a:pt x="0" y="19"/>
                  </a:lnTo>
                  <a:lnTo>
                    <a:pt x="0" y="15"/>
                  </a:lnTo>
                  <a:lnTo>
                    <a:pt x="4" y="10"/>
                  </a:lnTo>
                  <a:lnTo>
                    <a:pt x="8" y="9"/>
                  </a:lnTo>
                  <a:lnTo>
                    <a:pt x="15" y="3"/>
                  </a:lnTo>
                  <a:lnTo>
                    <a:pt x="3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3" name="Freeform 538"/>
            <p:cNvSpPr>
              <a:spLocks/>
            </p:cNvSpPr>
            <p:nvPr/>
          </p:nvSpPr>
          <p:spPr bwMode="gray">
            <a:xfrm>
              <a:off x="4227" y="2982"/>
              <a:ext cx="13" cy="7"/>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1" y="2"/>
                  </a:lnTo>
                  <a:lnTo>
                    <a:pt x="5" y="1"/>
                  </a:lnTo>
                  <a:lnTo>
                    <a:pt x="10" y="0"/>
                  </a:lnTo>
                  <a:lnTo>
                    <a:pt x="10" y="2"/>
                  </a:lnTo>
                  <a:lnTo>
                    <a:pt x="5" y="4"/>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4" name="Freeform 539"/>
            <p:cNvSpPr>
              <a:spLocks/>
            </p:cNvSpPr>
            <p:nvPr/>
          </p:nvSpPr>
          <p:spPr bwMode="gray">
            <a:xfrm>
              <a:off x="4216" y="2982"/>
              <a:ext cx="9" cy="7"/>
            </a:xfrm>
            <a:custGeom>
              <a:avLst/>
              <a:gdLst>
                <a:gd name="T0" fmla="*/ 0 w 6"/>
                <a:gd name="T1" fmla="*/ 2147483647 h 5"/>
                <a:gd name="T2" fmla="*/ 2147483647 w 6"/>
                <a:gd name="T3" fmla="*/ 2147483647 h 5"/>
                <a:gd name="T4" fmla="*/ 2147483647 w 6"/>
                <a:gd name="T5" fmla="*/ 0 h 5"/>
                <a:gd name="T6" fmla="*/ 2147483647 w 6"/>
                <a:gd name="T7" fmla="*/ 2147483647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2" y="1"/>
                  </a:lnTo>
                  <a:lnTo>
                    <a:pt x="6" y="0"/>
                  </a:lnTo>
                  <a:lnTo>
                    <a:pt x="6" y="1"/>
                  </a:lnTo>
                  <a:lnTo>
                    <a:pt x="1" y="5"/>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5" name="Freeform 540"/>
            <p:cNvSpPr>
              <a:spLocks/>
            </p:cNvSpPr>
            <p:nvPr/>
          </p:nvSpPr>
          <p:spPr bwMode="gray">
            <a:xfrm>
              <a:off x="4207" y="2980"/>
              <a:ext cx="9" cy="9"/>
            </a:xfrm>
            <a:custGeom>
              <a:avLst/>
              <a:gdLst>
                <a:gd name="T0" fmla="*/ 0 w 7"/>
                <a:gd name="T1" fmla="*/ 2147483647 h 6"/>
                <a:gd name="T2" fmla="*/ 2147483647 w 7"/>
                <a:gd name="T3" fmla="*/ 0 h 6"/>
                <a:gd name="T4" fmla="*/ 2147483647 w 7"/>
                <a:gd name="T5" fmla="*/ 2147483647 h 6"/>
                <a:gd name="T6" fmla="*/ 2147483647 w 7"/>
                <a:gd name="T7" fmla="*/ 2147483647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4" y="0"/>
                  </a:lnTo>
                  <a:lnTo>
                    <a:pt x="7" y="2"/>
                  </a:lnTo>
                  <a:lnTo>
                    <a:pt x="2" y="6"/>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6" name="Freeform 541"/>
            <p:cNvSpPr>
              <a:spLocks/>
            </p:cNvSpPr>
            <p:nvPr/>
          </p:nvSpPr>
          <p:spPr bwMode="gray">
            <a:xfrm>
              <a:off x="4249" y="2973"/>
              <a:ext cx="10" cy="7"/>
            </a:xfrm>
            <a:custGeom>
              <a:avLst/>
              <a:gdLst>
                <a:gd name="T0" fmla="*/ 0 w 8"/>
                <a:gd name="T1" fmla="*/ 2147483647 h 6"/>
                <a:gd name="T2" fmla="*/ 2147483647 w 8"/>
                <a:gd name="T3" fmla="*/ 0 h 6"/>
                <a:gd name="T4" fmla="*/ 2147483647 w 8"/>
                <a:gd name="T5" fmla="*/ 2147483647 h 6"/>
                <a:gd name="T6" fmla="*/ 2147483647 w 8"/>
                <a:gd name="T7" fmla="*/ 2147483647 h 6"/>
                <a:gd name="T8" fmla="*/ 2147483647 w 8"/>
                <a:gd name="T9" fmla="*/ 2147483647 h 6"/>
                <a:gd name="T10" fmla="*/ 0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0" y="3"/>
                  </a:moveTo>
                  <a:lnTo>
                    <a:pt x="7" y="0"/>
                  </a:lnTo>
                  <a:lnTo>
                    <a:pt x="8" y="2"/>
                  </a:lnTo>
                  <a:lnTo>
                    <a:pt x="7" y="4"/>
                  </a:lnTo>
                  <a:lnTo>
                    <a:pt x="1"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7" name="Freeform 542"/>
            <p:cNvSpPr>
              <a:spLocks/>
            </p:cNvSpPr>
            <p:nvPr/>
          </p:nvSpPr>
          <p:spPr bwMode="gray">
            <a:xfrm>
              <a:off x="4166" y="2853"/>
              <a:ext cx="74" cy="96"/>
            </a:xfrm>
            <a:custGeom>
              <a:avLst/>
              <a:gdLst>
                <a:gd name="T0" fmla="*/ 2147483647 w 57"/>
                <a:gd name="T1" fmla="*/ 0 h 74"/>
                <a:gd name="T2" fmla="*/ 2147483647 w 57"/>
                <a:gd name="T3" fmla="*/ 2147483647 h 74"/>
                <a:gd name="T4" fmla="*/ 2147483647 w 57"/>
                <a:gd name="T5" fmla="*/ 2147483647 h 74"/>
                <a:gd name="T6" fmla="*/ 2147483647 w 57"/>
                <a:gd name="T7" fmla="*/ 2147483647 h 74"/>
                <a:gd name="T8" fmla="*/ 2147483647 w 57"/>
                <a:gd name="T9" fmla="*/ 2147483647 h 74"/>
                <a:gd name="T10" fmla="*/ 2147483647 w 57"/>
                <a:gd name="T11" fmla="*/ 2147483647 h 74"/>
                <a:gd name="T12" fmla="*/ 2147483647 w 57"/>
                <a:gd name="T13" fmla="*/ 2147483647 h 74"/>
                <a:gd name="T14" fmla="*/ 2147483647 w 57"/>
                <a:gd name="T15" fmla="*/ 2147483647 h 74"/>
                <a:gd name="T16" fmla="*/ 2147483647 w 57"/>
                <a:gd name="T17" fmla="*/ 2147483647 h 74"/>
                <a:gd name="T18" fmla="*/ 2147483647 w 57"/>
                <a:gd name="T19" fmla="*/ 2147483647 h 74"/>
                <a:gd name="T20" fmla="*/ 2147483647 w 57"/>
                <a:gd name="T21" fmla="*/ 2147483647 h 74"/>
                <a:gd name="T22" fmla="*/ 2147483647 w 57"/>
                <a:gd name="T23" fmla="*/ 2147483647 h 74"/>
                <a:gd name="T24" fmla="*/ 2147483647 w 57"/>
                <a:gd name="T25" fmla="*/ 2147483647 h 74"/>
                <a:gd name="T26" fmla="*/ 2147483647 w 57"/>
                <a:gd name="T27" fmla="*/ 2147483647 h 74"/>
                <a:gd name="T28" fmla="*/ 2147483647 w 57"/>
                <a:gd name="T29" fmla="*/ 2147483647 h 74"/>
                <a:gd name="T30" fmla="*/ 0 w 57"/>
                <a:gd name="T31" fmla="*/ 2147483647 h 74"/>
                <a:gd name="T32" fmla="*/ 2147483647 w 57"/>
                <a:gd name="T33" fmla="*/ 2147483647 h 74"/>
                <a:gd name="T34" fmla="*/ 2147483647 w 57"/>
                <a:gd name="T35" fmla="*/ 2147483647 h 74"/>
                <a:gd name="T36" fmla="*/ 2147483647 w 57"/>
                <a:gd name="T37" fmla="*/ 2147483647 h 74"/>
                <a:gd name="T38" fmla="*/ 2147483647 w 57"/>
                <a:gd name="T39" fmla="*/ 2147483647 h 74"/>
                <a:gd name="T40" fmla="*/ 2147483647 w 57"/>
                <a:gd name="T41" fmla="*/ 2147483647 h 74"/>
                <a:gd name="T42" fmla="*/ 2147483647 w 57"/>
                <a:gd name="T43" fmla="*/ 2147483647 h 74"/>
                <a:gd name="T44" fmla="*/ 2147483647 w 57"/>
                <a:gd name="T45" fmla="*/ 2147483647 h 74"/>
                <a:gd name="T46" fmla="*/ 2147483647 w 57"/>
                <a:gd name="T47" fmla="*/ 2147483647 h 74"/>
                <a:gd name="T48" fmla="*/ 2147483647 w 57"/>
                <a:gd name="T49" fmla="*/ 2147483647 h 74"/>
                <a:gd name="T50" fmla="*/ 2147483647 w 57"/>
                <a:gd name="T51" fmla="*/ 2147483647 h 74"/>
                <a:gd name="T52" fmla="*/ 2147483647 w 57"/>
                <a:gd name="T53" fmla="*/ 2147483647 h 74"/>
                <a:gd name="T54" fmla="*/ 2147483647 w 57"/>
                <a:gd name="T55" fmla="*/ 2147483647 h 74"/>
                <a:gd name="T56" fmla="*/ 2147483647 w 57"/>
                <a:gd name="T57" fmla="*/ 2147483647 h 74"/>
                <a:gd name="T58" fmla="*/ 2147483647 w 57"/>
                <a:gd name="T59" fmla="*/ 2147483647 h 74"/>
                <a:gd name="T60" fmla="*/ 2147483647 w 57"/>
                <a:gd name="T61" fmla="*/ 2147483647 h 74"/>
                <a:gd name="T62" fmla="*/ 2147483647 w 57"/>
                <a:gd name="T63" fmla="*/ 2147483647 h 74"/>
                <a:gd name="T64" fmla="*/ 2147483647 w 57"/>
                <a:gd name="T65" fmla="*/ 2147483647 h 74"/>
                <a:gd name="T66" fmla="*/ 2147483647 w 57"/>
                <a:gd name="T67" fmla="*/ 2147483647 h 74"/>
                <a:gd name="T68" fmla="*/ 2147483647 w 57"/>
                <a:gd name="T69" fmla="*/ 2147483647 h 74"/>
                <a:gd name="T70" fmla="*/ 2147483647 w 57"/>
                <a:gd name="T71" fmla="*/ 2147483647 h 74"/>
                <a:gd name="T72" fmla="*/ 2147483647 w 57"/>
                <a:gd name="T73" fmla="*/ 2147483647 h 74"/>
                <a:gd name="T74" fmla="*/ 2147483647 w 57"/>
                <a:gd name="T75" fmla="*/ 2147483647 h 74"/>
                <a:gd name="T76" fmla="*/ 2147483647 w 57"/>
                <a:gd name="T77" fmla="*/ 2147483647 h 74"/>
                <a:gd name="T78" fmla="*/ 2147483647 w 57"/>
                <a:gd name="T79" fmla="*/ 2147483647 h 74"/>
                <a:gd name="T80" fmla="*/ 2147483647 w 57"/>
                <a:gd name="T81" fmla="*/ 2147483647 h 74"/>
                <a:gd name="T82" fmla="*/ 2147483647 w 57"/>
                <a:gd name="T83" fmla="*/ 2147483647 h 74"/>
                <a:gd name="T84" fmla="*/ 2147483647 w 57"/>
                <a:gd name="T85" fmla="*/ 2147483647 h 74"/>
                <a:gd name="T86" fmla="*/ 2147483647 w 57"/>
                <a:gd name="T87" fmla="*/ 2147483647 h 74"/>
                <a:gd name="T88" fmla="*/ 2147483647 w 57"/>
                <a:gd name="T89" fmla="*/ 2147483647 h 74"/>
                <a:gd name="T90" fmla="*/ 2147483647 w 57"/>
                <a:gd name="T91" fmla="*/ 2147483647 h 74"/>
                <a:gd name="T92" fmla="*/ 2147483647 w 57"/>
                <a:gd name="T93" fmla="*/ 2147483647 h 74"/>
                <a:gd name="T94" fmla="*/ 2147483647 w 57"/>
                <a:gd name="T95" fmla="*/ 2147483647 h 74"/>
                <a:gd name="T96" fmla="*/ 2147483647 w 57"/>
                <a:gd name="T97" fmla="*/ 2147483647 h 74"/>
                <a:gd name="T98" fmla="*/ 2147483647 w 57"/>
                <a:gd name="T99" fmla="*/ 2147483647 h 74"/>
                <a:gd name="T100" fmla="*/ 2147483647 w 57"/>
                <a:gd name="T101" fmla="*/ 2147483647 h 74"/>
                <a:gd name="T102" fmla="*/ 2147483647 w 57"/>
                <a:gd name="T103" fmla="*/ 2147483647 h 74"/>
                <a:gd name="T104" fmla="*/ 2147483647 w 57"/>
                <a:gd name="T105" fmla="*/ 2147483647 h 74"/>
                <a:gd name="T106" fmla="*/ 2147483647 w 57"/>
                <a:gd name="T107" fmla="*/ 2147483647 h 74"/>
                <a:gd name="T108" fmla="*/ 2147483647 w 57"/>
                <a:gd name="T109" fmla="*/ 2147483647 h 74"/>
                <a:gd name="T110" fmla="*/ 2147483647 w 57"/>
                <a:gd name="T111" fmla="*/ 0 h 74"/>
                <a:gd name="T112" fmla="*/ 2147483647 w 57"/>
                <a:gd name="T113" fmla="*/ 0 h 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
                <a:gd name="T172" fmla="*/ 0 h 74"/>
                <a:gd name="T173" fmla="*/ 57 w 57"/>
                <a:gd name="T174" fmla="*/ 74 h 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 h="74">
                  <a:moveTo>
                    <a:pt x="52" y="0"/>
                  </a:moveTo>
                  <a:lnTo>
                    <a:pt x="50" y="5"/>
                  </a:lnTo>
                  <a:lnTo>
                    <a:pt x="43" y="7"/>
                  </a:lnTo>
                  <a:lnTo>
                    <a:pt x="32" y="8"/>
                  </a:lnTo>
                  <a:lnTo>
                    <a:pt x="22" y="3"/>
                  </a:lnTo>
                  <a:lnTo>
                    <a:pt x="19" y="3"/>
                  </a:lnTo>
                  <a:lnTo>
                    <a:pt x="16" y="8"/>
                  </a:lnTo>
                  <a:lnTo>
                    <a:pt x="13" y="8"/>
                  </a:lnTo>
                  <a:lnTo>
                    <a:pt x="10" y="9"/>
                  </a:lnTo>
                  <a:lnTo>
                    <a:pt x="8" y="18"/>
                  </a:lnTo>
                  <a:lnTo>
                    <a:pt x="5" y="23"/>
                  </a:lnTo>
                  <a:lnTo>
                    <a:pt x="4" y="28"/>
                  </a:lnTo>
                  <a:lnTo>
                    <a:pt x="5" y="36"/>
                  </a:lnTo>
                  <a:lnTo>
                    <a:pt x="3" y="42"/>
                  </a:lnTo>
                  <a:lnTo>
                    <a:pt x="1" y="42"/>
                  </a:lnTo>
                  <a:lnTo>
                    <a:pt x="0" y="52"/>
                  </a:lnTo>
                  <a:lnTo>
                    <a:pt x="5" y="52"/>
                  </a:lnTo>
                  <a:lnTo>
                    <a:pt x="7" y="56"/>
                  </a:lnTo>
                  <a:lnTo>
                    <a:pt x="8" y="65"/>
                  </a:lnTo>
                  <a:lnTo>
                    <a:pt x="5" y="71"/>
                  </a:lnTo>
                  <a:lnTo>
                    <a:pt x="5" y="74"/>
                  </a:lnTo>
                  <a:lnTo>
                    <a:pt x="9" y="74"/>
                  </a:lnTo>
                  <a:lnTo>
                    <a:pt x="12" y="66"/>
                  </a:lnTo>
                  <a:lnTo>
                    <a:pt x="13" y="49"/>
                  </a:lnTo>
                  <a:lnTo>
                    <a:pt x="11" y="46"/>
                  </a:lnTo>
                  <a:lnTo>
                    <a:pt x="12" y="44"/>
                  </a:lnTo>
                  <a:lnTo>
                    <a:pt x="15" y="45"/>
                  </a:lnTo>
                  <a:lnTo>
                    <a:pt x="16" y="41"/>
                  </a:lnTo>
                  <a:lnTo>
                    <a:pt x="20" y="44"/>
                  </a:lnTo>
                  <a:lnTo>
                    <a:pt x="20" y="54"/>
                  </a:lnTo>
                  <a:lnTo>
                    <a:pt x="25" y="60"/>
                  </a:lnTo>
                  <a:lnTo>
                    <a:pt x="24" y="67"/>
                  </a:lnTo>
                  <a:lnTo>
                    <a:pt x="28" y="68"/>
                  </a:lnTo>
                  <a:lnTo>
                    <a:pt x="30" y="60"/>
                  </a:lnTo>
                  <a:lnTo>
                    <a:pt x="33" y="60"/>
                  </a:lnTo>
                  <a:lnTo>
                    <a:pt x="33" y="57"/>
                  </a:lnTo>
                  <a:lnTo>
                    <a:pt x="30" y="51"/>
                  </a:lnTo>
                  <a:lnTo>
                    <a:pt x="30" y="41"/>
                  </a:lnTo>
                  <a:lnTo>
                    <a:pt x="23" y="38"/>
                  </a:lnTo>
                  <a:lnTo>
                    <a:pt x="22" y="35"/>
                  </a:lnTo>
                  <a:lnTo>
                    <a:pt x="23" y="34"/>
                  </a:lnTo>
                  <a:lnTo>
                    <a:pt x="29" y="35"/>
                  </a:lnTo>
                  <a:lnTo>
                    <a:pt x="35" y="27"/>
                  </a:lnTo>
                  <a:lnTo>
                    <a:pt x="41" y="27"/>
                  </a:lnTo>
                  <a:lnTo>
                    <a:pt x="43" y="25"/>
                  </a:lnTo>
                  <a:lnTo>
                    <a:pt x="39" y="22"/>
                  </a:lnTo>
                  <a:lnTo>
                    <a:pt x="30" y="23"/>
                  </a:lnTo>
                  <a:lnTo>
                    <a:pt x="22" y="26"/>
                  </a:lnTo>
                  <a:lnTo>
                    <a:pt x="19" y="31"/>
                  </a:lnTo>
                  <a:lnTo>
                    <a:pt x="10" y="23"/>
                  </a:lnTo>
                  <a:lnTo>
                    <a:pt x="11" y="17"/>
                  </a:lnTo>
                  <a:lnTo>
                    <a:pt x="15" y="13"/>
                  </a:lnTo>
                  <a:lnTo>
                    <a:pt x="39" y="13"/>
                  </a:lnTo>
                  <a:lnTo>
                    <a:pt x="44" y="15"/>
                  </a:lnTo>
                  <a:lnTo>
                    <a:pt x="53" y="11"/>
                  </a:lnTo>
                  <a:lnTo>
                    <a:pt x="57" y="0"/>
                  </a:lnTo>
                  <a:lnTo>
                    <a:pt x="5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8" name="Freeform 543"/>
            <p:cNvSpPr>
              <a:spLocks/>
            </p:cNvSpPr>
            <p:nvPr/>
          </p:nvSpPr>
          <p:spPr bwMode="gray">
            <a:xfrm>
              <a:off x="4176" y="2627"/>
              <a:ext cx="35" cy="68"/>
            </a:xfrm>
            <a:custGeom>
              <a:avLst/>
              <a:gdLst>
                <a:gd name="T0" fmla="*/ 2147483647 w 26"/>
                <a:gd name="T1" fmla="*/ 2147483647 h 52"/>
                <a:gd name="T2" fmla="*/ 2147483647 w 26"/>
                <a:gd name="T3" fmla="*/ 2147483647 h 52"/>
                <a:gd name="T4" fmla="*/ 2147483647 w 26"/>
                <a:gd name="T5" fmla="*/ 0 h 52"/>
                <a:gd name="T6" fmla="*/ 2147483647 w 26"/>
                <a:gd name="T7" fmla="*/ 2147483647 h 52"/>
                <a:gd name="T8" fmla="*/ 2147483647 w 26"/>
                <a:gd name="T9" fmla="*/ 2147483647 h 52"/>
                <a:gd name="T10" fmla="*/ 2147483647 w 26"/>
                <a:gd name="T11" fmla="*/ 2147483647 h 52"/>
                <a:gd name="T12" fmla="*/ 2147483647 w 26"/>
                <a:gd name="T13" fmla="*/ 2147483647 h 52"/>
                <a:gd name="T14" fmla="*/ 2147483647 w 26"/>
                <a:gd name="T15" fmla="*/ 2147483647 h 52"/>
                <a:gd name="T16" fmla="*/ 2147483647 w 26"/>
                <a:gd name="T17" fmla="*/ 2147483647 h 52"/>
                <a:gd name="T18" fmla="*/ 2147483647 w 26"/>
                <a:gd name="T19" fmla="*/ 2147483647 h 52"/>
                <a:gd name="T20" fmla="*/ 2147483647 w 26"/>
                <a:gd name="T21" fmla="*/ 2147483647 h 52"/>
                <a:gd name="T22" fmla="*/ 2147483647 w 26"/>
                <a:gd name="T23" fmla="*/ 2147483647 h 52"/>
                <a:gd name="T24" fmla="*/ 2147483647 w 26"/>
                <a:gd name="T25" fmla="*/ 2147483647 h 52"/>
                <a:gd name="T26" fmla="*/ 2147483647 w 26"/>
                <a:gd name="T27" fmla="*/ 2147483647 h 52"/>
                <a:gd name="T28" fmla="*/ 2147483647 w 26"/>
                <a:gd name="T29" fmla="*/ 2147483647 h 52"/>
                <a:gd name="T30" fmla="*/ 2147483647 w 26"/>
                <a:gd name="T31" fmla="*/ 2147483647 h 52"/>
                <a:gd name="T32" fmla="*/ 0 w 26"/>
                <a:gd name="T33" fmla="*/ 2147483647 h 52"/>
                <a:gd name="T34" fmla="*/ 2147483647 w 26"/>
                <a:gd name="T35" fmla="*/ 2147483647 h 52"/>
                <a:gd name="T36" fmla="*/ 2147483647 w 26"/>
                <a:gd name="T37" fmla="*/ 2147483647 h 52"/>
                <a:gd name="T38" fmla="*/ 2147483647 w 26"/>
                <a:gd name="T39" fmla="*/ 2147483647 h 52"/>
                <a:gd name="T40" fmla="*/ 2147483647 w 26"/>
                <a:gd name="T41" fmla="*/ 2147483647 h 52"/>
                <a:gd name="T42" fmla="*/ 2147483647 w 26"/>
                <a:gd name="T43" fmla="*/ 2147483647 h 52"/>
                <a:gd name="T44" fmla="*/ 2147483647 w 26"/>
                <a:gd name="T45" fmla="*/ 2147483647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52"/>
                <a:gd name="T71" fmla="*/ 26 w 26"/>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52">
                  <a:moveTo>
                    <a:pt x="12" y="1"/>
                  </a:moveTo>
                  <a:lnTo>
                    <a:pt x="16" y="3"/>
                  </a:lnTo>
                  <a:lnTo>
                    <a:pt x="21" y="0"/>
                  </a:lnTo>
                  <a:lnTo>
                    <a:pt x="24" y="1"/>
                  </a:lnTo>
                  <a:lnTo>
                    <a:pt x="23" y="11"/>
                  </a:lnTo>
                  <a:lnTo>
                    <a:pt x="26" y="15"/>
                  </a:lnTo>
                  <a:lnTo>
                    <a:pt x="25" y="21"/>
                  </a:lnTo>
                  <a:lnTo>
                    <a:pt x="17" y="29"/>
                  </a:lnTo>
                  <a:lnTo>
                    <a:pt x="15" y="33"/>
                  </a:lnTo>
                  <a:lnTo>
                    <a:pt x="18" y="42"/>
                  </a:lnTo>
                  <a:lnTo>
                    <a:pt x="19" y="45"/>
                  </a:lnTo>
                  <a:lnTo>
                    <a:pt x="18" y="50"/>
                  </a:lnTo>
                  <a:lnTo>
                    <a:pt x="16" y="52"/>
                  </a:lnTo>
                  <a:lnTo>
                    <a:pt x="10" y="48"/>
                  </a:lnTo>
                  <a:lnTo>
                    <a:pt x="10" y="40"/>
                  </a:lnTo>
                  <a:lnTo>
                    <a:pt x="4" y="37"/>
                  </a:lnTo>
                  <a:lnTo>
                    <a:pt x="0" y="27"/>
                  </a:lnTo>
                  <a:lnTo>
                    <a:pt x="1" y="23"/>
                  </a:lnTo>
                  <a:lnTo>
                    <a:pt x="4" y="23"/>
                  </a:lnTo>
                  <a:lnTo>
                    <a:pt x="7" y="8"/>
                  </a:lnTo>
                  <a:lnTo>
                    <a:pt x="9" y="5"/>
                  </a:lnTo>
                  <a:lnTo>
                    <a:pt x="9" y="1"/>
                  </a:lnTo>
                  <a:lnTo>
                    <a:pt x="1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69" name="Freeform 544"/>
            <p:cNvSpPr>
              <a:spLocks/>
            </p:cNvSpPr>
            <p:nvPr/>
          </p:nvSpPr>
          <p:spPr bwMode="gray">
            <a:xfrm>
              <a:off x="4183" y="2695"/>
              <a:ext cx="14" cy="16"/>
            </a:xfrm>
            <a:custGeom>
              <a:avLst/>
              <a:gdLst>
                <a:gd name="T0" fmla="*/ 2147483647 w 11"/>
                <a:gd name="T1" fmla="*/ 0 h 12"/>
                <a:gd name="T2" fmla="*/ 2147483647 w 11"/>
                <a:gd name="T3" fmla="*/ 2147483647 h 12"/>
                <a:gd name="T4" fmla="*/ 2147483647 w 11"/>
                <a:gd name="T5" fmla="*/ 2147483647 h 12"/>
                <a:gd name="T6" fmla="*/ 2147483647 w 11"/>
                <a:gd name="T7" fmla="*/ 2147483647 h 12"/>
                <a:gd name="T8" fmla="*/ 2147483647 w 11"/>
                <a:gd name="T9" fmla="*/ 2147483647 h 12"/>
                <a:gd name="T10" fmla="*/ 2147483647 w 11"/>
                <a:gd name="T11" fmla="*/ 2147483647 h 12"/>
                <a:gd name="T12" fmla="*/ 0 w 11"/>
                <a:gd name="T13" fmla="*/ 2147483647 h 12"/>
                <a:gd name="T14" fmla="*/ 2147483647 w 11"/>
                <a:gd name="T15" fmla="*/ 0 h 12"/>
                <a:gd name="T16" fmla="*/ 2147483647 w 11"/>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6" y="0"/>
                  </a:moveTo>
                  <a:lnTo>
                    <a:pt x="10" y="4"/>
                  </a:lnTo>
                  <a:lnTo>
                    <a:pt x="11" y="10"/>
                  </a:lnTo>
                  <a:lnTo>
                    <a:pt x="9" y="12"/>
                  </a:lnTo>
                  <a:lnTo>
                    <a:pt x="6" y="11"/>
                  </a:lnTo>
                  <a:lnTo>
                    <a:pt x="4" y="5"/>
                  </a:lnTo>
                  <a:lnTo>
                    <a:pt x="0" y="1"/>
                  </a:lnTo>
                  <a:lnTo>
                    <a:pt x="1" y="0"/>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0" name="Freeform 545"/>
            <p:cNvSpPr>
              <a:spLocks/>
            </p:cNvSpPr>
            <p:nvPr/>
          </p:nvSpPr>
          <p:spPr bwMode="gray">
            <a:xfrm>
              <a:off x="4202" y="2686"/>
              <a:ext cx="28" cy="21"/>
            </a:xfrm>
            <a:custGeom>
              <a:avLst/>
              <a:gdLst>
                <a:gd name="T0" fmla="*/ 0 w 21"/>
                <a:gd name="T1" fmla="*/ 2147483647 h 16"/>
                <a:gd name="T2" fmla="*/ 2147483647 w 21"/>
                <a:gd name="T3" fmla="*/ 0 h 16"/>
                <a:gd name="T4" fmla="*/ 2147483647 w 21"/>
                <a:gd name="T5" fmla="*/ 0 h 16"/>
                <a:gd name="T6" fmla="*/ 2147483647 w 21"/>
                <a:gd name="T7" fmla="*/ 2147483647 h 16"/>
                <a:gd name="T8" fmla="*/ 2147483647 w 21"/>
                <a:gd name="T9" fmla="*/ 2147483647 h 16"/>
                <a:gd name="T10" fmla="*/ 2147483647 w 21"/>
                <a:gd name="T11" fmla="*/ 2147483647 h 16"/>
                <a:gd name="T12" fmla="*/ 2147483647 w 21"/>
                <a:gd name="T13" fmla="*/ 2147483647 h 16"/>
                <a:gd name="T14" fmla="*/ 2147483647 w 21"/>
                <a:gd name="T15" fmla="*/ 2147483647 h 16"/>
                <a:gd name="T16" fmla="*/ 2147483647 w 21"/>
                <a:gd name="T17" fmla="*/ 2147483647 h 16"/>
                <a:gd name="T18" fmla="*/ 2147483647 w 21"/>
                <a:gd name="T19" fmla="*/ 2147483647 h 16"/>
                <a:gd name="T20" fmla="*/ 2147483647 w 21"/>
                <a:gd name="T21" fmla="*/ 2147483647 h 16"/>
                <a:gd name="T22" fmla="*/ 2147483647 w 21"/>
                <a:gd name="T23" fmla="*/ 2147483647 h 16"/>
                <a:gd name="T24" fmla="*/ 0 w 21"/>
                <a:gd name="T25" fmla="*/ 2147483647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6"/>
                <a:gd name="T41" fmla="*/ 21 w 21"/>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6">
                  <a:moveTo>
                    <a:pt x="0" y="3"/>
                  </a:moveTo>
                  <a:lnTo>
                    <a:pt x="4" y="0"/>
                  </a:lnTo>
                  <a:lnTo>
                    <a:pt x="7" y="0"/>
                  </a:lnTo>
                  <a:lnTo>
                    <a:pt x="10" y="4"/>
                  </a:lnTo>
                  <a:lnTo>
                    <a:pt x="14" y="1"/>
                  </a:lnTo>
                  <a:lnTo>
                    <a:pt x="17" y="6"/>
                  </a:lnTo>
                  <a:lnTo>
                    <a:pt x="18" y="12"/>
                  </a:lnTo>
                  <a:lnTo>
                    <a:pt x="21" y="13"/>
                  </a:lnTo>
                  <a:lnTo>
                    <a:pt x="20" y="16"/>
                  </a:lnTo>
                  <a:lnTo>
                    <a:pt x="12" y="11"/>
                  </a:lnTo>
                  <a:lnTo>
                    <a:pt x="7" y="7"/>
                  </a:lnTo>
                  <a:lnTo>
                    <a:pt x="5" y="9"/>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1" name="Freeform 546"/>
            <p:cNvSpPr>
              <a:spLocks/>
            </p:cNvSpPr>
            <p:nvPr/>
          </p:nvSpPr>
          <p:spPr bwMode="gray">
            <a:xfrm>
              <a:off x="4232" y="2710"/>
              <a:ext cx="13" cy="17"/>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2147483647 w 10"/>
                <a:gd name="T9" fmla="*/ 2147483647 h 13"/>
                <a:gd name="T10" fmla="*/ 2147483647 w 10"/>
                <a:gd name="T11" fmla="*/ 2147483647 h 13"/>
                <a:gd name="T12" fmla="*/ 2147483647 w 10"/>
                <a:gd name="T13" fmla="*/ 2147483647 h 13"/>
                <a:gd name="T14" fmla="*/ 0 w 10"/>
                <a:gd name="T15" fmla="*/ 2147483647 h 13"/>
                <a:gd name="T16" fmla="*/ 0 w 10"/>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0" y="1"/>
                  </a:moveTo>
                  <a:lnTo>
                    <a:pt x="3" y="0"/>
                  </a:lnTo>
                  <a:lnTo>
                    <a:pt x="8" y="1"/>
                  </a:lnTo>
                  <a:lnTo>
                    <a:pt x="10" y="6"/>
                  </a:lnTo>
                  <a:lnTo>
                    <a:pt x="10" y="13"/>
                  </a:lnTo>
                  <a:lnTo>
                    <a:pt x="6" y="11"/>
                  </a:lnTo>
                  <a:lnTo>
                    <a:pt x="4" y="6"/>
                  </a:lnTo>
                  <a:lnTo>
                    <a:pt x="0"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2" name="Freeform 547"/>
            <p:cNvSpPr>
              <a:spLocks/>
            </p:cNvSpPr>
            <p:nvPr/>
          </p:nvSpPr>
          <p:spPr bwMode="gray">
            <a:xfrm>
              <a:off x="4227" y="2687"/>
              <a:ext cx="5" cy="7"/>
            </a:xfrm>
            <a:custGeom>
              <a:avLst/>
              <a:gdLst>
                <a:gd name="T0" fmla="*/ 2147483647 w 4"/>
                <a:gd name="T1" fmla="*/ 2147483647 h 5"/>
                <a:gd name="T2" fmla="*/ 0 w 4"/>
                <a:gd name="T3" fmla="*/ 2147483647 h 5"/>
                <a:gd name="T4" fmla="*/ 2147483647 w 4"/>
                <a:gd name="T5" fmla="*/ 0 h 5"/>
                <a:gd name="T6" fmla="*/ 2147483647 w 4"/>
                <a:gd name="T7" fmla="*/ 2147483647 h 5"/>
                <a:gd name="T8" fmla="*/ 2147483647 w 4"/>
                <a:gd name="T9" fmla="*/ 2147483647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5"/>
                  </a:moveTo>
                  <a:lnTo>
                    <a:pt x="0" y="3"/>
                  </a:lnTo>
                  <a:lnTo>
                    <a:pt x="1" y="0"/>
                  </a:lnTo>
                  <a:lnTo>
                    <a:pt x="4" y="1"/>
                  </a:lnTo>
                  <a:lnTo>
                    <a:pt x="4" y="4"/>
                  </a:lnTo>
                  <a:lnTo>
                    <a:pt x="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3" name="Freeform 548"/>
            <p:cNvSpPr>
              <a:spLocks/>
            </p:cNvSpPr>
            <p:nvPr/>
          </p:nvSpPr>
          <p:spPr bwMode="gray">
            <a:xfrm>
              <a:off x="4218" y="2711"/>
              <a:ext cx="8" cy="6"/>
            </a:xfrm>
            <a:custGeom>
              <a:avLst/>
              <a:gdLst>
                <a:gd name="T0" fmla="*/ 0 w 6"/>
                <a:gd name="T1" fmla="*/ 2147483647 h 5"/>
                <a:gd name="T2" fmla="*/ 0 w 6"/>
                <a:gd name="T3" fmla="*/ 0 h 5"/>
                <a:gd name="T4" fmla="*/ 2147483647 w 6"/>
                <a:gd name="T5" fmla="*/ 0 h 5"/>
                <a:gd name="T6" fmla="*/ 2147483647 w 6"/>
                <a:gd name="T7" fmla="*/ 2147483647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0"/>
                  </a:lnTo>
                  <a:lnTo>
                    <a:pt x="3" y="0"/>
                  </a:lnTo>
                  <a:lnTo>
                    <a:pt x="6" y="3"/>
                  </a:lnTo>
                  <a:lnTo>
                    <a:pt x="6" y="5"/>
                  </a:lnTo>
                  <a:lnTo>
                    <a:pt x="2" y="3"/>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4" name="Freeform 549"/>
            <p:cNvSpPr>
              <a:spLocks/>
            </p:cNvSpPr>
            <p:nvPr/>
          </p:nvSpPr>
          <p:spPr bwMode="gray">
            <a:xfrm>
              <a:off x="4205" y="2722"/>
              <a:ext cx="11" cy="15"/>
            </a:xfrm>
            <a:custGeom>
              <a:avLst/>
              <a:gdLst>
                <a:gd name="T0" fmla="*/ 2147483647 w 8"/>
                <a:gd name="T1" fmla="*/ 0 h 11"/>
                <a:gd name="T2" fmla="*/ 0 w 8"/>
                <a:gd name="T3" fmla="*/ 2147483647 h 11"/>
                <a:gd name="T4" fmla="*/ 2147483647 w 8"/>
                <a:gd name="T5" fmla="*/ 2147483647 h 11"/>
                <a:gd name="T6" fmla="*/ 2147483647 w 8"/>
                <a:gd name="T7" fmla="*/ 2147483647 h 11"/>
                <a:gd name="T8" fmla="*/ 2147483647 w 8"/>
                <a:gd name="T9" fmla="*/ 0 h 11"/>
                <a:gd name="T10" fmla="*/ 2147483647 w 8"/>
                <a:gd name="T11" fmla="*/ 0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1" y="0"/>
                  </a:moveTo>
                  <a:lnTo>
                    <a:pt x="0" y="11"/>
                  </a:lnTo>
                  <a:lnTo>
                    <a:pt x="6" y="6"/>
                  </a:lnTo>
                  <a:lnTo>
                    <a:pt x="8" y="1"/>
                  </a:lnTo>
                  <a:lnTo>
                    <a:pt x="5" y="0"/>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5" name="Freeform 550"/>
            <p:cNvSpPr>
              <a:spLocks/>
            </p:cNvSpPr>
            <p:nvPr/>
          </p:nvSpPr>
          <p:spPr bwMode="gray">
            <a:xfrm>
              <a:off x="4207" y="2732"/>
              <a:ext cx="14" cy="21"/>
            </a:xfrm>
            <a:custGeom>
              <a:avLst/>
              <a:gdLst>
                <a:gd name="T0" fmla="*/ 2147483647 w 11"/>
                <a:gd name="T1" fmla="*/ 2147483647 h 16"/>
                <a:gd name="T2" fmla="*/ 2147483647 w 11"/>
                <a:gd name="T3" fmla="*/ 2147483647 h 16"/>
                <a:gd name="T4" fmla="*/ 2147483647 w 11"/>
                <a:gd name="T5" fmla="*/ 2147483647 h 16"/>
                <a:gd name="T6" fmla="*/ 2147483647 w 11"/>
                <a:gd name="T7" fmla="*/ 2147483647 h 16"/>
                <a:gd name="T8" fmla="*/ 0 w 11"/>
                <a:gd name="T9" fmla="*/ 2147483647 h 16"/>
                <a:gd name="T10" fmla="*/ 2147483647 w 11"/>
                <a:gd name="T11" fmla="*/ 2147483647 h 16"/>
                <a:gd name="T12" fmla="*/ 2147483647 w 11"/>
                <a:gd name="T13" fmla="*/ 2147483647 h 16"/>
                <a:gd name="T14" fmla="*/ 2147483647 w 11"/>
                <a:gd name="T15" fmla="*/ 2147483647 h 16"/>
                <a:gd name="T16" fmla="*/ 2147483647 w 11"/>
                <a:gd name="T17" fmla="*/ 0 h 16"/>
                <a:gd name="T18" fmla="*/ 2147483647 w 11"/>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6"/>
                <a:gd name="T32" fmla="*/ 11 w 11"/>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6">
                  <a:moveTo>
                    <a:pt x="11" y="1"/>
                  </a:moveTo>
                  <a:lnTo>
                    <a:pt x="11" y="9"/>
                  </a:lnTo>
                  <a:lnTo>
                    <a:pt x="8" y="14"/>
                  </a:lnTo>
                  <a:lnTo>
                    <a:pt x="5" y="16"/>
                  </a:lnTo>
                  <a:lnTo>
                    <a:pt x="0" y="13"/>
                  </a:lnTo>
                  <a:lnTo>
                    <a:pt x="1" y="9"/>
                  </a:lnTo>
                  <a:lnTo>
                    <a:pt x="8" y="7"/>
                  </a:lnTo>
                  <a:lnTo>
                    <a:pt x="5" y="4"/>
                  </a:lnTo>
                  <a:lnTo>
                    <a:pt x="7" y="0"/>
                  </a:lnTo>
                  <a:lnTo>
                    <a:pt x="11"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6" name="Freeform 551"/>
            <p:cNvSpPr>
              <a:spLocks/>
            </p:cNvSpPr>
            <p:nvPr/>
          </p:nvSpPr>
          <p:spPr bwMode="gray">
            <a:xfrm>
              <a:off x="4223" y="2729"/>
              <a:ext cx="5" cy="19"/>
            </a:xfrm>
            <a:custGeom>
              <a:avLst/>
              <a:gdLst>
                <a:gd name="T0" fmla="*/ 2147483647 w 4"/>
                <a:gd name="T1" fmla="*/ 0 h 14"/>
                <a:gd name="T2" fmla="*/ 0 w 4"/>
                <a:gd name="T3" fmla="*/ 2147483647 h 14"/>
                <a:gd name="T4" fmla="*/ 2147483647 w 4"/>
                <a:gd name="T5" fmla="*/ 2147483647 h 14"/>
                <a:gd name="T6" fmla="*/ 2147483647 w 4"/>
                <a:gd name="T7" fmla="*/ 2147483647 h 14"/>
                <a:gd name="T8" fmla="*/ 2147483647 w 4"/>
                <a:gd name="T9" fmla="*/ 0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2" y="0"/>
                  </a:moveTo>
                  <a:lnTo>
                    <a:pt x="0" y="14"/>
                  </a:lnTo>
                  <a:lnTo>
                    <a:pt x="3" y="13"/>
                  </a:lnTo>
                  <a:lnTo>
                    <a:pt x="4" y="9"/>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7" name="Freeform 552"/>
            <p:cNvSpPr>
              <a:spLocks/>
            </p:cNvSpPr>
            <p:nvPr/>
          </p:nvSpPr>
          <p:spPr bwMode="gray">
            <a:xfrm>
              <a:off x="4230" y="2727"/>
              <a:ext cx="12" cy="12"/>
            </a:xfrm>
            <a:custGeom>
              <a:avLst/>
              <a:gdLst>
                <a:gd name="T0" fmla="*/ 0 w 9"/>
                <a:gd name="T1" fmla="*/ 0 h 10"/>
                <a:gd name="T2" fmla="*/ 2147483647 w 9"/>
                <a:gd name="T3" fmla="*/ 0 h 10"/>
                <a:gd name="T4" fmla="*/ 2147483647 w 9"/>
                <a:gd name="T5" fmla="*/ 2147483647 h 10"/>
                <a:gd name="T6" fmla="*/ 2147483647 w 9"/>
                <a:gd name="T7" fmla="*/ 2147483647 h 10"/>
                <a:gd name="T8" fmla="*/ 2147483647 w 9"/>
                <a:gd name="T9" fmla="*/ 2147483647 h 10"/>
                <a:gd name="T10" fmla="*/ 2147483647 w 9"/>
                <a:gd name="T11" fmla="*/ 2147483647 h 10"/>
                <a:gd name="T12" fmla="*/ 0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0" y="0"/>
                  </a:moveTo>
                  <a:lnTo>
                    <a:pt x="5" y="0"/>
                  </a:lnTo>
                  <a:lnTo>
                    <a:pt x="8" y="5"/>
                  </a:lnTo>
                  <a:lnTo>
                    <a:pt x="9" y="9"/>
                  </a:lnTo>
                  <a:lnTo>
                    <a:pt x="5" y="10"/>
                  </a:lnTo>
                  <a:lnTo>
                    <a:pt x="5" y="5"/>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8" name="Freeform 553"/>
            <p:cNvSpPr>
              <a:spLocks/>
            </p:cNvSpPr>
            <p:nvPr/>
          </p:nvSpPr>
          <p:spPr bwMode="gray">
            <a:xfrm>
              <a:off x="4228" y="2741"/>
              <a:ext cx="9" cy="7"/>
            </a:xfrm>
            <a:custGeom>
              <a:avLst/>
              <a:gdLst>
                <a:gd name="T0" fmla="*/ 0 w 7"/>
                <a:gd name="T1" fmla="*/ 2147483647 h 6"/>
                <a:gd name="T2" fmla="*/ 2147483647 w 7"/>
                <a:gd name="T3" fmla="*/ 2147483647 h 6"/>
                <a:gd name="T4" fmla="*/ 2147483647 w 7"/>
                <a:gd name="T5" fmla="*/ 0 h 6"/>
                <a:gd name="T6" fmla="*/ 2147483647 w 7"/>
                <a:gd name="T7" fmla="*/ 2147483647 h 6"/>
                <a:gd name="T8" fmla="*/ 2147483647 w 7"/>
                <a:gd name="T9" fmla="*/ 2147483647 h 6"/>
                <a:gd name="T10" fmla="*/ 0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0" y="5"/>
                  </a:moveTo>
                  <a:lnTo>
                    <a:pt x="3" y="1"/>
                  </a:lnTo>
                  <a:lnTo>
                    <a:pt x="4" y="0"/>
                  </a:lnTo>
                  <a:lnTo>
                    <a:pt x="7" y="1"/>
                  </a:lnTo>
                  <a:lnTo>
                    <a:pt x="4" y="6"/>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79" name="Freeform 554"/>
            <p:cNvSpPr>
              <a:spLocks/>
            </p:cNvSpPr>
            <p:nvPr/>
          </p:nvSpPr>
          <p:spPr bwMode="gray">
            <a:xfrm>
              <a:off x="4204" y="2748"/>
              <a:ext cx="54" cy="54"/>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2147483647 w 42"/>
                <a:gd name="T27" fmla="*/ 2147483647 h 41"/>
                <a:gd name="T28" fmla="*/ 2147483647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0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0 w 42"/>
                <a:gd name="T67" fmla="*/ 2147483647 h 41"/>
                <a:gd name="T68" fmla="*/ 0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2147483647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18" y="21"/>
                  </a:move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0" name="Freeform 555"/>
            <p:cNvSpPr>
              <a:spLocks/>
            </p:cNvSpPr>
            <p:nvPr/>
          </p:nvSpPr>
          <p:spPr bwMode="gray">
            <a:xfrm>
              <a:off x="4244" y="2736"/>
              <a:ext cx="5" cy="7"/>
            </a:xfrm>
            <a:custGeom>
              <a:avLst/>
              <a:gdLst>
                <a:gd name="T0" fmla="*/ 2147483647 w 4"/>
                <a:gd name="T1" fmla="*/ 2147483647 h 5"/>
                <a:gd name="T2" fmla="*/ 2147483647 w 4"/>
                <a:gd name="T3" fmla="*/ 2147483647 h 5"/>
                <a:gd name="T4" fmla="*/ 0 w 4"/>
                <a:gd name="T5" fmla="*/ 2147483647 h 5"/>
                <a:gd name="T6" fmla="*/ 2147483647 w 4"/>
                <a:gd name="T7" fmla="*/ 2147483647 h 5"/>
                <a:gd name="T8" fmla="*/ 2147483647 w 4"/>
                <a:gd name="T9" fmla="*/ 0 h 5"/>
                <a:gd name="T10" fmla="*/ 2147483647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4"/>
                  </a:moveTo>
                  <a:lnTo>
                    <a:pt x="2" y="5"/>
                  </a:lnTo>
                  <a:lnTo>
                    <a:pt x="0" y="4"/>
                  </a:lnTo>
                  <a:lnTo>
                    <a:pt x="1" y="1"/>
                  </a:lnTo>
                  <a:lnTo>
                    <a:pt x="4" y="0"/>
                  </a:lnTo>
                  <a:lnTo>
                    <a:pt x="4"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1" name="Freeform 556"/>
            <p:cNvSpPr>
              <a:spLocks/>
            </p:cNvSpPr>
            <p:nvPr/>
          </p:nvSpPr>
          <p:spPr bwMode="gray">
            <a:xfrm>
              <a:off x="4271" y="2855"/>
              <a:ext cx="16" cy="25"/>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2" name="Freeform 557"/>
            <p:cNvSpPr>
              <a:spLocks/>
            </p:cNvSpPr>
            <p:nvPr/>
          </p:nvSpPr>
          <p:spPr bwMode="gray">
            <a:xfrm>
              <a:off x="4270" y="2850"/>
              <a:ext cx="4" cy="11"/>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3" name="Freeform 558"/>
            <p:cNvSpPr>
              <a:spLocks/>
            </p:cNvSpPr>
            <p:nvPr/>
          </p:nvSpPr>
          <p:spPr bwMode="gray">
            <a:xfrm>
              <a:off x="4279" y="2841"/>
              <a:ext cx="5" cy="7"/>
            </a:xfrm>
            <a:custGeom>
              <a:avLst/>
              <a:gdLst>
                <a:gd name="T0" fmla="*/ 0 w 4"/>
                <a:gd name="T1" fmla="*/ 2147483647 h 5"/>
                <a:gd name="T2" fmla="*/ 2147483647 w 4"/>
                <a:gd name="T3" fmla="*/ 0 h 5"/>
                <a:gd name="T4" fmla="*/ 2147483647 w 4"/>
                <a:gd name="T5" fmla="*/ 2147483647 h 5"/>
                <a:gd name="T6" fmla="*/ 2147483647 w 4"/>
                <a:gd name="T7" fmla="*/ 2147483647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0"/>
                  </a:lnTo>
                  <a:lnTo>
                    <a:pt x="4" y="3"/>
                  </a:lnTo>
                  <a:lnTo>
                    <a:pt x="2" y="5"/>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4" name="Freeform 559"/>
            <p:cNvSpPr>
              <a:spLocks/>
            </p:cNvSpPr>
            <p:nvPr/>
          </p:nvSpPr>
          <p:spPr bwMode="gray">
            <a:xfrm>
              <a:off x="4258" y="2812"/>
              <a:ext cx="5" cy="9"/>
            </a:xfrm>
            <a:custGeom>
              <a:avLst/>
              <a:gdLst>
                <a:gd name="T0" fmla="*/ 0 w 4"/>
                <a:gd name="T1" fmla="*/ 2147483647 h 6"/>
                <a:gd name="T2" fmla="*/ 2147483647 w 4"/>
                <a:gd name="T3" fmla="*/ 0 h 6"/>
                <a:gd name="T4" fmla="*/ 2147483647 w 4"/>
                <a:gd name="T5" fmla="*/ 2147483647 h 6"/>
                <a:gd name="T6" fmla="*/ 2147483647 w 4"/>
                <a:gd name="T7" fmla="*/ 2147483647 h 6"/>
                <a:gd name="T8" fmla="*/ 2147483647 w 4"/>
                <a:gd name="T9" fmla="*/ 2147483647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3" y="0"/>
                  </a:lnTo>
                  <a:lnTo>
                    <a:pt x="4" y="2"/>
                  </a:lnTo>
                  <a:lnTo>
                    <a:pt x="3" y="5"/>
                  </a:lnTo>
                  <a:lnTo>
                    <a:pt x="2" y="6"/>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5" name="Freeform 560"/>
            <p:cNvSpPr>
              <a:spLocks/>
            </p:cNvSpPr>
            <p:nvPr/>
          </p:nvSpPr>
          <p:spPr bwMode="gray">
            <a:xfrm>
              <a:off x="4268" y="2876"/>
              <a:ext cx="6" cy="9"/>
            </a:xfrm>
            <a:custGeom>
              <a:avLst/>
              <a:gdLst>
                <a:gd name="T0" fmla="*/ 2147483647 w 5"/>
                <a:gd name="T1" fmla="*/ 0 h 6"/>
                <a:gd name="T2" fmla="*/ 2147483647 w 5"/>
                <a:gd name="T3" fmla="*/ 2147483647 h 6"/>
                <a:gd name="T4" fmla="*/ 2147483647 w 5"/>
                <a:gd name="T5" fmla="*/ 2147483647 h 6"/>
                <a:gd name="T6" fmla="*/ 2147483647 w 5"/>
                <a:gd name="T7" fmla="*/ 2147483647 h 6"/>
                <a:gd name="T8" fmla="*/ 2147483647 w 5"/>
                <a:gd name="T9" fmla="*/ 2147483647 h 6"/>
                <a:gd name="T10" fmla="*/ 0 w 5"/>
                <a:gd name="T11" fmla="*/ 2147483647 h 6"/>
                <a:gd name="T12" fmla="*/ 2147483647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4" y="3"/>
                  </a:lnTo>
                  <a:lnTo>
                    <a:pt x="5" y="4"/>
                  </a:lnTo>
                  <a:lnTo>
                    <a:pt x="4" y="6"/>
                  </a:lnTo>
                  <a:lnTo>
                    <a:pt x="1" y="4"/>
                  </a:lnTo>
                  <a:lnTo>
                    <a:pt x="0" y="2"/>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6" name="Freeform 561"/>
            <p:cNvSpPr>
              <a:spLocks/>
            </p:cNvSpPr>
            <p:nvPr/>
          </p:nvSpPr>
          <p:spPr bwMode="gray">
            <a:xfrm>
              <a:off x="4254" y="2911"/>
              <a:ext cx="14" cy="10"/>
            </a:xfrm>
            <a:custGeom>
              <a:avLst/>
              <a:gdLst>
                <a:gd name="T0" fmla="*/ 0 w 10"/>
                <a:gd name="T1" fmla="*/ 2147483647 h 7"/>
                <a:gd name="T2" fmla="*/ 2147483647 w 10"/>
                <a:gd name="T3" fmla="*/ 0 h 7"/>
                <a:gd name="T4" fmla="*/ 2147483647 w 10"/>
                <a:gd name="T5" fmla="*/ 0 h 7"/>
                <a:gd name="T6" fmla="*/ 2147483647 w 10"/>
                <a:gd name="T7" fmla="*/ 2147483647 h 7"/>
                <a:gd name="T8" fmla="*/ 2147483647 w 10"/>
                <a:gd name="T9" fmla="*/ 2147483647 h 7"/>
                <a:gd name="T10" fmla="*/ 2147483647 w 10"/>
                <a:gd name="T11" fmla="*/ 2147483647 h 7"/>
                <a:gd name="T12" fmla="*/ 0 w 10"/>
                <a:gd name="T13" fmla="*/ 2147483647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0" y="3"/>
                  </a:moveTo>
                  <a:lnTo>
                    <a:pt x="2" y="0"/>
                  </a:lnTo>
                  <a:lnTo>
                    <a:pt x="7" y="0"/>
                  </a:lnTo>
                  <a:lnTo>
                    <a:pt x="10" y="3"/>
                  </a:lnTo>
                  <a:lnTo>
                    <a:pt x="8" y="7"/>
                  </a:lnTo>
                  <a:lnTo>
                    <a:pt x="3" y="7"/>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7" name="Freeform 562"/>
            <p:cNvSpPr>
              <a:spLocks/>
            </p:cNvSpPr>
            <p:nvPr/>
          </p:nvSpPr>
          <p:spPr bwMode="gray">
            <a:xfrm>
              <a:off x="4275" y="2911"/>
              <a:ext cx="38" cy="15"/>
            </a:xfrm>
            <a:custGeom>
              <a:avLst/>
              <a:gdLst>
                <a:gd name="T0" fmla="*/ 0 w 29"/>
                <a:gd name="T1" fmla="*/ 2147483647 h 12"/>
                <a:gd name="T2" fmla="*/ 2147483647 w 29"/>
                <a:gd name="T3" fmla="*/ 0 h 12"/>
                <a:gd name="T4" fmla="*/ 2147483647 w 29"/>
                <a:gd name="T5" fmla="*/ 0 h 12"/>
                <a:gd name="T6" fmla="*/ 2147483647 w 29"/>
                <a:gd name="T7" fmla="*/ 2147483647 h 12"/>
                <a:gd name="T8" fmla="*/ 2147483647 w 29"/>
                <a:gd name="T9" fmla="*/ 2147483647 h 12"/>
                <a:gd name="T10" fmla="*/ 2147483647 w 29"/>
                <a:gd name="T11" fmla="*/ 2147483647 h 12"/>
                <a:gd name="T12" fmla="*/ 2147483647 w 29"/>
                <a:gd name="T13" fmla="*/ 2147483647 h 12"/>
                <a:gd name="T14" fmla="*/ 2147483647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0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0" y="3"/>
                  </a:moveTo>
                  <a:lnTo>
                    <a:pt x="8" y="0"/>
                  </a:lnTo>
                  <a:lnTo>
                    <a:pt x="18" y="0"/>
                  </a:lnTo>
                  <a:lnTo>
                    <a:pt x="22" y="3"/>
                  </a:lnTo>
                  <a:lnTo>
                    <a:pt x="26" y="3"/>
                  </a:lnTo>
                  <a:lnTo>
                    <a:pt x="29" y="5"/>
                  </a:lnTo>
                  <a:lnTo>
                    <a:pt x="29" y="11"/>
                  </a:lnTo>
                  <a:lnTo>
                    <a:pt x="27" y="12"/>
                  </a:lnTo>
                  <a:lnTo>
                    <a:pt x="19" y="5"/>
                  </a:lnTo>
                  <a:lnTo>
                    <a:pt x="12" y="4"/>
                  </a:lnTo>
                  <a:lnTo>
                    <a:pt x="6" y="5"/>
                  </a:lnTo>
                  <a:lnTo>
                    <a:pt x="2" y="8"/>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8" name="Freeform 563"/>
            <p:cNvSpPr>
              <a:spLocks/>
            </p:cNvSpPr>
            <p:nvPr/>
          </p:nvSpPr>
          <p:spPr bwMode="gray">
            <a:xfrm>
              <a:off x="4231" y="2893"/>
              <a:ext cx="20" cy="7"/>
            </a:xfrm>
            <a:custGeom>
              <a:avLst/>
              <a:gdLst>
                <a:gd name="T0" fmla="*/ 2147483647 w 15"/>
                <a:gd name="T1" fmla="*/ 2147483647 h 5"/>
                <a:gd name="T2" fmla="*/ 0 w 15"/>
                <a:gd name="T3" fmla="*/ 2147483647 h 5"/>
                <a:gd name="T4" fmla="*/ 0 w 15"/>
                <a:gd name="T5" fmla="*/ 2147483647 h 5"/>
                <a:gd name="T6" fmla="*/ 2147483647 w 15"/>
                <a:gd name="T7" fmla="*/ 0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3" y="5"/>
                  </a:moveTo>
                  <a:lnTo>
                    <a:pt x="0" y="3"/>
                  </a:lnTo>
                  <a:lnTo>
                    <a:pt x="0" y="1"/>
                  </a:lnTo>
                  <a:lnTo>
                    <a:pt x="4" y="0"/>
                  </a:lnTo>
                  <a:lnTo>
                    <a:pt x="6" y="2"/>
                  </a:lnTo>
                  <a:lnTo>
                    <a:pt x="9" y="3"/>
                  </a:lnTo>
                  <a:lnTo>
                    <a:pt x="15" y="3"/>
                  </a:lnTo>
                  <a:lnTo>
                    <a:pt x="15" y="5"/>
                  </a:lnTo>
                  <a:lnTo>
                    <a:pt x="3"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89" name="Freeform 564"/>
            <p:cNvSpPr>
              <a:spLocks/>
            </p:cNvSpPr>
            <p:nvPr/>
          </p:nvSpPr>
          <p:spPr bwMode="gray">
            <a:xfrm>
              <a:off x="4209" y="2932"/>
              <a:ext cx="9" cy="17"/>
            </a:xfrm>
            <a:custGeom>
              <a:avLst/>
              <a:gdLst>
                <a:gd name="T0" fmla="*/ 2147483647 w 7"/>
                <a:gd name="T1" fmla="*/ 2147483647 h 13"/>
                <a:gd name="T2" fmla="*/ 2147483647 w 7"/>
                <a:gd name="T3" fmla="*/ 0 h 13"/>
                <a:gd name="T4" fmla="*/ 2147483647 w 7"/>
                <a:gd name="T5" fmla="*/ 2147483647 h 13"/>
                <a:gd name="T6" fmla="*/ 2147483647 w 7"/>
                <a:gd name="T7" fmla="*/ 2147483647 h 13"/>
                <a:gd name="T8" fmla="*/ 2147483647 w 7"/>
                <a:gd name="T9" fmla="*/ 2147483647 h 13"/>
                <a:gd name="T10" fmla="*/ 0 w 7"/>
                <a:gd name="T11" fmla="*/ 2147483647 h 13"/>
                <a:gd name="T12" fmla="*/ 2147483647 w 7"/>
                <a:gd name="T13" fmla="*/ 2147483647 h 13"/>
                <a:gd name="T14" fmla="*/ 2147483647 w 7"/>
                <a:gd name="T15" fmla="*/ 2147483647 h 13"/>
                <a:gd name="T16" fmla="*/ 2147483647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7" y="2"/>
                  </a:moveTo>
                  <a:lnTo>
                    <a:pt x="5" y="0"/>
                  </a:lnTo>
                  <a:lnTo>
                    <a:pt x="3" y="2"/>
                  </a:lnTo>
                  <a:lnTo>
                    <a:pt x="4" y="5"/>
                  </a:lnTo>
                  <a:lnTo>
                    <a:pt x="2" y="10"/>
                  </a:lnTo>
                  <a:lnTo>
                    <a:pt x="0" y="12"/>
                  </a:lnTo>
                  <a:lnTo>
                    <a:pt x="2" y="13"/>
                  </a:lnTo>
                  <a:lnTo>
                    <a:pt x="5" y="9"/>
                  </a:lnTo>
                  <a:lnTo>
                    <a:pt x="7"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0" name="Freeform 565"/>
            <p:cNvSpPr>
              <a:spLocks/>
            </p:cNvSpPr>
            <p:nvPr/>
          </p:nvSpPr>
          <p:spPr bwMode="gray">
            <a:xfrm>
              <a:off x="4205" y="2938"/>
              <a:ext cx="6" cy="5"/>
            </a:xfrm>
            <a:custGeom>
              <a:avLst/>
              <a:gdLst>
                <a:gd name="T0" fmla="*/ 2147483647 w 5"/>
                <a:gd name="T1" fmla="*/ 2147483647 h 4"/>
                <a:gd name="T2" fmla="*/ 2147483647 w 5"/>
                <a:gd name="T3" fmla="*/ 2147483647 h 4"/>
                <a:gd name="T4" fmla="*/ 2147483647 w 5"/>
                <a:gd name="T5" fmla="*/ 2147483647 h 4"/>
                <a:gd name="T6" fmla="*/ 0 w 5"/>
                <a:gd name="T7" fmla="*/ 2147483647 h 4"/>
                <a:gd name="T8" fmla="*/ 2147483647 w 5"/>
                <a:gd name="T9" fmla="*/ 0 h 4"/>
                <a:gd name="T10" fmla="*/ 2147483647 w 5"/>
                <a:gd name="T11" fmla="*/ 0 h 4"/>
                <a:gd name="T12" fmla="*/ 2147483647 w 5"/>
                <a:gd name="T13" fmla="*/ 2147483647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2"/>
                  </a:moveTo>
                  <a:lnTo>
                    <a:pt x="3" y="3"/>
                  </a:lnTo>
                  <a:lnTo>
                    <a:pt x="3" y="4"/>
                  </a:lnTo>
                  <a:lnTo>
                    <a:pt x="0" y="4"/>
                  </a:lnTo>
                  <a:lnTo>
                    <a:pt x="2" y="0"/>
                  </a:lnTo>
                  <a:lnTo>
                    <a:pt x="4" y="0"/>
                  </a:lnTo>
                  <a:lnTo>
                    <a:pt x="5"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1" name="Freeform 566"/>
            <p:cNvSpPr>
              <a:spLocks/>
            </p:cNvSpPr>
            <p:nvPr/>
          </p:nvSpPr>
          <p:spPr bwMode="gray">
            <a:xfrm>
              <a:off x="4329" y="2947"/>
              <a:ext cx="8" cy="7"/>
            </a:xfrm>
            <a:custGeom>
              <a:avLst/>
              <a:gdLst>
                <a:gd name="T0" fmla="*/ 2147483647 w 7"/>
                <a:gd name="T1" fmla="*/ 2147483647 h 5"/>
                <a:gd name="T2" fmla="*/ 0 w 7"/>
                <a:gd name="T3" fmla="*/ 2147483647 h 5"/>
                <a:gd name="T4" fmla="*/ 2147483647 w 7"/>
                <a:gd name="T5" fmla="*/ 0 h 5"/>
                <a:gd name="T6" fmla="*/ 2147483647 w 7"/>
                <a:gd name="T7" fmla="*/ 2147483647 h 5"/>
                <a:gd name="T8" fmla="*/ 2147483647 w 7"/>
                <a:gd name="T9" fmla="*/ 2147483647 h 5"/>
                <a:gd name="T10" fmla="*/ 2147483647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2" y="5"/>
                  </a:moveTo>
                  <a:lnTo>
                    <a:pt x="0" y="1"/>
                  </a:lnTo>
                  <a:lnTo>
                    <a:pt x="2" y="0"/>
                  </a:lnTo>
                  <a:lnTo>
                    <a:pt x="6" y="1"/>
                  </a:lnTo>
                  <a:lnTo>
                    <a:pt x="7" y="3"/>
                  </a:lnTo>
                  <a:lnTo>
                    <a:pt x="2"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2" name="Freeform 567"/>
            <p:cNvSpPr>
              <a:spLocks/>
            </p:cNvSpPr>
            <p:nvPr/>
          </p:nvSpPr>
          <p:spPr bwMode="gray">
            <a:xfrm>
              <a:off x="4313" y="2969"/>
              <a:ext cx="7" cy="11"/>
            </a:xfrm>
            <a:custGeom>
              <a:avLst/>
              <a:gdLst>
                <a:gd name="T0" fmla="*/ 0 w 5"/>
                <a:gd name="T1" fmla="*/ 2147483647 h 9"/>
                <a:gd name="T2" fmla="*/ 0 w 5"/>
                <a:gd name="T3" fmla="*/ 2147483647 h 9"/>
                <a:gd name="T4" fmla="*/ 2147483647 w 5"/>
                <a:gd name="T5" fmla="*/ 0 h 9"/>
                <a:gd name="T6" fmla="*/ 2147483647 w 5"/>
                <a:gd name="T7" fmla="*/ 2147483647 h 9"/>
                <a:gd name="T8" fmla="*/ 2147483647 w 5"/>
                <a:gd name="T9" fmla="*/ 2147483647 h 9"/>
                <a:gd name="T10" fmla="*/ 0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0" y="6"/>
                  </a:lnTo>
                  <a:lnTo>
                    <a:pt x="4" y="0"/>
                  </a:lnTo>
                  <a:lnTo>
                    <a:pt x="5" y="3"/>
                  </a:lnTo>
                  <a:lnTo>
                    <a:pt x="4" y="7"/>
                  </a:lnTo>
                  <a:lnTo>
                    <a:pt x="0"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3" name="Freeform 568"/>
            <p:cNvSpPr>
              <a:spLocks/>
            </p:cNvSpPr>
            <p:nvPr/>
          </p:nvSpPr>
          <p:spPr bwMode="gray">
            <a:xfrm>
              <a:off x="4295" y="2977"/>
              <a:ext cx="5" cy="5"/>
            </a:xfrm>
            <a:custGeom>
              <a:avLst/>
              <a:gdLst>
                <a:gd name="T0" fmla="*/ 0 w 4"/>
                <a:gd name="T1" fmla="*/ 2147483647 h 4"/>
                <a:gd name="T2" fmla="*/ 0 w 4"/>
                <a:gd name="T3" fmla="*/ 0 h 4"/>
                <a:gd name="T4" fmla="*/ 2147483647 w 4"/>
                <a:gd name="T5" fmla="*/ 0 h 4"/>
                <a:gd name="T6" fmla="*/ 2147483647 w 4"/>
                <a:gd name="T7" fmla="*/ 2147483647 h 4"/>
                <a:gd name="T8" fmla="*/ 2147483647 w 4"/>
                <a:gd name="T9" fmla="*/ 2147483647 h 4"/>
                <a:gd name="T10" fmla="*/ 0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0" y="2"/>
                  </a:moveTo>
                  <a:lnTo>
                    <a:pt x="0" y="0"/>
                  </a:lnTo>
                  <a:lnTo>
                    <a:pt x="4" y="0"/>
                  </a:lnTo>
                  <a:lnTo>
                    <a:pt x="4" y="4"/>
                  </a:lnTo>
                  <a:lnTo>
                    <a:pt x="2"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4" name="Freeform 569"/>
            <p:cNvSpPr>
              <a:spLocks/>
            </p:cNvSpPr>
            <p:nvPr/>
          </p:nvSpPr>
          <p:spPr bwMode="gray">
            <a:xfrm>
              <a:off x="4349" y="2956"/>
              <a:ext cx="4" cy="7"/>
            </a:xfrm>
            <a:custGeom>
              <a:avLst/>
              <a:gdLst>
                <a:gd name="T0" fmla="*/ 0 w 3"/>
                <a:gd name="T1" fmla="*/ 2147483647 h 5"/>
                <a:gd name="T2" fmla="*/ 0 w 3"/>
                <a:gd name="T3" fmla="*/ 2147483647 h 5"/>
                <a:gd name="T4" fmla="*/ 2147483647 w 3"/>
                <a:gd name="T5" fmla="*/ 0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0" y="1"/>
                  </a:lnTo>
                  <a:lnTo>
                    <a:pt x="2" y="0"/>
                  </a:lnTo>
                  <a:lnTo>
                    <a:pt x="3" y="3"/>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5" name="Freeform 570"/>
            <p:cNvSpPr>
              <a:spLocks/>
            </p:cNvSpPr>
            <p:nvPr/>
          </p:nvSpPr>
          <p:spPr bwMode="gray">
            <a:xfrm>
              <a:off x="4353" y="2947"/>
              <a:ext cx="5" cy="7"/>
            </a:xfrm>
            <a:custGeom>
              <a:avLst/>
              <a:gdLst>
                <a:gd name="T0" fmla="*/ 0 w 4"/>
                <a:gd name="T1" fmla="*/ 2147483647 h 6"/>
                <a:gd name="T2" fmla="*/ 2147483647 w 4"/>
                <a:gd name="T3" fmla="*/ 0 h 6"/>
                <a:gd name="T4" fmla="*/ 2147483647 w 4"/>
                <a:gd name="T5" fmla="*/ 0 h 6"/>
                <a:gd name="T6" fmla="*/ 2147483647 w 4"/>
                <a:gd name="T7" fmla="*/ 2147483647 h 6"/>
                <a:gd name="T8" fmla="*/ 0 w 4"/>
                <a:gd name="T9" fmla="*/ 2147483647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3"/>
                  </a:moveTo>
                  <a:lnTo>
                    <a:pt x="1" y="0"/>
                  </a:lnTo>
                  <a:lnTo>
                    <a:pt x="4" y="0"/>
                  </a:lnTo>
                  <a:lnTo>
                    <a:pt x="4" y="6"/>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6" name="Freeform 571"/>
            <p:cNvSpPr>
              <a:spLocks/>
            </p:cNvSpPr>
            <p:nvPr/>
          </p:nvSpPr>
          <p:spPr bwMode="gray">
            <a:xfrm>
              <a:off x="4393" y="2969"/>
              <a:ext cx="14" cy="16"/>
            </a:xfrm>
            <a:custGeom>
              <a:avLst/>
              <a:gdLst>
                <a:gd name="T0" fmla="*/ 2147483647 w 11"/>
                <a:gd name="T1" fmla="*/ 0 h 12"/>
                <a:gd name="T2" fmla="*/ 2147483647 w 11"/>
                <a:gd name="T3" fmla="*/ 2147483647 h 12"/>
                <a:gd name="T4" fmla="*/ 2147483647 w 11"/>
                <a:gd name="T5" fmla="*/ 2147483647 h 12"/>
                <a:gd name="T6" fmla="*/ 0 w 11"/>
                <a:gd name="T7" fmla="*/ 2147483647 h 12"/>
                <a:gd name="T8" fmla="*/ 0 w 11"/>
                <a:gd name="T9" fmla="*/ 2147483647 h 12"/>
                <a:gd name="T10" fmla="*/ 2147483647 w 11"/>
                <a:gd name="T11" fmla="*/ 2147483647 h 12"/>
                <a:gd name="T12" fmla="*/ 2147483647 w 11"/>
                <a:gd name="T13" fmla="*/ 0 h 12"/>
                <a:gd name="T14" fmla="*/ 0 60000 65536"/>
                <a:gd name="T15" fmla="*/ 0 60000 65536"/>
                <a:gd name="T16" fmla="*/ 0 60000 65536"/>
                <a:gd name="T17" fmla="*/ 0 60000 65536"/>
                <a:gd name="T18" fmla="*/ 0 60000 65536"/>
                <a:gd name="T19" fmla="*/ 0 60000 65536"/>
                <a:gd name="T20" fmla="*/ 0 60000 65536"/>
                <a:gd name="T21" fmla="*/ 0 w 11"/>
                <a:gd name="T22" fmla="*/ 0 h 12"/>
                <a:gd name="T23" fmla="*/ 11 w 1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2">
                  <a:moveTo>
                    <a:pt x="9" y="0"/>
                  </a:moveTo>
                  <a:lnTo>
                    <a:pt x="10" y="4"/>
                  </a:lnTo>
                  <a:lnTo>
                    <a:pt x="11" y="11"/>
                  </a:lnTo>
                  <a:lnTo>
                    <a:pt x="0" y="12"/>
                  </a:lnTo>
                  <a:lnTo>
                    <a:pt x="0" y="9"/>
                  </a:lnTo>
                  <a:lnTo>
                    <a:pt x="4" y="1"/>
                  </a:lnTo>
                  <a:lnTo>
                    <a:pt x="9"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7" name="Freeform 572"/>
            <p:cNvSpPr>
              <a:spLocks/>
            </p:cNvSpPr>
            <p:nvPr/>
          </p:nvSpPr>
          <p:spPr bwMode="gray">
            <a:xfrm>
              <a:off x="4269" y="2890"/>
              <a:ext cx="8" cy="5"/>
            </a:xfrm>
            <a:custGeom>
              <a:avLst/>
              <a:gdLst>
                <a:gd name="T0" fmla="*/ 2147483647 w 6"/>
                <a:gd name="T1" fmla="*/ 2147483647 h 3"/>
                <a:gd name="T2" fmla="*/ 2147483647 w 6"/>
                <a:gd name="T3" fmla="*/ 2147483647 h 3"/>
                <a:gd name="T4" fmla="*/ 2147483647 w 6"/>
                <a:gd name="T5" fmla="*/ 2147483647 h 3"/>
                <a:gd name="T6" fmla="*/ 2147483647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3"/>
                  </a:moveTo>
                  <a:lnTo>
                    <a:pt x="5" y="3"/>
                  </a:lnTo>
                  <a:lnTo>
                    <a:pt x="6" y="1"/>
                  </a:lnTo>
                  <a:lnTo>
                    <a:pt x="2" y="0"/>
                  </a:lnTo>
                  <a:lnTo>
                    <a:pt x="0" y="2"/>
                  </a:lnTo>
                  <a:lnTo>
                    <a:pt x="2"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8" name="Freeform 573"/>
            <p:cNvSpPr>
              <a:spLocks/>
            </p:cNvSpPr>
            <p:nvPr/>
          </p:nvSpPr>
          <p:spPr bwMode="gray">
            <a:xfrm>
              <a:off x="4299" y="2892"/>
              <a:ext cx="7" cy="7"/>
            </a:xfrm>
            <a:custGeom>
              <a:avLst/>
              <a:gdLst>
                <a:gd name="T0" fmla="*/ 0 w 6"/>
                <a:gd name="T1" fmla="*/ 2147483647 h 5"/>
                <a:gd name="T2" fmla="*/ 0 w 6"/>
                <a:gd name="T3" fmla="*/ 2147483647 h 5"/>
                <a:gd name="T4" fmla="*/ 2147483647 w 6"/>
                <a:gd name="T5" fmla="*/ 0 h 5"/>
                <a:gd name="T6" fmla="*/ 2147483647 w 6"/>
                <a:gd name="T7" fmla="*/ 0 h 5"/>
                <a:gd name="T8" fmla="*/ 2147483647 w 6"/>
                <a:gd name="T9" fmla="*/ 2147483647 h 5"/>
                <a:gd name="T10" fmla="*/ 2147483647 w 6"/>
                <a:gd name="T11" fmla="*/ 2147483647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5"/>
                  </a:moveTo>
                  <a:lnTo>
                    <a:pt x="0" y="3"/>
                  </a:lnTo>
                  <a:lnTo>
                    <a:pt x="1" y="0"/>
                  </a:lnTo>
                  <a:lnTo>
                    <a:pt x="6" y="0"/>
                  </a:lnTo>
                  <a:lnTo>
                    <a:pt x="6" y="3"/>
                  </a:lnTo>
                  <a:lnTo>
                    <a:pt x="4" y="5"/>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699" name="Freeform 574"/>
            <p:cNvSpPr>
              <a:spLocks/>
            </p:cNvSpPr>
            <p:nvPr/>
          </p:nvSpPr>
          <p:spPr bwMode="gray">
            <a:xfrm>
              <a:off x="4363" y="2880"/>
              <a:ext cx="16" cy="10"/>
            </a:xfrm>
            <a:custGeom>
              <a:avLst/>
              <a:gdLst>
                <a:gd name="T0" fmla="*/ 0 w 12"/>
                <a:gd name="T1" fmla="*/ 0 h 8"/>
                <a:gd name="T2" fmla="*/ 2147483647 w 12"/>
                <a:gd name="T3" fmla="*/ 2147483647 h 8"/>
                <a:gd name="T4" fmla="*/ 2147483647 w 12"/>
                <a:gd name="T5" fmla="*/ 2147483647 h 8"/>
                <a:gd name="T6" fmla="*/ 2147483647 w 12"/>
                <a:gd name="T7" fmla="*/ 2147483647 h 8"/>
                <a:gd name="T8" fmla="*/ 0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0" y="0"/>
                  </a:moveTo>
                  <a:lnTo>
                    <a:pt x="8" y="8"/>
                  </a:lnTo>
                  <a:lnTo>
                    <a:pt x="12" y="6"/>
                  </a:lnTo>
                  <a:lnTo>
                    <a:pt x="6"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0" name="Freeform 575"/>
            <p:cNvSpPr>
              <a:spLocks/>
            </p:cNvSpPr>
            <p:nvPr/>
          </p:nvSpPr>
          <p:spPr bwMode="gray">
            <a:xfrm>
              <a:off x="5030" y="2548"/>
              <a:ext cx="5" cy="4"/>
            </a:xfrm>
            <a:custGeom>
              <a:avLst/>
              <a:gdLst>
                <a:gd name="T0" fmla="*/ 0 w 4"/>
                <a:gd name="T1" fmla="*/ 2147483647 h 3"/>
                <a:gd name="T2" fmla="*/ 2147483647 w 4"/>
                <a:gd name="T3" fmla="*/ 0 h 3"/>
                <a:gd name="T4" fmla="*/ 2147483647 w 4"/>
                <a:gd name="T5" fmla="*/ 2147483647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1"/>
                  </a:lnTo>
                  <a:lnTo>
                    <a:pt x="2"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1" name="Freeform 576"/>
            <p:cNvSpPr>
              <a:spLocks/>
            </p:cNvSpPr>
            <p:nvPr/>
          </p:nvSpPr>
          <p:spPr bwMode="gray">
            <a:xfrm>
              <a:off x="4111" y="2811"/>
              <a:ext cx="13" cy="11"/>
            </a:xfrm>
            <a:custGeom>
              <a:avLst/>
              <a:gdLst>
                <a:gd name="T0" fmla="*/ 2147483647 w 10"/>
                <a:gd name="T1" fmla="*/ 2147483647 h 8"/>
                <a:gd name="T2" fmla="*/ 2147483647 w 10"/>
                <a:gd name="T3" fmla="*/ 0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2147483647 h 8"/>
                <a:gd name="T14" fmla="*/ 2147483647 w 10"/>
                <a:gd name="T15" fmla="*/ 2147483647 h 8"/>
                <a:gd name="T16" fmla="*/ 2147483647 w 10"/>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8"/>
                <a:gd name="T29" fmla="*/ 10 w 1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8">
                  <a:moveTo>
                    <a:pt x="10" y="1"/>
                  </a:moveTo>
                  <a:lnTo>
                    <a:pt x="4" y="0"/>
                  </a:lnTo>
                  <a:lnTo>
                    <a:pt x="1" y="2"/>
                  </a:lnTo>
                  <a:lnTo>
                    <a:pt x="0" y="8"/>
                  </a:lnTo>
                  <a:lnTo>
                    <a:pt x="3" y="8"/>
                  </a:lnTo>
                  <a:lnTo>
                    <a:pt x="4" y="5"/>
                  </a:lnTo>
                  <a:lnTo>
                    <a:pt x="8" y="8"/>
                  </a:lnTo>
                  <a:lnTo>
                    <a:pt x="9" y="5"/>
                  </a:lnTo>
                  <a:lnTo>
                    <a:pt x="1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2" name="Freeform 577"/>
            <p:cNvSpPr>
              <a:spLocks/>
            </p:cNvSpPr>
            <p:nvPr/>
          </p:nvSpPr>
          <p:spPr bwMode="gray">
            <a:xfrm>
              <a:off x="4315" y="2880"/>
              <a:ext cx="122" cy="116"/>
            </a:xfrm>
            <a:custGeom>
              <a:avLst/>
              <a:gdLst>
                <a:gd name="T0" fmla="*/ 2147483647 w 94"/>
                <a:gd name="T1" fmla="*/ 2147483647 h 89"/>
                <a:gd name="T2" fmla="*/ 2147483647 w 94"/>
                <a:gd name="T3" fmla="*/ 2147483647 h 89"/>
                <a:gd name="T4" fmla="*/ 2147483647 w 94"/>
                <a:gd name="T5" fmla="*/ 2147483647 h 89"/>
                <a:gd name="T6" fmla="*/ 2147483647 w 94"/>
                <a:gd name="T7" fmla="*/ 2147483647 h 89"/>
                <a:gd name="T8" fmla="*/ 2147483647 w 94"/>
                <a:gd name="T9" fmla="*/ 2147483647 h 89"/>
                <a:gd name="T10" fmla="*/ 2147483647 w 94"/>
                <a:gd name="T11" fmla="*/ 2147483647 h 89"/>
                <a:gd name="T12" fmla="*/ 2147483647 w 94"/>
                <a:gd name="T13" fmla="*/ 2147483647 h 89"/>
                <a:gd name="T14" fmla="*/ 2147483647 w 94"/>
                <a:gd name="T15" fmla="*/ 2147483647 h 89"/>
                <a:gd name="T16" fmla="*/ 2147483647 w 94"/>
                <a:gd name="T17" fmla="*/ 2147483647 h 89"/>
                <a:gd name="T18" fmla="*/ 2147483647 w 94"/>
                <a:gd name="T19" fmla="*/ 2147483647 h 89"/>
                <a:gd name="T20" fmla="*/ 2147483647 w 94"/>
                <a:gd name="T21" fmla="*/ 2147483647 h 89"/>
                <a:gd name="T22" fmla="*/ 2147483647 w 94"/>
                <a:gd name="T23" fmla="*/ 2147483647 h 89"/>
                <a:gd name="T24" fmla="*/ 2147483647 w 94"/>
                <a:gd name="T25" fmla="*/ 2147483647 h 89"/>
                <a:gd name="T26" fmla="*/ 2147483647 w 94"/>
                <a:gd name="T27" fmla="*/ 2147483647 h 89"/>
                <a:gd name="T28" fmla="*/ 2147483647 w 94"/>
                <a:gd name="T29" fmla="*/ 2147483647 h 89"/>
                <a:gd name="T30" fmla="*/ 2147483647 w 94"/>
                <a:gd name="T31" fmla="*/ 2147483647 h 89"/>
                <a:gd name="T32" fmla="*/ 2147483647 w 94"/>
                <a:gd name="T33" fmla="*/ 2147483647 h 89"/>
                <a:gd name="T34" fmla="*/ 2147483647 w 94"/>
                <a:gd name="T35" fmla="*/ 2147483647 h 89"/>
                <a:gd name="T36" fmla="*/ 2147483647 w 94"/>
                <a:gd name="T37" fmla="*/ 2147483647 h 89"/>
                <a:gd name="T38" fmla="*/ 2147483647 w 94"/>
                <a:gd name="T39" fmla="*/ 0 h 89"/>
                <a:gd name="T40" fmla="*/ 2147483647 w 94"/>
                <a:gd name="T41" fmla="*/ 0 h 89"/>
                <a:gd name="T42" fmla="*/ 2147483647 w 94"/>
                <a:gd name="T43" fmla="*/ 2147483647 h 89"/>
                <a:gd name="T44" fmla="*/ 2147483647 w 94"/>
                <a:gd name="T45" fmla="*/ 2147483647 h 89"/>
                <a:gd name="T46" fmla="*/ 0 w 94"/>
                <a:gd name="T47" fmla="*/ 2147483647 h 89"/>
                <a:gd name="T48" fmla="*/ 2147483647 w 94"/>
                <a:gd name="T49" fmla="*/ 2147483647 h 89"/>
                <a:gd name="T50" fmla="*/ 2147483647 w 94"/>
                <a:gd name="T51" fmla="*/ 2147483647 h 89"/>
                <a:gd name="T52" fmla="*/ 2147483647 w 94"/>
                <a:gd name="T53" fmla="*/ 2147483647 h 89"/>
                <a:gd name="T54" fmla="*/ 2147483647 w 94"/>
                <a:gd name="T55" fmla="*/ 2147483647 h 89"/>
                <a:gd name="T56" fmla="*/ 2147483647 w 94"/>
                <a:gd name="T57" fmla="*/ 2147483647 h 89"/>
                <a:gd name="T58" fmla="*/ 2147483647 w 94"/>
                <a:gd name="T59" fmla="*/ 2147483647 h 89"/>
                <a:gd name="T60" fmla="*/ 2147483647 w 94"/>
                <a:gd name="T61" fmla="*/ 2147483647 h 89"/>
                <a:gd name="T62" fmla="*/ 2147483647 w 94"/>
                <a:gd name="T63" fmla="*/ 2147483647 h 89"/>
                <a:gd name="T64" fmla="*/ 2147483647 w 94"/>
                <a:gd name="T65" fmla="*/ 2147483647 h 89"/>
                <a:gd name="T66" fmla="*/ 2147483647 w 94"/>
                <a:gd name="T67" fmla="*/ 2147483647 h 89"/>
                <a:gd name="T68" fmla="*/ 2147483647 w 94"/>
                <a:gd name="T69" fmla="*/ 2147483647 h 89"/>
                <a:gd name="T70" fmla="*/ 2147483647 w 94"/>
                <a:gd name="T71" fmla="*/ 2147483647 h 89"/>
                <a:gd name="T72" fmla="*/ 2147483647 w 94"/>
                <a:gd name="T73" fmla="*/ 2147483647 h 89"/>
                <a:gd name="T74" fmla="*/ 2147483647 w 94"/>
                <a:gd name="T75" fmla="*/ 2147483647 h 89"/>
                <a:gd name="T76" fmla="*/ 2147483647 w 94"/>
                <a:gd name="T77" fmla="*/ 2147483647 h 89"/>
                <a:gd name="T78" fmla="*/ 2147483647 w 94"/>
                <a:gd name="T79" fmla="*/ 2147483647 h 89"/>
                <a:gd name="T80" fmla="*/ 2147483647 w 94"/>
                <a:gd name="T81" fmla="*/ 2147483647 h 89"/>
                <a:gd name="T82" fmla="*/ 2147483647 w 94"/>
                <a:gd name="T83" fmla="*/ 2147483647 h 89"/>
                <a:gd name="T84" fmla="*/ 2147483647 w 94"/>
                <a:gd name="T85" fmla="*/ 2147483647 h 89"/>
                <a:gd name="T86" fmla="*/ 2147483647 w 94"/>
                <a:gd name="T87" fmla="*/ 2147483647 h 89"/>
                <a:gd name="T88" fmla="*/ 2147483647 w 94"/>
                <a:gd name="T89" fmla="*/ 2147483647 h 89"/>
                <a:gd name="T90" fmla="*/ 2147483647 w 94"/>
                <a:gd name="T91" fmla="*/ 2147483647 h 89"/>
                <a:gd name="T92" fmla="*/ 2147483647 w 94"/>
                <a:gd name="T93" fmla="*/ 2147483647 h 89"/>
                <a:gd name="T94" fmla="*/ 2147483647 w 94"/>
                <a:gd name="T95" fmla="*/ 2147483647 h 89"/>
                <a:gd name="T96" fmla="*/ 2147483647 w 94"/>
                <a:gd name="T97" fmla="*/ 2147483647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
                <a:gd name="T148" fmla="*/ 0 h 89"/>
                <a:gd name="T149" fmla="*/ 94 w 94"/>
                <a:gd name="T150" fmla="*/ 89 h 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 h="89">
                  <a:moveTo>
                    <a:pt x="94" y="89"/>
                  </a:moveTo>
                  <a:lnTo>
                    <a:pt x="92" y="68"/>
                  </a:lnTo>
                  <a:lnTo>
                    <a:pt x="90" y="64"/>
                  </a:lnTo>
                  <a:lnTo>
                    <a:pt x="88" y="60"/>
                  </a:lnTo>
                  <a:lnTo>
                    <a:pt x="92" y="56"/>
                  </a:lnTo>
                  <a:lnTo>
                    <a:pt x="91" y="21"/>
                  </a:lnTo>
                  <a:lnTo>
                    <a:pt x="90" y="20"/>
                  </a:lnTo>
                  <a:lnTo>
                    <a:pt x="82" y="20"/>
                  </a:lnTo>
                  <a:lnTo>
                    <a:pt x="73" y="13"/>
                  </a:lnTo>
                  <a:lnTo>
                    <a:pt x="57" y="10"/>
                  </a:lnTo>
                  <a:lnTo>
                    <a:pt x="52" y="13"/>
                  </a:lnTo>
                  <a:lnTo>
                    <a:pt x="51" y="16"/>
                  </a:lnTo>
                  <a:lnTo>
                    <a:pt x="38" y="30"/>
                  </a:lnTo>
                  <a:lnTo>
                    <a:pt x="34" y="26"/>
                  </a:lnTo>
                  <a:lnTo>
                    <a:pt x="32" y="20"/>
                  </a:lnTo>
                  <a:lnTo>
                    <a:pt x="28" y="17"/>
                  </a:lnTo>
                  <a:lnTo>
                    <a:pt x="28" y="9"/>
                  </a:lnTo>
                  <a:lnTo>
                    <a:pt x="26" y="4"/>
                  </a:lnTo>
                  <a:lnTo>
                    <a:pt x="18" y="4"/>
                  </a:lnTo>
                  <a:lnTo>
                    <a:pt x="13" y="0"/>
                  </a:lnTo>
                  <a:lnTo>
                    <a:pt x="10" y="0"/>
                  </a:lnTo>
                  <a:lnTo>
                    <a:pt x="6" y="3"/>
                  </a:lnTo>
                  <a:lnTo>
                    <a:pt x="3" y="3"/>
                  </a:lnTo>
                  <a:lnTo>
                    <a:pt x="0" y="9"/>
                  </a:lnTo>
                  <a:lnTo>
                    <a:pt x="6" y="11"/>
                  </a:lnTo>
                  <a:lnTo>
                    <a:pt x="10" y="17"/>
                  </a:lnTo>
                  <a:lnTo>
                    <a:pt x="13" y="18"/>
                  </a:lnTo>
                  <a:lnTo>
                    <a:pt x="21" y="18"/>
                  </a:lnTo>
                  <a:lnTo>
                    <a:pt x="24" y="20"/>
                  </a:lnTo>
                  <a:lnTo>
                    <a:pt x="21" y="24"/>
                  </a:lnTo>
                  <a:lnTo>
                    <a:pt x="8" y="22"/>
                  </a:lnTo>
                  <a:lnTo>
                    <a:pt x="8" y="24"/>
                  </a:lnTo>
                  <a:lnTo>
                    <a:pt x="12" y="28"/>
                  </a:lnTo>
                  <a:lnTo>
                    <a:pt x="14" y="37"/>
                  </a:lnTo>
                  <a:lnTo>
                    <a:pt x="20" y="39"/>
                  </a:lnTo>
                  <a:lnTo>
                    <a:pt x="21" y="36"/>
                  </a:lnTo>
                  <a:lnTo>
                    <a:pt x="25" y="35"/>
                  </a:lnTo>
                  <a:lnTo>
                    <a:pt x="33" y="39"/>
                  </a:lnTo>
                  <a:lnTo>
                    <a:pt x="42" y="43"/>
                  </a:lnTo>
                  <a:lnTo>
                    <a:pt x="49" y="44"/>
                  </a:lnTo>
                  <a:lnTo>
                    <a:pt x="56" y="47"/>
                  </a:lnTo>
                  <a:lnTo>
                    <a:pt x="65" y="55"/>
                  </a:lnTo>
                  <a:lnTo>
                    <a:pt x="67" y="63"/>
                  </a:lnTo>
                  <a:lnTo>
                    <a:pt x="70" y="67"/>
                  </a:lnTo>
                  <a:lnTo>
                    <a:pt x="72" y="71"/>
                  </a:lnTo>
                  <a:lnTo>
                    <a:pt x="73" y="79"/>
                  </a:lnTo>
                  <a:lnTo>
                    <a:pt x="81" y="79"/>
                  </a:lnTo>
                  <a:lnTo>
                    <a:pt x="86" y="84"/>
                  </a:lnTo>
                  <a:lnTo>
                    <a:pt x="94" y="8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3" name="Freeform 578"/>
            <p:cNvSpPr>
              <a:spLocks/>
            </p:cNvSpPr>
            <p:nvPr/>
          </p:nvSpPr>
          <p:spPr bwMode="gray">
            <a:xfrm>
              <a:off x="3416" y="1423"/>
              <a:ext cx="1608" cy="835"/>
            </a:xfrm>
            <a:custGeom>
              <a:avLst/>
              <a:gdLst>
                <a:gd name="T0" fmla="*/ 2147483647 w 1233"/>
                <a:gd name="T1" fmla="*/ 2147483647 h 640"/>
                <a:gd name="T2" fmla="*/ 2147483647 w 1233"/>
                <a:gd name="T3" fmla="*/ 2147483647 h 640"/>
                <a:gd name="T4" fmla="*/ 2147483647 w 1233"/>
                <a:gd name="T5" fmla="*/ 2147483647 h 640"/>
                <a:gd name="T6" fmla="*/ 2147483647 w 1233"/>
                <a:gd name="T7" fmla="*/ 2147483647 h 640"/>
                <a:gd name="T8" fmla="*/ 2147483647 w 1233"/>
                <a:gd name="T9" fmla="*/ 2147483647 h 640"/>
                <a:gd name="T10" fmla="*/ 2147483647 w 1233"/>
                <a:gd name="T11" fmla="*/ 2147483647 h 640"/>
                <a:gd name="T12" fmla="*/ 2147483647 w 1233"/>
                <a:gd name="T13" fmla="*/ 2147483647 h 640"/>
                <a:gd name="T14" fmla="*/ 2147483647 w 1233"/>
                <a:gd name="T15" fmla="*/ 2147483647 h 640"/>
                <a:gd name="T16" fmla="*/ 2147483647 w 1233"/>
                <a:gd name="T17" fmla="*/ 2147483647 h 640"/>
                <a:gd name="T18" fmla="*/ 2147483647 w 1233"/>
                <a:gd name="T19" fmla="*/ 2147483647 h 640"/>
                <a:gd name="T20" fmla="*/ 2147483647 w 1233"/>
                <a:gd name="T21" fmla="*/ 2147483647 h 640"/>
                <a:gd name="T22" fmla="*/ 2147483647 w 1233"/>
                <a:gd name="T23" fmla="*/ 2147483647 h 640"/>
                <a:gd name="T24" fmla="*/ 2147483647 w 1233"/>
                <a:gd name="T25" fmla="*/ 2147483647 h 640"/>
                <a:gd name="T26" fmla="*/ 2147483647 w 1233"/>
                <a:gd name="T27" fmla="*/ 2147483647 h 640"/>
                <a:gd name="T28" fmla="*/ 2147483647 w 1233"/>
                <a:gd name="T29" fmla="*/ 2147483647 h 640"/>
                <a:gd name="T30" fmla="*/ 2147483647 w 1233"/>
                <a:gd name="T31" fmla="*/ 2147483647 h 640"/>
                <a:gd name="T32" fmla="*/ 2147483647 w 1233"/>
                <a:gd name="T33" fmla="*/ 2147483647 h 640"/>
                <a:gd name="T34" fmla="*/ 2147483647 w 1233"/>
                <a:gd name="T35" fmla="*/ 2147483647 h 640"/>
                <a:gd name="T36" fmla="*/ 2147483647 w 1233"/>
                <a:gd name="T37" fmla="*/ 2147483647 h 640"/>
                <a:gd name="T38" fmla="*/ 2147483647 w 1233"/>
                <a:gd name="T39" fmla="*/ 2147483647 h 640"/>
                <a:gd name="T40" fmla="*/ 2147483647 w 1233"/>
                <a:gd name="T41" fmla="*/ 2147483647 h 640"/>
                <a:gd name="T42" fmla="*/ 2147483647 w 1233"/>
                <a:gd name="T43" fmla="*/ 2147483647 h 640"/>
                <a:gd name="T44" fmla="*/ 2147483647 w 1233"/>
                <a:gd name="T45" fmla="*/ 2147483647 h 640"/>
                <a:gd name="T46" fmla="*/ 2147483647 w 1233"/>
                <a:gd name="T47" fmla="*/ 2147483647 h 640"/>
                <a:gd name="T48" fmla="*/ 2147483647 w 1233"/>
                <a:gd name="T49" fmla="*/ 2147483647 h 640"/>
                <a:gd name="T50" fmla="*/ 2147483647 w 1233"/>
                <a:gd name="T51" fmla="*/ 2147483647 h 640"/>
                <a:gd name="T52" fmla="*/ 2147483647 w 1233"/>
                <a:gd name="T53" fmla="*/ 2147483647 h 640"/>
                <a:gd name="T54" fmla="*/ 2147483647 w 1233"/>
                <a:gd name="T55" fmla="*/ 2147483647 h 640"/>
                <a:gd name="T56" fmla="*/ 2147483647 w 1233"/>
                <a:gd name="T57" fmla="*/ 2147483647 h 640"/>
                <a:gd name="T58" fmla="*/ 2147483647 w 1233"/>
                <a:gd name="T59" fmla="*/ 2147483647 h 640"/>
                <a:gd name="T60" fmla="*/ 2147483647 w 1233"/>
                <a:gd name="T61" fmla="*/ 2147483647 h 640"/>
                <a:gd name="T62" fmla="*/ 2147483647 w 1233"/>
                <a:gd name="T63" fmla="*/ 2147483647 h 640"/>
                <a:gd name="T64" fmla="*/ 2147483647 w 1233"/>
                <a:gd name="T65" fmla="*/ 2147483647 h 640"/>
                <a:gd name="T66" fmla="*/ 2147483647 w 1233"/>
                <a:gd name="T67" fmla="*/ 2147483647 h 640"/>
                <a:gd name="T68" fmla="*/ 2147483647 w 1233"/>
                <a:gd name="T69" fmla="*/ 2147483647 h 640"/>
                <a:gd name="T70" fmla="*/ 2147483647 w 1233"/>
                <a:gd name="T71" fmla="*/ 2147483647 h 640"/>
                <a:gd name="T72" fmla="*/ 2147483647 w 1233"/>
                <a:gd name="T73" fmla="*/ 2147483647 h 640"/>
                <a:gd name="T74" fmla="*/ 2147483647 w 1233"/>
                <a:gd name="T75" fmla="*/ 2147483647 h 640"/>
                <a:gd name="T76" fmla="*/ 2147483647 w 1233"/>
                <a:gd name="T77" fmla="*/ 2147483647 h 640"/>
                <a:gd name="T78" fmla="*/ 2147483647 w 1233"/>
                <a:gd name="T79" fmla="*/ 2147483647 h 640"/>
                <a:gd name="T80" fmla="*/ 2147483647 w 1233"/>
                <a:gd name="T81" fmla="*/ 2147483647 h 640"/>
                <a:gd name="T82" fmla="*/ 2147483647 w 1233"/>
                <a:gd name="T83" fmla="*/ 2147483647 h 640"/>
                <a:gd name="T84" fmla="*/ 2147483647 w 1233"/>
                <a:gd name="T85" fmla="*/ 2147483647 h 640"/>
                <a:gd name="T86" fmla="*/ 2147483647 w 1233"/>
                <a:gd name="T87" fmla="*/ 2147483647 h 640"/>
                <a:gd name="T88" fmla="*/ 2147483647 w 1233"/>
                <a:gd name="T89" fmla="*/ 2147483647 h 640"/>
                <a:gd name="T90" fmla="*/ 2147483647 w 1233"/>
                <a:gd name="T91" fmla="*/ 2147483647 h 640"/>
                <a:gd name="T92" fmla="*/ 2147483647 w 1233"/>
                <a:gd name="T93" fmla="*/ 2147483647 h 640"/>
                <a:gd name="T94" fmla="*/ 2147483647 w 1233"/>
                <a:gd name="T95" fmla="*/ 2147483647 h 640"/>
                <a:gd name="T96" fmla="*/ 2147483647 w 1233"/>
                <a:gd name="T97" fmla="*/ 2147483647 h 640"/>
                <a:gd name="T98" fmla="*/ 2147483647 w 1233"/>
                <a:gd name="T99" fmla="*/ 2147483647 h 640"/>
                <a:gd name="T100" fmla="*/ 2147483647 w 1233"/>
                <a:gd name="T101" fmla="*/ 2147483647 h 640"/>
                <a:gd name="T102" fmla="*/ 2147483647 w 1233"/>
                <a:gd name="T103" fmla="*/ 2147483647 h 640"/>
                <a:gd name="T104" fmla="*/ 2147483647 w 1233"/>
                <a:gd name="T105" fmla="*/ 2147483647 h 640"/>
                <a:gd name="T106" fmla="*/ 2147483647 w 1233"/>
                <a:gd name="T107" fmla="*/ 2147483647 h 640"/>
                <a:gd name="T108" fmla="*/ 2147483647 w 1233"/>
                <a:gd name="T109" fmla="*/ 2147483647 h 640"/>
                <a:gd name="T110" fmla="*/ 2147483647 w 1233"/>
                <a:gd name="T111" fmla="*/ 2147483647 h 640"/>
                <a:gd name="T112" fmla="*/ 2147483647 w 1233"/>
                <a:gd name="T113" fmla="*/ 2147483647 h 640"/>
                <a:gd name="T114" fmla="*/ 2147483647 w 1233"/>
                <a:gd name="T115" fmla="*/ 2147483647 h 640"/>
                <a:gd name="T116" fmla="*/ 2147483647 w 1233"/>
                <a:gd name="T117" fmla="*/ 2147483647 h 640"/>
                <a:gd name="T118" fmla="*/ 2147483647 w 1233"/>
                <a:gd name="T119" fmla="*/ 2147483647 h 640"/>
                <a:gd name="T120" fmla="*/ 2147483647 w 1233"/>
                <a:gd name="T121" fmla="*/ 2147483647 h 640"/>
                <a:gd name="T122" fmla="*/ 2147483647 w 1233"/>
                <a:gd name="T123" fmla="*/ 2147483647 h 6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33"/>
                <a:gd name="T187" fmla="*/ 0 h 640"/>
                <a:gd name="T188" fmla="*/ 1233 w 1233"/>
                <a:gd name="T189" fmla="*/ 640 h 6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33" h="640">
                  <a:moveTo>
                    <a:pt x="924" y="320"/>
                  </a:moveTo>
                  <a:lnTo>
                    <a:pt x="922" y="322"/>
                  </a:lnTo>
                  <a:lnTo>
                    <a:pt x="924" y="329"/>
                  </a:lnTo>
                  <a:lnTo>
                    <a:pt x="914" y="337"/>
                  </a:lnTo>
                  <a:lnTo>
                    <a:pt x="914" y="341"/>
                  </a:lnTo>
                  <a:lnTo>
                    <a:pt x="907" y="347"/>
                  </a:lnTo>
                  <a:lnTo>
                    <a:pt x="904" y="352"/>
                  </a:lnTo>
                  <a:lnTo>
                    <a:pt x="900" y="356"/>
                  </a:lnTo>
                  <a:lnTo>
                    <a:pt x="901" y="362"/>
                  </a:lnTo>
                  <a:lnTo>
                    <a:pt x="905" y="360"/>
                  </a:lnTo>
                  <a:lnTo>
                    <a:pt x="909" y="362"/>
                  </a:lnTo>
                  <a:lnTo>
                    <a:pt x="909" y="368"/>
                  </a:lnTo>
                  <a:lnTo>
                    <a:pt x="902" y="370"/>
                  </a:lnTo>
                  <a:lnTo>
                    <a:pt x="901" y="374"/>
                  </a:lnTo>
                  <a:lnTo>
                    <a:pt x="898" y="373"/>
                  </a:lnTo>
                  <a:lnTo>
                    <a:pt x="894" y="368"/>
                  </a:lnTo>
                  <a:lnTo>
                    <a:pt x="887" y="374"/>
                  </a:lnTo>
                  <a:lnTo>
                    <a:pt x="882" y="372"/>
                  </a:lnTo>
                  <a:lnTo>
                    <a:pt x="877" y="375"/>
                  </a:lnTo>
                  <a:lnTo>
                    <a:pt x="874" y="372"/>
                  </a:lnTo>
                  <a:lnTo>
                    <a:pt x="876" y="369"/>
                  </a:lnTo>
                  <a:lnTo>
                    <a:pt x="879" y="367"/>
                  </a:lnTo>
                  <a:lnTo>
                    <a:pt x="877" y="361"/>
                  </a:lnTo>
                  <a:lnTo>
                    <a:pt x="866" y="361"/>
                  </a:lnTo>
                  <a:lnTo>
                    <a:pt x="861" y="360"/>
                  </a:lnTo>
                  <a:lnTo>
                    <a:pt x="854" y="361"/>
                  </a:lnTo>
                  <a:lnTo>
                    <a:pt x="850" y="369"/>
                  </a:lnTo>
                  <a:lnTo>
                    <a:pt x="846" y="368"/>
                  </a:lnTo>
                  <a:lnTo>
                    <a:pt x="836" y="369"/>
                  </a:lnTo>
                  <a:lnTo>
                    <a:pt x="833" y="366"/>
                  </a:lnTo>
                  <a:lnTo>
                    <a:pt x="829" y="371"/>
                  </a:lnTo>
                  <a:lnTo>
                    <a:pt x="824" y="372"/>
                  </a:lnTo>
                  <a:lnTo>
                    <a:pt x="822" y="369"/>
                  </a:lnTo>
                  <a:lnTo>
                    <a:pt x="825" y="365"/>
                  </a:lnTo>
                  <a:lnTo>
                    <a:pt x="816" y="365"/>
                  </a:lnTo>
                  <a:lnTo>
                    <a:pt x="811" y="367"/>
                  </a:lnTo>
                  <a:lnTo>
                    <a:pt x="803" y="366"/>
                  </a:lnTo>
                  <a:lnTo>
                    <a:pt x="795" y="368"/>
                  </a:lnTo>
                  <a:lnTo>
                    <a:pt x="787" y="375"/>
                  </a:lnTo>
                  <a:lnTo>
                    <a:pt x="785" y="381"/>
                  </a:lnTo>
                  <a:lnTo>
                    <a:pt x="774" y="390"/>
                  </a:lnTo>
                  <a:lnTo>
                    <a:pt x="773" y="396"/>
                  </a:lnTo>
                  <a:lnTo>
                    <a:pt x="764" y="407"/>
                  </a:lnTo>
                  <a:lnTo>
                    <a:pt x="754" y="415"/>
                  </a:lnTo>
                  <a:lnTo>
                    <a:pt x="753" y="420"/>
                  </a:lnTo>
                  <a:lnTo>
                    <a:pt x="746" y="429"/>
                  </a:lnTo>
                  <a:lnTo>
                    <a:pt x="744" y="434"/>
                  </a:lnTo>
                  <a:lnTo>
                    <a:pt x="736" y="440"/>
                  </a:lnTo>
                  <a:lnTo>
                    <a:pt x="731" y="445"/>
                  </a:lnTo>
                  <a:lnTo>
                    <a:pt x="724" y="448"/>
                  </a:lnTo>
                  <a:lnTo>
                    <a:pt x="724" y="451"/>
                  </a:lnTo>
                  <a:lnTo>
                    <a:pt x="728" y="455"/>
                  </a:lnTo>
                  <a:lnTo>
                    <a:pt x="732" y="454"/>
                  </a:lnTo>
                  <a:lnTo>
                    <a:pt x="739" y="455"/>
                  </a:lnTo>
                  <a:lnTo>
                    <a:pt x="739" y="468"/>
                  </a:lnTo>
                  <a:lnTo>
                    <a:pt x="742" y="464"/>
                  </a:lnTo>
                  <a:lnTo>
                    <a:pt x="746" y="461"/>
                  </a:lnTo>
                  <a:lnTo>
                    <a:pt x="748" y="466"/>
                  </a:lnTo>
                  <a:lnTo>
                    <a:pt x="747" y="471"/>
                  </a:lnTo>
                  <a:lnTo>
                    <a:pt x="748" y="473"/>
                  </a:lnTo>
                  <a:lnTo>
                    <a:pt x="752" y="471"/>
                  </a:lnTo>
                  <a:lnTo>
                    <a:pt x="756" y="470"/>
                  </a:lnTo>
                  <a:lnTo>
                    <a:pt x="758" y="461"/>
                  </a:lnTo>
                  <a:lnTo>
                    <a:pt x="769" y="463"/>
                  </a:lnTo>
                  <a:lnTo>
                    <a:pt x="772" y="470"/>
                  </a:lnTo>
                  <a:lnTo>
                    <a:pt x="776" y="475"/>
                  </a:lnTo>
                  <a:lnTo>
                    <a:pt x="781" y="481"/>
                  </a:lnTo>
                  <a:lnTo>
                    <a:pt x="781" y="485"/>
                  </a:lnTo>
                  <a:lnTo>
                    <a:pt x="776" y="483"/>
                  </a:lnTo>
                  <a:lnTo>
                    <a:pt x="776" y="486"/>
                  </a:lnTo>
                  <a:lnTo>
                    <a:pt x="782" y="491"/>
                  </a:lnTo>
                  <a:lnTo>
                    <a:pt x="782" y="499"/>
                  </a:lnTo>
                  <a:lnTo>
                    <a:pt x="774" y="512"/>
                  </a:lnTo>
                  <a:lnTo>
                    <a:pt x="773" y="524"/>
                  </a:lnTo>
                  <a:lnTo>
                    <a:pt x="774" y="529"/>
                  </a:lnTo>
                  <a:lnTo>
                    <a:pt x="773" y="540"/>
                  </a:lnTo>
                  <a:lnTo>
                    <a:pt x="773" y="545"/>
                  </a:lnTo>
                  <a:lnTo>
                    <a:pt x="768" y="560"/>
                  </a:lnTo>
                  <a:lnTo>
                    <a:pt x="765" y="563"/>
                  </a:lnTo>
                  <a:lnTo>
                    <a:pt x="756" y="574"/>
                  </a:lnTo>
                  <a:lnTo>
                    <a:pt x="751" y="583"/>
                  </a:lnTo>
                  <a:lnTo>
                    <a:pt x="750" y="595"/>
                  </a:lnTo>
                  <a:lnTo>
                    <a:pt x="741" y="603"/>
                  </a:lnTo>
                  <a:lnTo>
                    <a:pt x="734" y="612"/>
                  </a:lnTo>
                  <a:lnTo>
                    <a:pt x="724" y="630"/>
                  </a:lnTo>
                  <a:lnTo>
                    <a:pt x="714" y="633"/>
                  </a:lnTo>
                  <a:lnTo>
                    <a:pt x="710" y="639"/>
                  </a:lnTo>
                  <a:lnTo>
                    <a:pt x="707" y="637"/>
                  </a:lnTo>
                  <a:lnTo>
                    <a:pt x="701" y="636"/>
                  </a:lnTo>
                  <a:lnTo>
                    <a:pt x="700" y="634"/>
                  </a:lnTo>
                  <a:lnTo>
                    <a:pt x="695" y="632"/>
                  </a:lnTo>
                  <a:lnTo>
                    <a:pt x="692" y="634"/>
                  </a:lnTo>
                  <a:lnTo>
                    <a:pt x="691" y="638"/>
                  </a:lnTo>
                  <a:lnTo>
                    <a:pt x="684" y="640"/>
                  </a:lnTo>
                  <a:lnTo>
                    <a:pt x="681" y="638"/>
                  </a:lnTo>
                  <a:lnTo>
                    <a:pt x="677" y="635"/>
                  </a:lnTo>
                  <a:lnTo>
                    <a:pt x="689" y="631"/>
                  </a:lnTo>
                  <a:lnTo>
                    <a:pt x="690" y="619"/>
                  </a:lnTo>
                  <a:lnTo>
                    <a:pt x="686" y="607"/>
                  </a:lnTo>
                  <a:lnTo>
                    <a:pt x="694" y="603"/>
                  </a:lnTo>
                  <a:lnTo>
                    <a:pt x="701" y="605"/>
                  </a:lnTo>
                  <a:lnTo>
                    <a:pt x="709" y="602"/>
                  </a:lnTo>
                  <a:lnTo>
                    <a:pt x="714" y="579"/>
                  </a:lnTo>
                  <a:lnTo>
                    <a:pt x="721" y="574"/>
                  </a:lnTo>
                  <a:lnTo>
                    <a:pt x="724" y="554"/>
                  </a:lnTo>
                  <a:lnTo>
                    <a:pt x="720" y="553"/>
                  </a:lnTo>
                  <a:lnTo>
                    <a:pt x="710" y="560"/>
                  </a:lnTo>
                  <a:lnTo>
                    <a:pt x="700" y="561"/>
                  </a:lnTo>
                  <a:lnTo>
                    <a:pt x="696" y="564"/>
                  </a:lnTo>
                  <a:lnTo>
                    <a:pt x="689" y="564"/>
                  </a:lnTo>
                  <a:lnTo>
                    <a:pt x="685" y="550"/>
                  </a:lnTo>
                  <a:lnTo>
                    <a:pt x="673" y="538"/>
                  </a:lnTo>
                  <a:lnTo>
                    <a:pt x="665" y="534"/>
                  </a:lnTo>
                  <a:lnTo>
                    <a:pt x="656" y="534"/>
                  </a:lnTo>
                  <a:lnTo>
                    <a:pt x="654" y="518"/>
                  </a:lnTo>
                  <a:lnTo>
                    <a:pt x="648" y="503"/>
                  </a:lnTo>
                  <a:lnTo>
                    <a:pt x="647" y="495"/>
                  </a:lnTo>
                  <a:lnTo>
                    <a:pt x="639" y="477"/>
                  </a:lnTo>
                  <a:lnTo>
                    <a:pt x="629" y="475"/>
                  </a:lnTo>
                  <a:lnTo>
                    <a:pt x="614" y="470"/>
                  </a:lnTo>
                  <a:lnTo>
                    <a:pt x="593" y="473"/>
                  </a:lnTo>
                  <a:lnTo>
                    <a:pt x="584" y="490"/>
                  </a:lnTo>
                  <a:lnTo>
                    <a:pt x="591" y="489"/>
                  </a:lnTo>
                  <a:lnTo>
                    <a:pt x="590" y="497"/>
                  </a:lnTo>
                  <a:lnTo>
                    <a:pt x="584" y="502"/>
                  </a:lnTo>
                  <a:lnTo>
                    <a:pt x="580" y="517"/>
                  </a:lnTo>
                  <a:lnTo>
                    <a:pt x="575" y="520"/>
                  </a:lnTo>
                  <a:lnTo>
                    <a:pt x="576" y="529"/>
                  </a:lnTo>
                  <a:lnTo>
                    <a:pt x="560" y="540"/>
                  </a:lnTo>
                  <a:lnTo>
                    <a:pt x="555" y="534"/>
                  </a:lnTo>
                  <a:lnTo>
                    <a:pt x="545" y="536"/>
                  </a:lnTo>
                  <a:lnTo>
                    <a:pt x="535" y="527"/>
                  </a:lnTo>
                  <a:lnTo>
                    <a:pt x="527" y="526"/>
                  </a:lnTo>
                  <a:lnTo>
                    <a:pt x="522" y="534"/>
                  </a:lnTo>
                  <a:lnTo>
                    <a:pt x="511" y="542"/>
                  </a:lnTo>
                  <a:lnTo>
                    <a:pt x="501" y="541"/>
                  </a:lnTo>
                  <a:lnTo>
                    <a:pt x="488" y="544"/>
                  </a:lnTo>
                  <a:lnTo>
                    <a:pt x="484" y="541"/>
                  </a:lnTo>
                  <a:lnTo>
                    <a:pt x="472" y="536"/>
                  </a:lnTo>
                  <a:lnTo>
                    <a:pt x="470" y="530"/>
                  </a:lnTo>
                  <a:lnTo>
                    <a:pt x="446" y="521"/>
                  </a:lnTo>
                  <a:lnTo>
                    <a:pt x="428" y="529"/>
                  </a:lnTo>
                  <a:lnTo>
                    <a:pt x="412" y="505"/>
                  </a:lnTo>
                  <a:lnTo>
                    <a:pt x="389" y="497"/>
                  </a:lnTo>
                  <a:lnTo>
                    <a:pt x="384" y="505"/>
                  </a:lnTo>
                  <a:lnTo>
                    <a:pt x="377" y="512"/>
                  </a:lnTo>
                  <a:lnTo>
                    <a:pt x="381" y="523"/>
                  </a:lnTo>
                  <a:lnTo>
                    <a:pt x="379" y="534"/>
                  </a:lnTo>
                  <a:lnTo>
                    <a:pt x="367" y="535"/>
                  </a:lnTo>
                  <a:lnTo>
                    <a:pt x="367" y="530"/>
                  </a:lnTo>
                  <a:lnTo>
                    <a:pt x="360" y="530"/>
                  </a:lnTo>
                  <a:lnTo>
                    <a:pt x="358" y="536"/>
                  </a:lnTo>
                  <a:lnTo>
                    <a:pt x="354" y="536"/>
                  </a:lnTo>
                  <a:lnTo>
                    <a:pt x="342" y="524"/>
                  </a:lnTo>
                  <a:lnTo>
                    <a:pt x="334" y="524"/>
                  </a:lnTo>
                  <a:lnTo>
                    <a:pt x="326" y="518"/>
                  </a:lnTo>
                  <a:lnTo>
                    <a:pt x="321" y="518"/>
                  </a:lnTo>
                  <a:lnTo>
                    <a:pt x="313" y="526"/>
                  </a:lnTo>
                  <a:lnTo>
                    <a:pt x="308" y="526"/>
                  </a:lnTo>
                  <a:lnTo>
                    <a:pt x="301" y="537"/>
                  </a:lnTo>
                  <a:lnTo>
                    <a:pt x="285" y="541"/>
                  </a:lnTo>
                  <a:lnTo>
                    <a:pt x="282" y="546"/>
                  </a:lnTo>
                  <a:lnTo>
                    <a:pt x="279" y="546"/>
                  </a:lnTo>
                  <a:lnTo>
                    <a:pt x="278" y="541"/>
                  </a:lnTo>
                  <a:lnTo>
                    <a:pt x="260" y="536"/>
                  </a:lnTo>
                  <a:lnTo>
                    <a:pt x="245" y="516"/>
                  </a:lnTo>
                  <a:lnTo>
                    <a:pt x="211" y="516"/>
                  </a:lnTo>
                  <a:lnTo>
                    <a:pt x="202" y="500"/>
                  </a:lnTo>
                  <a:lnTo>
                    <a:pt x="198" y="487"/>
                  </a:lnTo>
                  <a:lnTo>
                    <a:pt x="184" y="478"/>
                  </a:lnTo>
                  <a:lnTo>
                    <a:pt x="181" y="467"/>
                  </a:lnTo>
                  <a:lnTo>
                    <a:pt x="181" y="460"/>
                  </a:lnTo>
                  <a:lnTo>
                    <a:pt x="169" y="459"/>
                  </a:lnTo>
                  <a:lnTo>
                    <a:pt x="164" y="465"/>
                  </a:lnTo>
                  <a:lnTo>
                    <a:pt x="162" y="471"/>
                  </a:lnTo>
                  <a:lnTo>
                    <a:pt x="151" y="473"/>
                  </a:lnTo>
                  <a:lnTo>
                    <a:pt x="149" y="465"/>
                  </a:lnTo>
                  <a:lnTo>
                    <a:pt x="137" y="459"/>
                  </a:lnTo>
                  <a:lnTo>
                    <a:pt x="130" y="461"/>
                  </a:lnTo>
                  <a:lnTo>
                    <a:pt x="125" y="448"/>
                  </a:lnTo>
                  <a:lnTo>
                    <a:pt x="118" y="445"/>
                  </a:lnTo>
                  <a:lnTo>
                    <a:pt x="106" y="444"/>
                  </a:lnTo>
                  <a:lnTo>
                    <a:pt x="94" y="445"/>
                  </a:lnTo>
                  <a:lnTo>
                    <a:pt x="83" y="455"/>
                  </a:lnTo>
                  <a:lnTo>
                    <a:pt x="58" y="466"/>
                  </a:lnTo>
                  <a:lnTo>
                    <a:pt x="44" y="470"/>
                  </a:lnTo>
                  <a:lnTo>
                    <a:pt x="32" y="472"/>
                  </a:lnTo>
                  <a:lnTo>
                    <a:pt x="32" y="480"/>
                  </a:lnTo>
                  <a:lnTo>
                    <a:pt x="41" y="480"/>
                  </a:lnTo>
                  <a:lnTo>
                    <a:pt x="41" y="482"/>
                  </a:lnTo>
                  <a:lnTo>
                    <a:pt x="33" y="485"/>
                  </a:lnTo>
                  <a:lnTo>
                    <a:pt x="32" y="490"/>
                  </a:lnTo>
                  <a:lnTo>
                    <a:pt x="35" y="493"/>
                  </a:lnTo>
                  <a:lnTo>
                    <a:pt x="34" y="497"/>
                  </a:lnTo>
                  <a:lnTo>
                    <a:pt x="29" y="499"/>
                  </a:lnTo>
                  <a:lnTo>
                    <a:pt x="28" y="506"/>
                  </a:lnTo>
                  <a:lnTo>
                    <a:pt x="35" y="511"/>
                  </a:lnTo>
                  <a:lnTo>
                    <a:pt x="35" y="519"/>
                  </a:lnTo>
                  <a:lnTo>
                    <a:pt x="31" y="524"/>
                  </a:lnTo>
                  <a:lnTo>
                    <a:pt x="27" y="516"/>
                  </a:lnTo>
                  <a:lnTo>
                    <a:pt x="24" y="517"/>
                  </a:lnTo>
                  <a:lnTo>
                    <a:pt x="15" y="506"/>
                  </a:lnTo>
                  <a:lnTo>
                    <a:pt x="0" y="490"/>
                  </a:lnTo>
                  <a:lnTo>
                    <a:pt x="2" y="478"/>
                  </a:lnTo>
                  <a:lnTo>
                    <a:pt x="16" y="448"/>
                  </a:lnTo>
                  <a:lnTo>
                    <a:pt x="8" y="440"/>
                  </a:lnTo>
                  <a:lnTo>
                    <a:pt x="12" y="428"/>
                  </a:lnTo>
                  <a:lnTo>
                    <a:pt x="21" y="423"/>
                  </a:lnTo>
                  <a:lnTo>
                    <a:pt x="25" y="407"/>
                  </a:lnTo>
                  <a:lnTo>
                    <a:pt x="24" y="381"/>
                  </a:lnTo>
                  <a:lnTo>
                    <a:pt x="21" y="362"/>
                  </a:lnTo>
                  <a:lnTo>
                    <a:pt x="25" y="326"/>
                  </a:lnTo>
                  <a:lnTo>
                    <a:pt x="27" y="320"/>
                  </a:lnTo>
                  <a:lnTo>
                    <a:pt x="31" y="299"/>
                  </a:lnTo>
                  <a:lnTo>
                    <a:pt x="26" y="292"/>
                  </a:lnTo>
                  <a:lnTo>
                    <a:pt x="29" y="256"/>
                  </a:lnTo>
                  <a:lnTo>
                    <a:pt x="56" y="223"/>
                  </a:lnTo>
                  <a:lnTo>
                    <a:pt x="64" y="219"/>
                  </a:lnTo>
                  <a:lnTo>
                    <a:pt x="66" y="208"/>
                  </a:lnTo>
                  <a:lnTo>
                    <a:pt x="60" y="180"/>
                  </a:lnTo>
                  <a:lnTo>
                    <a:pt x="65" y="176"/>
                  </a:lnTo>
                  <a:lnTo>
                    <a:pt x="60" y="161"/>
                  </a:lnTo>
                  <a:lnTo>
                    <a:pt x="70" y="166"/>
                  </a:lnTo>
                  <a:lnTo>
                    <a:pt x="76" y="170"/>
                  </a:lnTo>
                  <a:lnTo>
                    <a:pt x="81" y="171"/>
                  </a:lnTo>
                  <a:lnTo>
                    <a:pt x="87" y="175"/>
                  </a:lnTo>
                  <a:lnTo>
                    <a:pt x="91" y="175"/>
                  </a:lnTo>
                  <a:lnTo>
                    <a:pt x="97" y="178"/>
                  </a:lnTo>
                  <a:lnTo>
                    <a:pt x="98" y="183"/>
                  </a:lnTo>
                  <a:lnTo>
                    <a:pt x="100" y="184"/>
                  </a:lnTo>
                  <a:lnTo>
                    <a:pt x="109" y="179"/>
                  </a:lnTo>
                  <a:lnTo>
                    <a:pt x="110" y="173"/>
                  </a:lnTo>
                  <a:lnTo>
                    <a:pt x="104" y="172"/>
                  </a:lnTo>
                  <a:lnTo>
                    <a:pt x="98" y="167"/>
                  </a:lnTo>
                  <a:lnTo>
                    <a:pt x="99" y="164"/>
                  </a:lnTo>
                  <a:lnTo>
                    <a:pt x="93" y="160"/>
                  </a:lnTo>
                  <a:lnTo>
                    <a:pt x="90" y="162"/>
                  </a:lnTo>
                  <a:lnTo>
                    <a:pt x="88" y="154"/>
                  </a:lnTo>
                  <a:lnTo>
                    <a:pt x="90" y="154"/>
                  </a:lnTo>
                  <a:lnTo>
                    <a:pt x="91" y="140"/>
                  </a:lnTo>
                  <a:lnTo>
                    <a:pt x="89" y="139"/>
                  </a:lnTo>
                  <a:lnTo>
                    <a:pt x="91" y="133"/>
                  </a:lnTo>
                  <a:lnTo>
                    <a:pt x="100" y="125"/>
                  </a:lnTo>
                  <a:lnTo>
                    <a:pt x="107" y="115"/>
                  </a:lnTo>
                  <a:lnTo>
                    <a:pt x="112" y="98"/>
                  </a:lnTo>
                  <a:lnTo>
                    <a:pt x="119" y="96"/>
                  </a:lnTo>
                  <a:lnTo>
                    <a:pt x="125" y="98"/>
                  </a:lnTo>
                  <a:lnTo>
                    <a:pt x="136" y="97"/>
                  </a:lnTo>
                  <a:lnTo>
                    <a:pt x="145" y="102"/>
                  </a:lnTo>
                  <a:lnTo>
                    <a:pt x="143" y="110"/>
                  </a:lnTo>
                  <a:lnTo>
                    <a:pt x="145" y="111"/>
                  </a:lnTo>
                  <a:lnTo>
                    <a:pt x="145" y="116"/>
                  </a:lnTo>
                  <a:lnTo>
                    <a:pt x="134" y="124"/>
                  </a:lnTo>
                  <a:lnTo>
                    <a:pt x="134" y="129"/>
                  </a:lnTo>
                  <a:lnTo>
                    <a:pt x="141" y="130"/>
                  </a:lnTo>
                  <a:lnTo>
                    <a:pt x="142" y="142"/>
                  </a:lnTo>
                  <a:lnTo>
                    <a:pt x="147" y="144"/>
                  </a:lnTo>
                  <a:lnTo>
                    <a:pt x="141" y="150"/>
                  </a:lnTo>
                  <a:lnTo>
                    <a:pt x="141" y="163"/>
                  </a:lnTo>
                  <a:lnTo>
                    <a:pt x="144" y="165"/>
                  </a:lnTo>
                  <a:lnTo>
                    <a:pt x="141" y="171"/>
                  </a:lnTo>
                  <a:lnTo>
                    <a:pt x="147" y="177"/>
                  </a:lnTo>
                  <a:lnTo>
                    <a:pt x="153" y="178"/>
                  </a:lnTo>
                  <a:lnTo>
                    <a:pt x="146" y="184"/>
                  </a:lnTo>
                  <a:lnTo>
                    <a:pt x="148" y="187"/>
                  </a:lnTo>
                  <a:lnTo>
                    <a:pt x="144" y="194"/>
                  </a:lnTo>
                  <a:lnTo>
                    <a:pt x="136" y="199"/>
                  </a:lnTo>
                  <a:lnTo>
                    <a:pt x="137" y="202"/>
                  </a:lnTo>
                  <a:lnTo>
                    <a:pt x="133" y="204"/>
                  </a:lnTo>
                  <a:lnTo>
                    <a:pt x="133" y="207"/>
                  </a:lnTo>
                  <a:lnTo>
                    <a:pt x="125" y="211"/>
                  </a:lnTo>
                  <a:lnTo>
                    <a:pt x="119" y="206"/>
                  </a:lnTo>
                  <a:lnTo>
                    <a:pt x="116" y="204"/>
                  </a:lnTo>
                  <a:lnTo>
                    <a:pt x="111" y="205"/>
                  </a:lnTo>
                  <a:lnTo>
                    <a:pt x="104" y="205"/>
                  </a:lnTo>
                  <a:lnTo>
                    <a:pt x="102" y="207"/>
                  </a:lnTo>
                  <a:lnTo>
                    <a:pt x="104" y="209"/>
                  </a:lnTo>
                  <a:lnTo>
                    <a:pt x="110" y="209"/>
                  </a:lnTo>
                  <a:lnTo>
                    <a:pt x="117" y="215"/>
                  </a:lnTo>
                  <a:lnTo>
                    <a:pt x="135" y="216"/>
                  </a:lnTo>
                  <a:lnTo>
                    <a:pt x="138" y="219"/>
                  </a:lnTo>
                  <a:lnTo>
                    <a:pt x="142" y="211"/>
                  </a:lnTo>
                  <a:lnTo>
                    <a:pt x="151" y="206"/>
                  </a:lnTo>
                  <a:lnTo>
                    <a:pt x="157" y="198"/>
                  </a:lnTo>
                  <a:lnTo>
                    <a:pt x="162" y="195"/>
                  </a:lnTo>
                  <a:lnTo>
                    <a:pt x="164" y="190"/>
                  </a:lnTo>
                  <a:lnTo>
                    <a:pt x="159" y="181"/>
                  </a:lnTo>
                  <a:lnTo>
                    <a:pt x="156" y="178"/>
                  </a:lnTo>
                  <a:lnTo>
                    <a:pt x="172" y="172"/>
                  </a:lnTo>
                  <a:lnTo>
                    <a:pt x="179" y="172"/>
                  </a:lnTo>
                  <a:lnTo>
                    <a:pt x="181" y="175"/>
                  </a:lnTo>
                  <a:lnTo>
                    <a:pt x="186" y="181"/>
                  </a:lnTo>
                  <a:lnTo>
                    <a:pt x="183" y="192"/>
                  </a:lnTo>
                  <a:lnTo>
                    <a:pt x="187" y="195"/>
                  </a:lnTo>
                  <a:lnTo>
                    <a:pt x="196" y="196"/>
                  </a:lnTo>
                  <a:lnTo>
                    <a:pt x="201" y="195"/>
                  </a:lnTo>
                  <a:lnTo>
                    <a:pt x="197" y="193"/>
                  </a:lnTo>
                  <a:lnTo>
                    <a:pt x="193" y="194"/>
                  </a:lnTo>
                  <a:lnTo>
                    <a:pt x="189" y="190"/>
                  </a:lnTo>
                  <a:lnTo>
                    <a:pt x="188" y="187"/>
                  </a:lnTo>
                  <a:lnTo>
                    <a:pt x="195" y="182"/>
                  </a:lnTo>
                  <a:lnTo>
                    <a:pt x="189" y="175"/>
                  </a:lnTo>
                  <a:lnTo>
                    <a:pt x="184" y="173"/>
                  </a:lnTo>
                  <a:lnTo>
                    <a:pt x="181" y="169"/>
                  </a:lnTo>
                  <a:lnTo>
                    <a:pt x="170" y="167"/>
                  </a:lnTo>
                  <a:lnTo>
                    <a:pt x="164" y="170"/>
                  </a:lnTo>
                  <a:lnTo>
                    <a:pt x="154" y="168"/>
                  </a:lnTo>
                  <a:lnTo>
                    <a:pt x="153" y="163"/>
                  </a:lnTo>
                  <a:lnTo>
                    <a:pt x="150" y="157"/>
                  </a:lnTo>
                  <a:lnTo>
                    <a:pt x="151" y="152"/>
                  </a:lnTo>
                  <a:lnTo>
                    <a:pt x="155" y="148"/>
                  </a:lnTo>
                  <a:lnTo>
                    <a:pt x="159" y="142"/>
                  </a:lnTo>
                  <a:lnTo>
                    <a:pt x="157" y="134"/>
                  </a:lnTo>
                  <a:lnTo>
                    <a:pt x="148" y="127"/>
                  </a:lnTo>
                  <a:lnTo>
                    <a:pt x="152" y="119"/>
                  </a:lnTo>
                  <a:lnTo>
                    <a:pt x="166" y="113"/>
                  </a:lnTo>
                  <a:lnTo>
                    <a:pt x="167" y="107"/>
                  </a:lnTo>
                  <a:lnTo>
                    <a:pt x="166" y="105"/>
                  </a:lnTo>
                  <a:lnTo>
                    <a:pt x="164" y="101"/>
                  </a:lnTo>
                  <a:lnTo>
                    <a:pt x="160" y="98"/>
                  </a:lnTo>
                  <a:lnTo>
                    <a:pt x="162" y="97"/>
                  </a:lnTo>
                  <a:lnTo>
                    <a:pt x="166" y="98"/>
                  </a:lnTo>
                  <a:lnTo>
                    <a:pt x="172" y="103"/>
                  </a:lnTo>
                  <a:lnTo>
                    <a:pt x="172" y="112"/>
                  </a:lnTo>
                  <a:lnTo>
                    <a:pt x="168" y="116"/>
                  </a:lnTo>
                  <a:lnTo>
                    <a:pt x="168" y="120"/>
                  </a:lnTo>
                  <a:lnTo>
                    <a:pt x="172" y="122"/>
                  </a:lnTo>
                  <a:lnTo>
                    <a:pt x="168" y="128"/>
                  </a:lnTo>
                  <a:lnTo>
                    <a:pt x="183" y="132"/>
                  </a:lnTo>
                  <a:lnTo>
                    <a:pt x="190" y="132"/>
                  </a:lnTo>
                  <a:lnTo>
                    <a:pt x="195" y="136"/>
                  </a:lnTo>
                  <a:lnTo>
                    <a:pt x="202" y="137"/>
                  </a:lnTo>
                  <a:lnTo>
                    <a:pt x="202" y="134"/>
                  </a:lnTo>
                  <a:lnTo>
                    <a:pt x="198" y="133"/>
                  </a:lnTo>
                  <a:lnTo>
                    <a:pt x="194" y="130"/>
                  </a:lnTo>
                  <a:lnTo>
                    <a:pt x="194" y="128"/>
                  </a:lnTo>
                  <a:lnTo>
                    <a:pt x="189" y="128"/>
                  </a:lnTo>
                  <a:lnTo>
                    <a:pt x="179" y="124"/>
                  </a:lnTo>
                  <a:lnTo>
                    <a:pt x="174" y="119"/>
                  </a:lnTo>
                  <a:lnTo>
                    <a:pt x="178" y="116"/>
                  </a:lnTo>
                  <a:lnTo>
                    <a:pt x="183" y="115"/>
                  </a:lnTo>
                  <a:lnTo>
                    <a:pt x="188" y="119"/>
                  </a:lnTo>
                  <a:lnTo>
                    <a:pt x="193" y="119"/>
                  </a:lnTo>
                  <a:lnTo>
                    <a:pt x="193" y="113"/>
                  </a:lnTo>
                  <a:lnTo>
                    <a:pt x="189" y="114"/>
                  </a:lnTo>
                  <a:lnTo>
                    <a:pt x="186" y="114"/>
                  </a:lnTo>
                  <a:lnTo>
                    <a:pt x="186" y="112"/>
                  </a:lnTo>
                  <a:lnTo>
                    <a:pt x="194" y="108"/>
                  </a:lnTo>
                  <a:lnTo>
                    <a:pt x="202" y="108"/>
                  </a:lnTo>
                  <a:lnTo>
                    <a:pt x="216" y="115"/>
                  </a:lnTo>
                  <a:lnTo>
                    <a:pt x="228" y="122"/>
                  </a:lnTo>
                  <a:lnTo>
                    <a:pt x="239" y="121"/>
                  </a:lnTo>
                  <a:lnTo>
                    <a:pt x="240" y="122"/>
                  </a:lnTo>
                  <a:lnTo>
                    <a:pt x="237" y="127"/>
                  </a:lnTo>
                  <a:lnTo>
                    <a:pt x="233" y="128"/>
                  </a:lnTo>
                  <a:lnTo>
                    <a:pt x="229" y="130"/>
                  </a:lnTo>
                  <a:lnTo>
                    <a:pt x="232" y="132"/>
                  </a:lnTo>
                  <a:lnTo>
                    <a:pt x="233" y="138"/>
                  </a:lnTo>
                  <a:lnTo>
                    <a:pt x="241" y="136"/>
                  </a:lnTo>
                  <a:lnTo>
                    <a:pt x="241" y="143"/>
                  </a:lnTo>
                  <a:lnTo>
                    <a:pt x="235" y="149"/>
                  </a:lnTo>
                  <a:lnTo>
                    <a:pt x="244" y="156"/>
                  </a:lnTo>
                  <a:lnTo>
                    <a:pt x="247" y="160"/>
                  </a:lnTo>
                  <a:lnTo>
                    <a:pt x="251" y="161"/>
                  </a:lnTo>
                  <a:lnTo>
                    <a:pt x="254" y="160"/>
                  </a:lnTo>
                  <a:lnTo>
                    <a:pt x="252" y="158"/>
                  </a:lnTo>
                  <a:lnTo>
                    <a:pt x="241" y="149"/>
                  </a:lnTo>
                  <a:lnTo>
                    <a:pt x="246" y="146"/>
                  </a:lnTo>
                  <a:lnTo>
                    <a:pt x="248" y="141"/>
                  </a:lnTo>
                  <a:lnTo>
                    <a:pt x="241" y="134"/>
                  </a:lnTo>
                  <a:lnTo>
                    <a:pt x="241" y="129"/>
                  </a:lnTo>
                  <a:lnTo>
                    <a:pt x="244" y="123"/>
                  </a:lnTo>
                  <a:lnTo>
                    <a:pt x="242" y="118"/>
                  </a:lnTo>
                  <a:lnTo>
                    <a:pt x="233" y="115"/>
                  </a:lnTo>
                  <a:lnTo>
                    <a:pt x="233" y="110"/>
                  </a:lnTo>
                  <a:lnTo>
                    <a:pt x="220" y="107"/>
                  </a:lnTo>
                  <a:lnTo>
                    <a:pt x="220" y="103"/>
                  </a:lnTo>
                  <a:lnTo>
                    <a:pt x="217" y="100"/>
                  </a:lnTo>
                  <a:lnTo>
                    <a:pt x="218" y="92"/>
                  </a:lnTo>
                  <a:lnTo>
                    <a:pt x="214" y="89"/>
                  </a:lnTo>
                  <a:lnTo>
                    <a:pt x="220" y="83"/>
                  </a:lnTo>
                  <a:lnTo>
                    <a:pt x="224" y="83"/>
                  </a:lnTo>
                  <a:lnTo>
                    <a:pt x="239" y="81"/>
                  </a:lnTo>
                  <a:lnTo>
                    <a:pt x="249" y="79"/>
                  </a:lnTo>
                  <a:lnTo>
                    <a:pt x="253" y="80"/>
                  </a:lnTo>
                  <a:lnTo>
                    <a:pt x="260" y="80"/>
                  </a:lnTo>
                  <a:lnTo>
                    <a:pt x="263" y="77"/>
                  </a:lnTo>
                  <a:lnTo>
                    <a:pt x="272" y="77"/>
                  </a:lnTo>
                  <a:lnTo>
                    <a:pt x="276" y="80"/>
                  </a:lnTo>
                  <a:lnTo>
                    <a:pt x="277" y="77"/>
                  </a:lnTo>
                  <a:lnTo>
                    <a:pt x="273" y="74"/>
                  </a:lnTo>
                  <a:lnTo>
                    <a:pt x="274" y="71"/>
                  </a:lnTo>
                  <a:lnTo>
                    <a:pt x="270" y="68"/>
                  </a:lnTo>
                  <a:lnTo>
                    <a:pt x="265" y="68"/>
                  </a:lnTo>
                  <a:lnTo>
                    <a:pt x="267" y="64"/>
                  </a:lnTo>
                  <a:lnTo>
                    <a:pt x="274" y="65"/>
                  </a:lnTo>
                  <a:lnTo>
                    <a:pt x="275" y="63"/>
                  </a:lnTo>
                  <a:lnTo>
                    <a:pt x="270" y="61"/>
                  </a:lnTo>
                  <a:lnTo>
                    <a:pt x="265" y="62"/>
                  </a:lnTo>
                  <a:lnTo>
                    <a:pt x="263" y="59"/>
                  </a:lnTo>
                  <a:lnTo>
                    <a:pt x="267" y="56"/>
                  </a:lnTo>
                  <a:lnTo>
                    <a:pt x="273" y="58"/>
                  </a:lnTo>
                  <a:lnTo>
                    <a:pt x="276" y="55"/>
                  </a:lnTo>
                  <a:lnTo>
                    <a:pt x="280" y="52"/>
                  </a:lnTo>
                  <a:lnTo>
                    <a:pt x="281" y="50"/>
                  </a:lnTo>
                  <a:lnTo>
                    <a:pt x="277" y="50"/>
                  </a:lnTo>
                  <a:lnTo>
                    <a:pt x="273" y="49"/>
                  </a:lnTo>
                  <a:lnTo>
                    <a:pt x="275" y="48"/>
                  </a:lnTo>
                  <a:lnTo>
                    <a:pt x="280" y="48"/>
                  </a:lnTo>
                  <a:lnTo>
                    <a:pt x="285" y="48"/>
                  </a:lnTo>
                  <a:lnTo>
                    <a:pt x="292" y="43"/>
                  </a:lnTo>
                  <a:lnTo>
                    <a:pt x="302" y="42"/>
                  </a:lnTo>
                  <a:lnTo>
                    <a:pt x="309" y="40"/>
                  </a:lnTo>
                  <a:lnTo>
                    <a:pt x="314" y="41"/>
                  </a:lnTo>
                  <a:lnTo>
                    <a:pt x="317" y="39"/>
                  </a:lnTo>
                  <a:lnTo>
                    <a:pt x="330" y="38"/>
                  </a:lnTo>
                  <a:lnTo>
                    <a:pt x="339" y="37"/>
                  </a:lnTo>
                  <a:lnTo>
                    <a:pt x="340" y="36"/>
                  </a:lnTo>
                  <a:lnTo>
                    <a:pt x="335" y="36"/>
                  </a:lnTo>
                  <a:lnTo>
                    <a:pt x="331" y="35"/>
                  </a:lnTo>
                  <a:lnTo>
                    <a:pt x="329" y="33"/>
                  </a:lnTo>
                  <a:lnTo>
                    <a:pt x="334" y="32"/>
                  </a:lnTo>
                  <a:lnTo>
                    <a:pt x="345" y="32"/>
                  </a:lnTo>
                  <a:lnTo>
                    <a:pt x="351" y="31"/>
                  </a:lnTo>
                  <a:lnTo>
                    <a:pt x="361" y="33"/>
                  </a:lnTo>
                  <a:lnTo>
                    <a:pt x="355" y="36"/>
                  </a:lnTo>
                  <a:lnTo>
                    <a:pt x="358" y="37"/>
                  </a:lnTo>
                  <a:lnTo>
                    <a:pt x="362" y="35"/>
                  </a:lnTo>
                  <a:lnTo>
                    <a:pt x="366" y="35"/>
                  </a:lnTo>
                  <a:lnTo>
                    <a:pt x="366" y="37"/>
                  </a:lnTo>
                  <a:lnTo>
                    <a:pt x="376" y="34"/>
                  </a:lnTo>
                  <a:lnTo>
                    <a:pt x="380" y="31"/>
                  </a:lnTo>
                  <a:lnTo>
                    <a:pt x="385" y="29"/>
                  </a:lnTo>
                  <a:lnTo>
                    <a:pt x="394" y="32"/>
                  </a:lnTo>
                  <a:lnTo>
                    <a:pt x="390" y="35"/>
                  </a:lnTo>
                  <a:lnTo>
                    <a:pt x="392" y="39"/>
                  </a:lnTo>
                  <a:lnTo>
                    <a:pt x="399" y="37"/>
                  </a:lnTo>
                  <a:lnTo>
                    <a:pt x="400" y="33"/>
                  </a:lnTo>
                  <a:lnTo>
                    <a:pt x="398" y="30"/>
                  </a:lnTo>
                  <a:lnTo>
                    <a:pt x="389" y="27"/>
                  </a:lnTo>
                  <a:lnTo>
                    <a:pt x="386" y="25"/>
                  </a:lnTo>
                  <a:lnTo>
                    <a:pt x="388" y="24"/>
                  </a:lnTo>
                  <a:lnTo>
                    <a:pt x="395" y="26"/>
                  </a:lnTo>
                  <a:lnTo>
                    <a:pt x="404" y="25"/>
                  </a:lnTo>
                  <a:lnTo>
                    <a:pt x="409" y="26"/>
                  </a:lnTo>
                  <a:lnTo>
                    <a:pt x="414" y="27"/>
                  </a:lnTo>
                  <a:lnTo>
                    <a:pt x="423" y="28"/>
                  </a:lnTo>
                  <a:lnTo>
                    <a:pt x="432" y="26"/>
                  </a:lnTo>
                  <a:lnTo>
                    <a:pt x="430" y="25"/>
                  </a:lnTo>
                  <a:lnTo>
                    <a:pt x="420" y="26"/>
                  </a:lnTo>
                  <a:lnTo>
                    <a:pt x="415" y="24"/>
                  </a:lnTo>
                  <a:lnTo>
                    <a:pt x="410" y="24"/>
                  </a:lnTo>
                  <a:lnTo>
                    <a:pt x="407" y="20"/>
                  </a:lnTo>
                  <a:lnTo>
                    <a:pt x="410" y="20"/>
                  </a:lnTo>
                  <a:lnTo>
                    <a:pt x="407" y="18"/>
                  </a:lnTo>
                  <a:lnTo>
                    <a:pt x="405" y="15"/>
                  </a:lnTo>
                  <a:lnTo>
                    <a:pt x="410" y="13"/>
                  </a:lnTo>
                  <a:lnTo>
                    <a:pt x="411" y="10"/>
                  </a:lnTo>
                  <a:lnTo>
                    <a:pt x="419" y="5"/>
                  </a:lnTo>
                  <a:lnTo>
                    <a:pt x="422" y="3"/>
                  </a:lnTo>
                  <a:lnTo>
                    <a:pt x="434" y="0"/>
                  </a:lnTo>
                  <a:lnTo>
                    <a:pt x="444" y="3"/>
                  </a:lnTo>
                  <a:lnTo>
                    <a:pt x="450" y="2"/>
                  </a:lnTo>
                  <a:lnTo>
                    <a:pt x="453" y="5"/>
                  </a:lnTo>
                  <a:lnTo>
                    <a:pt x="449" y="9"/>
                  </a:lnTo>
                  <a:lnTo>
                    <a:pt x="438" y="10"/>
                  </a:lnTo>
                  <a:lnTo>
                    <a:pt x="438" y="12"/>
                  </a:lnTo>
                  <a:lnTo>
                    <a:pt x="447" y="12"/>
                  </a:lnTo>
                  <a:lnTo>
                    <a:pt x="447" y="15"/>
                  </a:lnTo>
                  <a:lnTo>
                    <a:pt x="451" y="15"/>
                  </a:lnTo>
                  <a:lnTo>
                    <a:pt x="456" y="13"/>
                  </a:lnTo>
                  <a:lnTo>
                    <a:pt x="463" y="14"/>
                  </a:lnTo>
                  <a:lnTo>
                    <a:pt x="461" y="19"/>
                  </a:lnTo>
                  <a:lnTo>
                    <a:pt x="454" y="23"/>
                  </a:lnTo>
                  <a:lnTo>
                    <a:pt x="459" y="25"/>
                  </a:lnTo>
                  <a:lnTo>
                    <a:pt x="468" y="24"/>
                  </a:lnTo>
                  <a:lnTo>
                    <a:pt x="470" y="20"/>
                  </a:lnTo>
                  <a:lnTo>
                    <a:pt x="497" y="19"/>
                  </a:lnTo>
                  <a:lnTo>
                    <a:pt x="499" y="21"/>
                  </a:lnTo>
                  <a:lnTo>
                    <a:pt x="504" y="21"/>
                  </a:lnTo>
                  <a:lnTo>
                    <a:pt x="514" y="27"/>
                  </a:lnTo>
                  <a:lnTo>
                    <a:pt x="512" y="31"/>
                  </a:lnTo>
                  <a:lnTo>
                    <a:pt x="514" y="31"/>
                  </a:lnTo>
                  <a:lnTo>
                    <a:pt x="519" y="28"/>
                  </a:lnTo>
                  <a:lnTo>
                    <a:pt x="522" y="28"/>
                  </a:lnTo>
                  <a:lnTo>
                    <a:pt x="522" y="34"/>
                  </a:lnTo>
                  <a:lnTo>
                    <a:pt x="525" y="35"/>
                  </a:lnTo>
                  <a:lnTo>
                    <a:pt x="525" y="40"/>
                  </a:lnTo>
                  <a:lnTo>
                    <a:pt x="518" y="39"/>
                  </a:lnTo>
                  <a:lnTo>
                    <a:pt x="514" y="36"/>
                  </a:lnTo>
                  <a:lnTo>
                    <a:pt x="512" y="36"/>
                  </a:lnTo>
                  <a:lnTo>
                    <a:pt x="511" y="37"/>
                  </a:lnTo>
                  <a:lnTo>
                    <a:pt x="513" y="40"/>
                  </a:lnTo>
                  <a:lnTo>
                    <a:pt x="522" y="44"/>
                  </a:lnTo>
                  <a:lnTo>
                    <a:pt x="518" y="49"/>
                  </a:lnTo>
                  <a:lnTo>
                    <a:pt x="509" y="55"/>
                  </a:lnTo>
                  <a:lnTo>
                    <a:pt x="509" y="59"/>
                  </a:lnTo>
                  <a:lnTo>
                    <a:pt x="501" y="59"/>
                  </a:lnTo>
                  <a:lnTo>
                    <a:pt x="489" y="67"/>
                  </a:lnTo>
                  <a:lnTo>
                    <a:pt x="488" y="70"/>
                  </a:lnTo>
                  <a:lnTo>
                    <a:pt x="484" y="71"/>
                  </a:lnTo>
                  <a:lnTo>
                    <a:pt x="476" y="75"/>
                  </a:lnTo>
                  <a:lnTo>
                    <a:pt x="470" y="81"/>
                  </a:lnTo>
                  <a:lnTo>
                    <a:pt x="465" y="81"/>
                  </a:lnTo>
                  <a:lnTo>
                    <a:pt x="460" y="83"/>
                  </a:lnTo>
                  <a:lnTo>
                    <a:pt x="459" y="88"/>
                  </a:lnTo>
                  <a:lnTo>
                    <a:pt x="455" y="88"/>
                  </a:lnTo>
                  <a:lnTo>
                    <a:pt x="451" y="90"/>
                  </a:lnTo>
                  <a:lnTo>
                    <a:pt x="451" y="95"/>
                  </a:lnTo>
                  <a:lnTo>
                    <a:pt x="444" y="101"/>
                  </a:lnTo>
                  <a:lnTo>
                    <a:pt x="449" y="100"/>
                  </a:lnTo>
                  <a:lnTo>
                    <a:pt x="458" y="96"/>
                  </a:lnTo>
                  <a:lnTo>
                    <a:pt x="459" y="92"/>
                  </a:lnTo>
                  <a:lnTo>
                    <a:pt x="470" y="92"/>
                  </a:lnTo>
                  <a:lnTo>
                    <a:pt x="471" y="90"/>
                  </a:lnTo>
                  <a:lnTo>
                    <a:pt x="476" y="87"/>
                  </a:lnTo>
                  <a:lnTo>
                    <a:pt x="480" y="87"/>
                  </a:lnTo>
                  <a:lnTo>
                    <a:pt x="483" y="86"/>
                  </a:lnTo>
                  <a:lnTo>
                    <a:pt x="489" y="86"/>
                  </a:lnTo>
                  <a:lnTo>
                    <a:pt x="496" y="79"/>
                  </a:lnTo>
                  <a:lnTo>
                    <a:pt x="491" y="80"/>
                  </a:lnTo>
                  <a:lnTo>
                    <a:pt x="487" y="80"/>
                  </a:lnTo>
                  <a:lnTo>
                    <a:pt x="486" y="77"/>
                  </a:lnTo>
                  <a:lnTo>
                    <a:pt x="491" y="74"/>
                  </a:lnTo>
                  <a:lnTo>
                    <a:pt x="495" y="74"/>
                  </a:lnTo>
                  <a:lnTo>
                    <a:pt x="503" y="74"/>
                  </a:lnTo>
                  <a:lnTo>
                    <a:pt x="502" y="78"/>
                  </a:lnTo>
                  <a:lnTo>
                    <a:pt x="510" y="80"/>
                  </a:lnTo>
                  <a:lnTo>
                    <a:pt x="516" y="80"/>
                  </a:lnTo>
                  <a:lnTo>
                    <a:pt x="516" y="75"/>
                  </a:lnTo>
                  <a:lnTo>
                    <a:pt x="521" y="76"/>
                  </a:lnTo>
                  <a:lnTo>
                    <a:pt x="524" y="79"/>
                  </a:lnTo>
                  <a:lnTo>
                    <a:pt x="522" y="82"/>
                  </a:lnTo>
                  <a:lnTo>
                    <a:pt x="518" y="84"/>
                  </a:lnTo>
                  <a:lnTo>
                    <a:pt x="520" y="87"/>
                  </a:lnTo>
                  <a:lnTo>
                    <a:pt x="525" y="86"/>
                  </a:lnTo>
                  <a:lnTo>
                    <a:pt x="526" y="83"/>
                  </a:lnTo>
                  <a:lnTo>
                    <a:pt x="541" y="80"/>
                  </a:lnTo>
                  <a:lnTo>
                    <a:pt x="549" y="81"/>
                  </a:lnTo>
                  <a:lnTo>
                    <a:pt x="565" y="82"/>
                  </a:lnTo>
                  <a:lnTo>
                    <a:pt x="573" y="83"/>
                  </a:lnTo>
                  <a:lnTo>
                    <a:pt x="574" y="85"/>
                  </a:lnTo>
                  <a:lnTo>
                    <a:pt x="569" y="85"/>
                  </a:lnTo>
                  <a:lnTo>
                    <a:pt x="567" y="86"/>
                  </a:lnTo>
                  <a:lnTo>
                    <a:pt x="566" y="90"/>
                  </a:lnTo>
                  <a:lnTo>
                    <a:pt x="584" y="95"/>
                  </a:lnTo>
                  <a:lnTo>
                    <a:pt x="587" y="94"/>
                  </a:lnTo>
                  <a:lnTo>
                    <a:pt x="592" y="94"/>
                  </a:lnTo>
                  <a:lnTo>
                    <a:pt x="600" y="96"/>
                  </a:lnTo>
                  <a:lnTo>
                    <a:pt x="606" y="96"/>
                  </a:lnTo>
                  <a:lnTo>
                    <a:pt x="609" y="93"/>
                  </a:lnTo>
                  <a:lnTo>
                    <a:pt x="612" y="93"/>
                  </a:lnTo>
                  <a:lnTo>
                    <a:pt x="617" y="92"/>
                  </a:lnTo>
                  <a:lnTo>
                    <a:pt x="617" y="87"/>
                  </a:lnTo>
                  <a:lnTo>
                    <a:pt x="615" y="85"/>
                  </a:lnTo>
                  <a:lnTo>
                    <a:pt x="614" y="81"/>
                  </a:lnTo>
                  <a:lnTo>
                    <a:pt x="616" y="80"/>
                  </a:lnTo>
                  <a:lnTo>
                    <a:pt x="620" y="80"/>
                  </a:lnTo>
                  <a:lnTo>
                    <a:pt x="622" y="79"/>
                  </a:lnTo>
                  <a:lnTo>
                    <a:pt x="632" y="81"/>
                  </a:lnTo>
                  <a:lnTo>
                    <a:pt x="631" y="83"/>
                  </a:lnTo>
                  <a:lnTo>
                    <a:pt x="635" y="86"/>
                  </a:lnTo>
                  <a:lnTo>
                    <a:pt x="641" y="84"/>
                  </a:lnTo>
                  <a:lnTo>
                    <a:pt x="647" y="88"/>
                  </a:lnTo>
                  <a:lnTo>
                    <a:pt x="653" y="85"/>
                  </a:lnTo>
                  <a:lnTo>
                    <a:pt x="657" y="86"/>
                  </a:lnTo>
                  <a:lnTo>
                    <a:pt x="666" y="95"/>
                  </a:lnTo>
                  <a:lnTo>
                    <a:pt x="666" y="98"/>
                  </a:lnTo>
                  <a:lnTo>
                    <a:pt x="672" y="101"/>
                  </a:lnTo>
                  <a:lnTo>
                    <a:pt x="668" y="104"/>
                  </a:lnTo>
                  <a:lnTo>
                    <a:pt x="661" y="103"/>
                  </a:lnTo>
                  <a:lnTo>
                    <a:pt x="661" y="105"/>
                  </a:lnTo>
                  <a:lnTo>
                    <a:pt x="664" y="106"/>
                  </a:lnTo>
                  <a:lnTo>
                    <a:pt x="671" y="107"/>
                  </a:lnTo>
                  <a:lnTo>
                    <a:pt x="670" y="113"/>
                  </a:lnTo>
                  <a:lnTo>
                    <a:pt x="666" y="113"/>
                  </a:lnTo>
                  <a:lnTo>
                    <a:pt x="660" y="110"/>
                  </a:lnTo>
                  <a:lnTo>
                    <a:pt x="660" y="115"/>
                  </a:lnTo>
                  <a:lnTo>
                    <a:pt x="664" y="118"/>
                  </a:lnTo>
                  <a:lnTo>
                    <a:pt x="667" y="116"/>
                  </a:lnTo>
                  <a:lnTo>
                    <a:pt x="670" y="119"/>
                  </a:lnTo>
                  <a:lnTo>
                    <a:pt x="668" y="121"/>
                  </a:lnTo>
                  <a:lnTo>
                    <a:pt x="669" y="125"/>
                  </a:lnTo>
                  <a:lnTo>
                    <a:pt x="689" y="137"/>
                  </a:lnTo>
                  <a:lnTo>
                    <a:pt x="693" y="133"/>
                  </a:lnTo>
                  <a:lnTo>
                    <a:pt x="696" y="123"/>
                  </a:lnTo>
                  <a:lnTo>
                    <a:pt x="701" y="116"/>
                  </a:lnTo>
                  <a:lnTo>
                    <a:pt x="704" y="119"/>
                  </a:lnTo>
                  <a:lnTo>
                    <a:pt x="712" y="125"/>
                  </a:lnTo>
                  <a:lnTo>
                    <a:pt x="719" y="125"/>
                  </a:lnTo>
                  <a:lnTo>
                    <a:pt x="728" y="122"/>
                  </a:lnTo>
                  <a:lnTo>
                    <a:pt x="739" y="123"/>
                  </a:lnTo>
                  <a:lnTo>
                    <a:pt x="747" y="128"/>
                  </a:lnTo>
                  <a:lnTo>
                    <a:pt x="752" y="128"/>
                  </a:lnTo>
                  <a:lnTo>
                    <a:pt x="753" y="123"/>
                  </a:lnTo>
                  <a:lnTo>
                    <a:pt x="756" y="120"/>
                  </a:lnTo>
                  <a:lnTo>
                    <a:pt x="761" y="122"/>
                  </a:lnTo>
                  <a:lnTo>
                    <a:pt x="761" y="125"/>
                  </a:lnTo>
                  <a:lnTo>
                    <a:pt x="770" y="123"/>
                  </a:lnTo>
                  <a:lnTo>
                    <a:pt x="767" y="118"/>
                  </a:lnTo>
                  <a:lnTo>
                    <a:pt x="767" y="111"/>
                  </a:lnTo>
                  <a:lnTo>
                    <a:pt x="770" y="109"/>
                  </a:lnTo>
                  <a:lnTo>
                    <a:pt x="761" y="109"/>
                  </a:lnTo>
                  <a:lnTo>
                    <a:pt x="763" y="104"/>
                  </a:lnTo>
                  <a:lnTo>
                    <a:pt x="767" y="105"/>
                  </a:lnTo>
                  <a:lnTo>
                    <a:pt x="772" y="105"/>
                  </a:lnTo>
                  <a:lnTo>
                    <a:pt x="780" y="101"/>
                  </a:lnTo>
                  <a:lnTo>
                    <a:pt x="777" y="99"/>
                  </a:lnTo>
                  <a:lnTo>
                    <a:pt x="779" y="97"/>
                  </a:lnTo>
                  <a:lnTo>
                    <a:pt x="782" y="98"/>
                  </a:lnTo>
                  <a:lnTo>
                    <a:pt x="783" y="100"/>
                  </a:lnTo>
                  <a:lnTo>
                    <a:pt x="791" y="99"/>
                  </a:lnTo>
                  <a:lnTo>
                    <a:pt x="802" y="101"/>
                  </a:lnTo>
                  <a:lnTo>
                    <a:pt x="812" y="102"/>
                  </a:lnTo>
                  <a:lnTo>
                    <a:pt x="829" y="107"/>
                  </a:lnTo>
                  <a:lnTo>
                    <a:pt x="820" y="106"/>
                  </a:lnTo>
                  <a:lnTo>
                    <a:pt x="812" y="106"/>
                  </a:lnTo>
                  <a:lnTo>
                    <a:pt x="808" y="110"/>
                  </a:lnTo>
                  <a:lnTo>
                    <a:pt x="810" y="112"/>
                  </a:lnTo>
                  <a:lnTo>
                    <a:pt x="821" y="111"/>
                  </a:lnTo>
                  <a:lnTo>
                    <a:pt x="820" y="116"/>
                  </a:lnTo>
                  <a:lnTo>
                    <a:pt x="814" y="116"/>
                  </a:lnTo>
                  <a:lnTo>
                    <a:pt x="815" y="121"/>
                  </a:lnTo>
                  <a:lnTo>
                    <a:pt x="825" y="119"/>
                  </a:lnTo>
                  <a:lnTo>
                    <a:pt x="833" y="115"/>
                  </a:lnTo>
                  <a:lnTo>
                    <a:pt x="837" y="109"/>
                  </a:lnTo>
                  <a:lnTo>
                    <a:pt x="852" y="109"/>
                  </a:lnTo>
                  <a:lnTo>
                    <a:pt x="859" y="112"/>
                  </a:lnTo>
                  <a:lnTo>
                    <a:pt x="863" y="113"/>
                  </a:lnTo>
                  <a:lnTo>
                    <a:pt x="862" y="118"/>
                  </a:lnTo>
                  <a:lnTo>
                    <a:pt x="858" y="117"/>
                  </a:lnTo>
                  <a:lnTo>
                    <a:pt x="854" y="117"/>
                  </a:lnTo>
                  <a:lnTo>
                    <a:pt x="855" y="120"/>
                  </a:lnTo>
                  <a:lnTo>
                    <a:pt x="863" y="122"/>
                  </a:lnTo>
                  <a:lnTo>
                    <a:pt x="873" y="126"/>
                  </a:lnTo>
                  <a:lnTo>
                    <a:pt x="880" y="131"/>
                  </a:lnTo>
                  <a:lnTo>
                    <a:pt x="881" y="134"/>
                  </a:lnTo>
                  <a:lnTo>
                    <a:pt x="888" y="137"/>
                  </a:lnTo>
                  <a:lnTo>
                    <a:pt x="900" y="135"/>
                  </a:lnTo>
                  <a:lnTo>
                    <a:pt x="915" y="130"/>
                  </a:lnTo>
                  <a:lnTo>
                    <a:pt x="926" y="130"/>
                  </a:lnTo>
                  <a:lnTo>
                    <a:pt x="934" y="132"/>
                  </a:lnTo>
                  <a:lnTo>
                    <a:pt x="942" y="133"/>
                  </a:lnTo>
                  <a:lnTo>
                    <a:pt x="953" y="140"/>
                  </a:lnTo>
                  <a:lnTo>
                    <a:pt x="955" y="146"/>
                  </a:lnTo>
                  <a:lnTo>
                    <a:pt x="951" y="151"/>
                  </a:lnTo>
                  <a:lnTo>
                    <a:pt x="953" y="156"/>
                  </a:lnTo>
                  <a:lnTo>
                    <a:pt x="959" y="158"/>
                  </a:lnTo>
                  <a:lnTo>
                    <a:pt x="962" y="158"/>
                  </a:lnTo>
                  <a:lnTo>
                    <a:pt x="964" y="160"/>
                  </a:lnTo>
                  <a:lnTo>
                    <a:pt x="966" y="159"/>
                  </a:lnTo>
                  <a:lnTo>
                    <a:pt x="969" y="159"/>
                  </a:lnTo>
                  <a:lnTo>
                    <a:pt x="971" y="158"/>
                  </a:lnTo>
                  <a:lnTo>
                    <a:pt x="974" y="159"/>
                  </a:lnTo>
                  <a:lnTo>
                    <a:pt x="980" y="156"/>
                  </a:lnTo>
                  <a:lnTo>
                    <a:pt x="986" y="157"/>
                  </a:lnTo>
                  <a:lnTo>
                    <a:pt x="991" y="156"/>
                  </a:lnTo>
                  <a:lnTo>
                    <a:pt x="1000" y="160"/>
                  </a:lnTo>
                  <a:lnTo>
                    <a:pt x="1019" y="161"/>
                  </a:lnTo>
                  <a:lnTo>
                    <a:pt x="1025" y="156"/>
                  </a:lnTo>
                  <a:lnTo>
                    <a:pt x="1028" y="158"/>
                  </a:lnTo>
                  <a:lnTo>
                    <a:pt x="1032" y="165"/>
                  </a:lnTo>
                  <a:lnTo>
                    <a:pt x="1041" y="166"/>
                  </a:lnTo>
                  <a:lnTo>
                    <a:pt x="1042" y="170"/>
                  </a:lnTo>
                  <a:lnTo>
                    <a:pt x="1055" y="171"/>
                  </a:lnTo>
                  <a:lnTo>
                    <a:pt x="1057" y="165"/>
                  </a:lnTo>
                  <a:lnTo>
                    <a:pt x="1047" y="158"/>
                  </a:lnTo>
                  <a:lnTo>
                    <a:pt x="1048" y="156"/>
                  </a:lnTo>
                  <a:lnTo>
                    <a:pt x="1051" y="156"/>
                  </a:lnTo>
                  <a:lnTo>
                    <a:pt x="1053" y="154"/>
                  </a:lnTo>
                  <a:lnTo>
                    <a:pt x="1049" y="152"/>
                  </a:lnTo>
                  <a:lnTo>
                    <a:pt x="1052" y="149"/>
                  </a:lnTo>
                  <a:lnTo>
                    <a:pt x="1072" y="153"/>
                  </a:lnTo>
                  <a:lnTo>
                    <a:pt x="1078" y="154"/>
                  </a:lnTo>
                  <a:lnTo>
                    <a:pt x="1082" y="153"/>
                  </a:lnTo>
                  <a:lnTo>
                    <a:pt x="1089" y="154"/>
                  </a:lnTo>
                  <a:lnTo>
                    <a:pt x="1095" y="154"/>
                  </a:lnTo>
                  <a:lnTo>
                    <a:pt x="1099" y="155"/>
                  </a:lnTo>
                  <a:lnTo>
                    <a:pt x="1101" y="154"/>
                  </a:lnTo>
                  <a:lnTo>
                    <a:pt x="1112" y="158"/>
                  </a:lnTo>
                  <a:lnTo>
                    <a:pt x="1117" y="158"/>
                  </a:lnTo>
                  <a:lnTo>
                    <a:pt x="1124" y="162"/>
                  </a:lnTo>
                  <a:lnTo>
                    <a:pt x="1129" y="163"/>
                  </a:lnTo>
                  <a:lnTo>
                    <a:pt x="1138" y="168"/>
                  </a:lnTo>
                  <a:lnTo>
                    <a:pt x="1139" y="171"/>
                  </a:lnTo>
                  <a:lnTo>
                    <a:pt x="1145" y="171"/>
                  </a:lnTo>
                  <a:lnTo>
                    <a:pt x="1149" y="174"/>
                  </a:lnTo>
                  <a:lnTo>
                    <a:pt x="1149" y="176"/>
                  </a:lnTo>
                  <a:lnTo>
                    <a:pt x="1162" y="183"/>
                  </a:lnTo>
                  <a:lnTo>
                    <a:pt x="1168" y="184"/>
                  </a:lnTo>
                  <a:lnTo>
                    <a:pt x="1168" y="186"/>
                  </a:lnTo>
                  <a:lnTo>
                    <a:pt x="1173" y="187"/>
                  </a:lnTo>
                  <a:lnTo>
                    <a:pt x="1173" y="190"/>
                  </a:lnTo>
                  <a:lnTo>
                    <a:pt x="1177" y="190"/>
                  </a:lnTo>
                  <a:lnTo>
                    <a:pt x="1186" y="196"/>
                  </a:lnTo>
                  <a:lnTo>
                    <a:pt x="1187" y="202"/>
                  </a:lnTo>
                  <a:lnTo>
                    <a:pt x="1183" y="205"/>
                  </a:lnTo>
                  <a:lnTo>
                    <a:pt x="1192" y="211"/>
                  </a:lnTo>
                  <a:lnTo>
                    <a:pt x="1194" y="209"/>
                  </a:lnTo>
                  <a:lnTo>
                    <a:pt x="1191" y="207"/>
                  </a:lnTo>
                  <a:lnTo>
                    <a:pt x="1192" y="204"/>
                  </a:lnTo>
                  <a:lnTo>
                    <a:pt x="1190" y="199"/>
                  </a:lnTo>
                  <a:lnTo>
                    <a:pt x="1199" y="199"/>
                  </a:lnTo>
                  <a:lnTo>
                    <a:pt x="1204" y="201"/>
                  </a:lnTo>
                  <a:lnTo>
                    <a:pt x="1209" y="200"/>
                  </a:lnTo>
                  <a:lnTo>
                    <a:pt x="1222" y="208"/>
                  </a:lnTo>
                  <a:lnTo>
                    <a:pt x="1233" y="215"/>
                  </a:lnTo>
                  <a:lnTo>
                    <a:pt x="1231" y="220"/>
                  </a:lnTo>
                  <a:lnTo>
                    <a:pt x="1226" y="221"/>
                  </a:lnTo>
                  <a:lnTo>
                    <a:pt x="1225" y="226"/>
                  </a:lnTo>
                  <a:lnTo>
                    <a:pt x="1222" y="230"/>
                  </a:lnTo>
                  <a:lnTo>
                    <a:pt x="1209" y="233"/>
                  </a:lnTo>
                  <a:lnTo>
                    <a:pt x="1208" y="236"/>
                  </a:lnTo>
                  <a:lnTo>
                    <a:pt x="1205" y="238"/>
                  </a:lnTo>
                  <a:lnTo>
                    <a:pt x="1209" y="242"/>
                  </a:lnTo>
                  <a:lnTo>
                    <a:pt x="1203" y="247"/>
                  </a:lnTo>
                  <a:lnTo>
                    <a:pt x="1202" y="253"/>
                  </a:lnTo>
                  <a:lnTo>
                    <a:pt x="1207" y="257"/>
                  </a:lnTo>
                  <a:lnTo>
                    <a:pt x="1198" y="261"/>
                  </a:lnTo>
                  <a:lnTo>
                    <a:pt x="1193" y="258"/>
                  </a:lnTo>
                  <a:lnTo>
                    <a:pt x="1189" y="251"/>
                  </a:lnTo>
                  <a:lnTo>
                    <a:pt x="1184" y="248"/>
                  </a:lnTo>
                  <a:lnTo>
                    <a:pt x="1176" y="249"/>
                  </a:lnTo>
                  <a:lnTo>
                    <a:pt x="1175" y="237"/>
                  </a:lnTo>
                  <a:lnTo>
                    <a:pt x="1173" y="235"/>
                  </a:lnTo>
                  <a:lnTo>
                    <a:pt x="1166" y="232"/>
                  </a:lnTo>
                  <a:lnTo>
                    <a:pt x="1160" y="233"/>
                  </a:lnTo>
                  <a:lnTo>
                    <a:pt x="1154" y="233"/>
                  </a:lnTo>
                  <a:lnTo>
                    <a:pt x="1151" y="229"/>
                  </a:lnTo>
                  <a:lnTo>
                    <a:pt x="1151" y="222"/>
                  </a:lnTo>
                  <a:lnTo>
                    <a:pt x="1152" y="217"/>
                  </a:lnTo>
                  <a:lnTo>
                    <a:pt x="1152" y="213"/>
                  </a:lnTo>
                  <a:lnTo>
                    <a:pt x="1147" y="215"/>
                  </a:lnTo>
                  <a:lnTo>
                    <a:pt x="1145" y="214"/>
                  </a:lnTo>
                  <a:lnTo>
                    <a:pt x="1139" y="218"/>
                  </a:lnTo>
                  <a:lnTo>
                    <a:pt x="1143" y="228"/>
                  </a:lnTo>
                  <a:lnTo>
                    <a:pt x="1145" y="235"/>
                  </a:lnTo>
                  <a:lnTo>
                    <a:pt x="1138" y="244"/>
                  </a:lnTo>
                  <a:lnTo>
                    <a:pt x="1135" y="246"/>
                  </a:lnTo>
                  <a:lnTo>
                    <a:pt x="1131" y="251"/>
                  </a:lnTo>
                  <a:lnTo>
                    <a:pt x="1119" y="252"/>
                  </a:lnTo>
                  <a:lnTo>
                    <a:pt x="1117" y="247"/>
                  </a:lnTo>
                  <a:lnTo>
                    <a:pt x="1112" y="242"/>
                  </a:lnTo>
                  <a:lnTo>
                    <a:pt x="1108" y="244"/>
                  </a:lnTo>
                  <a:lnTo>
                    <a:pt x="1112" y="248"/>
                  </a:lnTo>
                  <a:lnTo>
                    <a:pt x="1110" y="250"/>
                  </a:lnTo>
                  <a:lnTo>
                    <a:pt x="1108" y="246"/>
                  </a:lnTo>
                  <a:lnTo>
                    <a:pt x="1104" y="246"/>
                  </a:lnTo>
                  <a:lnTo>
                    <a:pt x="1106" y="253"/>
                  </a:lnTo>
                  <a:lnTo>
                    <a:pt x="1112" y="254"/>
                  </a:lnTo>
                  <a:lnTo>
                    <a:pt x="1115" y="256"/>
                  </a:lnTo>
                  <a:lnTo>
                    <a:pt x="1120" y="261"/>
                  </a:lnTo>
                  <a:lnTo>
                    <a:pt x="1122" y="257"/>
                  </a:lnTo>
                  <a:lnTo>
                    <a:pt x="1125" y="258"/>
                  </a:lnTo>
                  <a:lnTo>
                    <a:pt x="1124" y="263"/>
                  </a:lnTo>
                  <a:lnTo>
                    <a:pt x="1128" y="266"/>
                  </a:lnTo>
                  <a:lnTo>
                    <a:pt x="1128" y="279"/>
                  </a:lnTo>
                  <a:lnTo>
                    <a:pt x="1131" y="282"/>
                  </a:lnTo>
                  <a:lnTo>
                    <a:pt x="1132" y="291"/>
                  </a:lnTo>
                  <a:lnTo>
                    <a:pt x="1135" y="294"/>
                  </a:lnTo>
                  <a:lnTo>
                    <a:pt x="1132" y="301"/>
                  </a:lnTo>
                  <a:lnTo>
                    <a:pt x="1132" y="305"/>
                  </a:lnTo>
                  <a:lnTo>
                    <a:pt x="1123" y="303"/>
                  </a:lnTo>
                  <a:lnTo>
                    <a:pt x="1118" y="300"/>
                  </a:lnTo>
                  <a:lnTo>
                    <a:pt x="1107" y="302"/>
                  </a:lnTo>
                  <a:lnTo>
                    <a:pt x="1104" y="308"/>
                  </a:lnTo>
                  <a:lnTo>
                    <a:pt x="1092" y="311"/>
                  </a:lnTo>
                  <a:lnTo>
                    <a:pt x="1085" y="318"/>
                  </a:lnTo>
                  <a:lnTo>
                    <a:pt x="1080" y="319"/>
                  </a:lnTo>
                  <a:lnTo>
                    <a:pt x="1079" y="320"/>
                  </a:lnTo>
                  <a:lnTo>
                    <a:pt x="1075" y="326"/>
                  </a:lnTo>
                  <a:lnTo>
                    <a:pt x="1070" y="328"/>
                  </a:lnTo>
                  <a:lnTo>
                    <a:pt x="1068" y="333"/>
                  </a:lnTo>
                  <a:lnTo>
                    <a:pt x="1058" y="339"/>
                  </a:lnTo>
                  <a:lnTo>
                    <a:pt x="1052" y="346"/>
                  </a:lnTo>
                  <a:lnTo>
                    <a:pt x="1051" y="351"/>
                  </a:lnTo>
                  <a:lnTo>
                    <a:pt x="1047" y="354"/>
                  </a:lnTo>
                  <a:lnTo>
                    <a:pt x="1046" y="348"/>
                  </a:lnTo>
                  <a:lnTo>
                    <a:pt x="1044" y="343"/>
                  </a:lnTo>
                  <a:lnTo>
                    <a:pt x="1035" y="339"/>
                  </a:lnTo>
                  <a:lnTo>
                    <a:pt x="1019" y="347"/>
                  </a:lnTo>
                  <a:lnTo>
                    <a:pt x="1015" y="355"/>
                  </a:lnTo>
                  <a:lnTo>
                    <a:pt x="1010" y="359"/>
                  </a:lnTo>
                  <a:lnTo>
                    <a:pt x="1010" y="352"/>
                  </a:lnTo>
                  <a:lnTo>
                    <a:pt x="1013" y="345"/>
                  </a:lnTo>
                  <a:lnTo>
                    <a:pt x="1012" y="343"/>
                  </a:lnTo>
                  <a:lnTo>
                    <a:pt x="1008" y="348"/>
                  </a:lnTo>
                  <a:lnTo>
                    <a:pt x="1004" y="351"/>
                  </a:lnTo>
                  <a:lnTo>
                    <a:pt x="1000" y="356"/>
                  </a:lnTo>
                  <a:lnTo>
                    <a:pt x="997" y="354"/>
                  </a:lnTo>
                  <a:lnTo>
                    <a:pt x="991" y="353"/>
                  </a:lnTo>
                  <a:lnTo>
                    <a:pt x="985" y="361"/>
                  </a:lnTo>
                  <a:lnTo>
                    <a:pt x="983" y="370"/>
                  </a:lnTo>
                  <a:lnTo>
                    <a:pt x="978" y="378"/>
                  </a:lnTo>
                  <a:lnTo>
                    <a:pt x="975" y="380"/>
                  </a:lnTo>
                  <a:lnTo>
                    <a:pt x="972" y="391"/>
                  </a:lnTo>
                  <a:lnTo>
                    <a:pt x="977" y="396"/>
                  </a:lnTo>
                  <a:lnTo>
                    <a:pt x="978" y="393"/>
                  </a:lnTo>
                  <a:lnTo>
                    <a:pt x="984" y="396"/>
                  </a:lnTo>
                  <a:lnTo>
                    <a:pt x="985" y="399"/>
                  </a:lnTo>
                  <a:lnTo>
                    <a:pt x="979" y="405"/>
                  </a:lnTo>
                  <a:lnTo>
                    <a:pt x="980" y="414"/>
                  </a:lnTo>
                  <a:lnTo>
                    <a:pt x="984" y="416"/>
                  </a:lnTo>
                  <a:lnTo>
                    <a:pt x="987" y="426"/>
                  </a:lnTo>
                  <a:lnTo>
                    <a:pt x="984" y="429"/>
                  </a:lnTo>
                  <a:lnTo>
                    <a:pt x="980" y="429"/>
                  </a:lnTo>
                  <a:lnTo>
                    <a:pt x="980" y="422"/>
                  </a:lnTo>
                  <a:lnTo>
                    <a:pt x="973" y="429"/>
                  </a:lnTo>
                  <a:lnTo>
                    <a:pt x="969" y="440"/>
                  </a:lnTo>
                  <a:lnTo>
                    <a:pt x="971" y="443"/>
                  </a:lnTo>
                  <a:lnTo>
                    <a:pt x="974" y="448"/>
                  </a:lnTo>
                  <a:lnTo>
                    <a:pt x="971" y="455"/>
                  </a:lnTo>
                  <a:lnTo>
                    <a:pt x="967" y="456"/>
                  </a:lnTo>
                  <a:lnTo>
                    <a:pt x="966" y="454"/>
                  </a:lnTo>
                  <a:lnTo>
                    <a:pt x="954" y="464"/>
                  </a:lnTo>
                  <a:lnTo>
                    <a:pt x="956" y="476"/>
                  </a:lnTo>
                  <a:lnTo>
                    <a:pt x="954" y="480"/>
                  </a:lnTo>
                  <a:lnTo>
                    <a:pt x="949" y="478"/>
                  </a:lnTo>
                  <a:lnTo>
                    <a:pt x="943" y="480"/>
                  </a:lnTo>
                  <a:lnTo>
                    <a:pt x="941" y="489"/>
                  </a:lnTo>
                  <a:lnTo>
                    <a:pt x="941" y="495"/>
                  </a:lnTo>
                  <a:lnTo>
                    <a:pt x="926" y="516"/>
                  </a:lnTo>
                  <a:lnTo>
                    <a:pt x="922" y="517"/>
                  </a:lnTo>
                  <a:lnTo>
                    <a:pt x="924" y="514"/>
                  </a:lnTo>
                  <a:lnTo>
                    <a:pt x="921" y="507"/>
                  </a:lnTo>
                  <a:lnTo>
                    <a:pt x="922" y="498"/>
                  </a:lnTo>
                  <a:lnTo>
                    <a:pt x="921" y="489"/>
                  </a:lnTo>
                  <a:lnTo>
                    <a:pt x="917" y="473"/>
                  </a:lnTo>
                  <a:lnTo>
                    <a:pt x="915" y="467"/>
                  </a:lnTo>
                  <a:lnTo>
                    <a:pt x="915" y="458"/>
                  </a:lnTo>
                  <a:lnTo>
                    <a:pt x="913" y="441"/>
                  </a:lnTo>
                  <a:lnTo>
                    <a:pt x="915" y="423"/>
                  </a:lnTo>
                  <a:lnTo>
                    <a:pt x="921" y="414"/>
                  </a:lnTo>
                  <a:lnTo>
                    <a:pt x="923" y="412"/>
                  </a:lnTo>
                  <a:lnTo>
                    <a:pt x="924" y="394"/>
                  </a:lnTo>
                  <a:lnTo>
                    <a:pt x="932" y="394"/>
                  </a:lnTo>
                  <a:lnTo>
                    <a:pt x="935" y="390"/>
                  </a:lnTo>
                  <a:lnTo>
                    <a:pt x="939" y="388"/>
                  </a:lnTo>
                  <a:lnTo>
                    <a:pt x="945" y="383"/>
                  </a:lnTo>
                  <a:lnTo>
                    <a:pt x="945" y="380"/>
                  </a:lnTo>
                  <a:lnTo>
                    <a:pt x="955" y="370"/>
                  </a:lnTo>
                  <a:lnTo>
                    <a:pt x="956" y="362"/>
                  </a:lnTo>
                  <a:lnTo>
                    <a:pt x="961" y="361"/>
                  </a:lnTo>
                  <a:lnTo>
                    <a:pt x="969" y="349"/>
                  </a:lnTo>
                  <a:lnTo>
                    <a:pt x="972" y="343"/>
                  </a:lnTo>
                  <a:lnTo>
                    <a:pt x="987" y="336"/>
                  </a:lnTo>
                  <a:lnTo>
                    <a:pt x="987" y="331"/>
                  </a:lnTo>
                  <a:lnTo>
                    <a:pt x="988" y="329"/>
                  </a:lnTo>
                  <a:lnTo>
                    <a:pt x="989" y="320"/>
                  </a:lnTo>
                  <a:lnTo>
                    <a:pt x="990" y="317"/>
                  </a:lnTo>
                  <a:lnTo>
                    <a:pt x="991" y="312"/>
                  </a:lnTo>
                  <a:lnTo>
                    <a:pt x="994" y="303"/>
                  </a:lnTo>
                  <a:lnTo>
                    <a:pt x="1001" y="301"/>
                  </a:lnTo>
                  <a:lnTo>
                    <a:pt x="994" y="295"/>
                  </a:lnTo>
                  <a:lnTo>
                    <a:pt x="985" y="299"/>
                  </a:lnTo>
                  <a:lnTo>
                    <a:pt x="980" y="312"/>
                  </a:lnTo>
                  <a:lnTo>
                    <a:pt x="983" y="316"/>
                  </a:lnTo>
                  <a:lnTo>
                    <a:pt x="981" y="320"/>
                  </a:lnTo>
                  <a:lnTo>
                    <a:pt x="973" y="320"/>
                  </a:lnTo>
                  <a:lnTo>
                    <a:pt x="956" y="320"/>
                  </a:lnTo>
                  <a:lnTo>
                    <a:pt x="957" y="316"/>
                  </a:lnTo>
                  <a:lnTo>
                    <a:pt x="953" y="312"/>
                  </a:lnTo>
                  <a:lnTo>
                    <a:pt x="951" y="315"/>
                  </a:lnTo>
                  <a:lnTo>
                    <a:pt x="949" y="317"/>
                  </a:lnTo>
                  <a:lnTo>
                    <a:pt x="944" y="312"/>
                  </a:lnTo>
                  <a:lnTo>
                    <a:pt x="940" y="316"/>
                  </a:lnTo>
                  <a:lnTo>
                    <a:pt x="929" y="317"/>
                  </a:lnTo>
                  <a:lnTo>
                    <a:pt x="924" y="32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4" name="Freeform 579"/>
            <p:cNvSpPr>
              <a:spLocks/>
            </p:cNvSpPr>
            <p:nvPr/>
          </p:nvSpPr>
          <p:spPr bwMode="gray">
            <a:xfrm>
              <a:off x="4287" y="2415"/>
              <a:ext cx="4" cy="2"/>
            </a:xfrm>
            <a:custGeom>
              <a:avLst/>
              <a:gdLst>
                <a:gd name="T0" fmla="*/ 2147483647 w 3"/>
                <a:gd name="T1" fmla="*/ 2147483646 h 2"/>
                <a:gd name="T2" fmla="*/ 2147483647 w 3"/>
                <a:gd name="T3" fmla="*/ 2147483646 h 2"/>
                <a:gd name="T4" fmla="*/ 2147483647 w 3"/>
                <a:gd name="T5" fmla="*/ 2147483646 h 2"/>
                <a:gd name="T6" fmla="*/ 2147483647 w 3"/>
                <a:gd name="T7" fmla="*/ 0 h 2"/>
                <a:gd name="T8" fmla="*/ 0 w 3"/>
                <a:gd name="T9" fmla="*/ 2147483646 h 2"/>
                <a:gd name="T10" fmla="*/ 2147483647 w 3"/>
                <a:gd name="T11" fmla="*/ 2147483646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1" y="2"/>
                  </a:moveTo>
                  <a:lnTo>
                    <a:pt x="2" y="2"/>
                  </a:lnTo>
                  <a:lnTo>
                    <a:pt x="3" y="1"/>
                  </a:lnTo>
                  <a:lnTo>
                    <a:pt x="1" y="0"/>
                  </a:lnTo>
                  <a:lnTo>
                    <a:pt x="0" y="1"/>
                  </a:lnTo>
                  <a:lnTo>
                    <a:pt x="1"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5" name="Freeform 580"/>
            <p:cNvSpPr>
              <a:spLocks/>
            </p:cNvSpPr>
            <p:nvPr/>
          </p:nvSpPr>
          <p:spPr bwMode="gray">
            <a:xfrm>
              <a:off x="4295" y="2403"/>
              <a:ext cx="2" cy="3"/>
            </a:xfrm>
            <a:custGeom>
              <a:avLst/>
              <a:gdLst>
                <a:gd name="T0" fmla="*/ 2147483646 w 2"/>
                <a:gd name="T1" fmla="*/ 0 h 2"/>
                <a:gd name="T2" fmla="*/ 0 w 2"/>
                <a:gd name="T3" fmla="*/ 2147483647 h 2"/>
                <a:gd name="T4" fmla="*/ 2147483646 w 2"/>
                <a:gd name="T5" fmla="*/ 2147483647 h 2"/>
                <a:gd name="T6" fmla="*/ 2147483646 w 2"/>
                <a:gd name="T7" fmla="*/ 0 h 2"/>
                <a:gd name="T8" fmla="*/ 2147483646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1" y="0"/>
                  </a:moveTo>
                  <a:lnTo>
                    <a:pt x="0" y="2"/>
                  </a:lnTo>
                  <a:lnTo>
                    <a:pt x="2" y="2"/>
                  </a:lnTo>
                  <a:lnTo>
                    <a:pt x="2" y="0"/>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6" name="Freeform 581"/>
            <p:cNvSpPr>
              <a:spLocks/>
            </p:cNvSpPr>
            <p:nvPr/>
          </p:nvSpPr>
          <p:spPr bwMode="gray">
            <a:xfrm>
              <a:off x="4309" y="2453"/>
              <a:ext cx="6" cy="6"/>
            </a:xfrm>
            <a:custGeom>
              <a:avLst/>
              <a:gdLst>
                <a:gd name="T0" fmla="*/ 2147483647 w 4"/>
                <a:gd name="T1" fmla="*/ 0 h 5"/>
                <a:gd name="T2" fmla="*/ 0 w 4"/>
                <a:gd name="T3" fmla="*/ 2147483647 h 5"/>
                <a:gd name="T4" fmla="*/ 0 w 4"/>
                <a:gd name="T5" fmla="*/ 2147483647 h 5"/>
                <a:gd name="T6" fmla="*/ 2147483647 w 4"/>
                <a:gd name="T7" fmla="*/ 2147483647 h 5"/>
                <a:gd name="T8" fmla="*/ 2147483647 w 4"/>
                <a:gd name="T9" fmla="*/ 0 h 5"/>
                <a:gd name="T10" fmla="*/ 2147483647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0"/>
                  </a:moveTo>
                  <a:lnTo>
                    <a:pt x="0" y="3"/>
                  </a:lnTo>
                  <a:lnTo>
                    <a:pt x="0" y="5"/>
                  </a:lnTo>
                  <a:lnTo>
                    <a:pt x="1" y="5"/>
                  </a:lnTo>
                  <a:lnTo>
                    <a:pt x="4" y="0"/>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7" name="Freeform 582"/>
            <p:cNvSpPr>
              <a:spLocks/>
            </p:cNvSpPr>
            <p:nvPr/>
          </p:nvSpPr>
          <p:spPr bwMode="gray">
            <a:xfrm>
              <a:off x="4303" y="2458"/>
              <a:ext cx="3" cy="4"/>
            </a:xfrm>
            <a:custGeom>
              <a:avLst/>
              <a:gdLst>
                <a:gd name="T0" fmla="*/ 2147483646 w 3"/>
                <a:gd name="T1" fmla="*/ 2147483647 h 3"/>
                <a:gd name="T2" fmla="*/ 2147483646 w 3"/>
                <a:gd name="T3" fmla="*/ 0 h 3"/>
                <a:gd name="T4" fmla="*/ 0 w 3"/>
                <a:gd name="T5" fmla="*/ 2147483647 h 3"/>
                <a:gd name="T6" fmla="*/ 0 w 3"/>
                <a:gd name="T7" fmla="*/ 2147483647 h 3"/>
                <a:gd name="T8" fmla="*/ 2147483646 w 3"/>
                <a:gd name="T9" fmla="*/ 2147483647 h 3"/>
                <a:gd name="T10" fmla="*/ 2147483646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1"/>
                  </a:moveTo>
                  <a:lnTo>
                    <a:pt x="1" y="0"/>
                  </a:lnTo>
                  <a:lnTo>
                    <a:pt x="0" y="1"/>
                  </a:lnTo>
                  <a:lnTo>
                    <a:pt x="0" y="3"/>
                  </a:lnTo>
                  <a:lnTo>
                    <a:pt x="2" y="2"/>
                  </a:lnTo>
                  <a:lnTo>
                    <a:pt x="3"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8" name="Freeform 583"/>
            <p:cNvSpPr>
              <a:spLocks noEditPoints="1"/>
            </p:cNvSpPr>
            <p:nvPr/>
          </p:nvSpPr>
          <p:spPr bwMode="gray">
            <a:xfrm>
              <a:off x="4042" y="2533"/>
              <a:ext cx="158" cy="99"/>
            </a:xfrm>
            <a:custGeom>
              <a:avLst/>
              <a:gdLst>
                <a:gd name="T0" fmla="*/ 2147483647 w 121"/>
                <a:gd name="T1" fmla="*/ 2147483647 h 76"/>
                <a:gd name="T2" fmla="*/ 2147483647 w 121"/>
                <a:gd name="T3" fmla="*/ 2147483647 h 76"/>
                <a:gd name="T4" fmla="*/ 2147483647 w 121"/>
                <a:gd name="T5" fmla="*/ 2147483647 h 76"/>
                <a:gd name="T6" fmla="*/ 2147483647 w 121"/>
                <a:gd name="T7" fmla="*/ 2147483647 h 76"/>
                <a:gd name="T8" fmla="*/ 2147483647 w 121"/>
                <a:gd name="T9" fmla="*/ 0 h 76"/>
                <a:gd name="T10" fmla="*/ 2147483647 w 121"/>
                <a:gd name="T11" fmla="*/ 2147483647 h 76"/>
                <a:gd name="T12" fmla="*/ 2147483647 w 121"/>
                <a:gd name="T13" fmla="*/ 2147483647 h 76"/>
                <a:gd name="T14" fmla="*/ 2147483647 w 121"/>
                <a:gd name="T15" fmla="*/ 2147483647 h 76"/>
                <a:gd name="T16" fmla="*/ 2147483647 w 121"/>
                <a:gd name="T17" fmla="*/ 2147483647 h 76"/>
                <a:gd name="T18" fmla="*/ 2147483647 w 121"/>
                <a:gd name="T19" fmla="*/ 2147483647 h 76"/>
                <a:gd name="T20" fmla="*/ 2147483647 w 121"/>
                <a:gd name="T21" fmla="*/ 2147483647 h 76"/>
                <a:gd name="T22" fmla="*/ 2147483647 w 121"/>
                <a:gd name="T23" fmla="*/ 2147483647 h 76"/>
                <a:gd name="T24" fmla="*/ 2147483647 w 121"/>
                <a:gd name="T25" fmla="*/ 2147483647 h 76"/>
                <a:gd name="T26" fmla="*/ 2147483647 w 121"/>
                <a:gd name="T27" fmla="*/ 2147483647 h 76"/>
                <a:gd name="T28" fmla="*/ 2147483647 w 121"/>
                <a:gd name="T29" fmla="*/ 2147483647 h 76"/>
                <a:gd name="T30" fmla="*/ 2147483647 w 121"/>
                <a:gd name="T31" fmla="*/ 2147483647 h 76"/>
                <a:gd name="T32" fmla="*/ 2147483647 w 121"/>
                <a:gd name="T33" fmla="*/ 2147483647 h 76"/>
                <a:gd name="T34" fmla="*/ 2147483647 w 121"/>
                <a:gd name="T35" fmla="*/ 2147483647 h 76"/>
                <a:gd name="T36" fmla="*/ 0 w 121"/>
                <a:gd name="T37" fmla="*/ 2147483647 h 76"/>
                <a:gd name="T38" fmla="*/ 0 w 121"/>
                <a:gd name="T39" fmla="*/ 2147483647 h 76"/>
                <a:gd name="T40" fmla="*/ 2147483647 w 121"/>
                <a:gd name="T41" fmla="*/ 2147483647 h 76"/>
                <a:gd name="T42" fmla="*/ 2147483647 w 121"/>
                <a:gd name="T43" fmla="*/ 2147483647 h 76"/>
                <a:gd name="T44" fmla="*/ 2147483647 w 121"/>
                <a:gd name="T45" fmla="*/ 2147483647 h 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1"/>
                <a:gd name="T70" fmla="*/ 0 h 76"/>
                <a:gd name="T71" fmla="*/ 121 w 121"/>
                <a:gd name="T72" fmla="*/ 76 h 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1" h="76">
                  <a:moveTo>
                    <a:pt x="114" y="32"/>
                  </a:moveTo>
                  <a:lnTo>
                    <a:pt x="117" y="21"/>
                  </a:lnTo>
                  <a:lnTo>
                    <a:pt x="121" y="15"/>
                  </a:lnTo>
                  <a:lnTo>
                    <a:pt x="121" y="2"/>
                  </a:lnTo>
                  <a:lnTo>
                    <a:pt x="116" y="0"/>
                  </a:lnTo>
                  <a:lnTo>
                    <a:pt x="114" y="2"/>
                  </a:lnTo>
                  <a:lnTo>
                    <a:pt x="114" y="7"/>
                  </a:lnTo>
                  <a:lnTo>
                    <a:pt x="107" y="17"/>
                  </a:lnTo>
                  <a:lnTo>
                    <a:pt x="108" y="28"/>
                  </a:lnTo>
                  <a:lnTo>
                    <a:pt x="110" y="33"/>
                  </a:lnTo>
                  <a:lnTo>
                    <a:pt x="114" y="32"/>
                  </a:lnTo>
                  <a:close/>
                  <a:moveTo>
                    <a:pt x="17" y="70"/>
                  </a:moveTo>
                  <a:lnTo>
                    <a:pt x="19" y="62"/>
                  </a:lnTo>
                  <a:lnTo>
                    <a:pt x="22" y="58"/>
                  </a:lnTo>
                  <a:lnTo>
                    <a:pt x="17" y="56"/>
                  </a:lnTo>
                  <a:lnTo>
                    <a:pt x="14" y="56"/>
                  </a:lnTo>
                  <a:lnTo>
                    <a:pt x="8" y="59"/>
                  </a:lnTo>
                  <a:lnTo>
                    <a:pt x="6" y="58"/>
                  </a:lnTo>
                  <a:lnTo>
                    <a:pt x="0" y="64"/>
                  </a:lnTo>
                  <a:lnTo>
                    <a:pt x="0" y="72"/>
                  </a:lnTo>
                  <a:lnTo>
                    <a:pt x="6" y="76"/>
                  </a:lnTo>
                  <a:lnTo>
                    <a:pt x="12" y="75"/>
                  </a:lnTo>
                  <a:lnTo>
                    <a:pt x="17" y="7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09" name="Freeform 584"/>
            <p:cNvSpPr>
              <a:spLocks/>
            </p:cNvSpPr>
            <p:nvPr/>
          </p:nvSpPr>
          <p:spPr bwMode="gray">
            <a:xfrm>
              <a:off x="4285" y="2487"/>
              <a:ext cx="10" cy="5"/>
            </a:xfrm>
            <a:custGeom>
              <a:avLst/>
              <a:gdLst>
                <a:gd name="T0" fmla="*/ 0 w 7"/>
                <a:gd name="T1" fmla="*/ 2147483647 h 4"/>
                <a:gd name="T2" fmla="*/ 2147483647 w 7"/>
                <a:gd name="T3" fmla="*/ 2147483647 h 4"/>
                <a:gd name="T4" fmla="*/ 2147483647 w 7"/>
                <a:gd name="T5" fmla="*/ 2147483647 h 4"/>
                <a:gd name="T6" fmla="*/ 2147483647 w 7"/>
                <a:gd name="T7" fmla="*/ 0 h 4"/>
                <a:gd name="T8" fmla="*/ 2147483647 w 7"/>
                <a:gd name="T9" fmla="*/ 0 h 4"/>
                <a:gd name="T10" fmla="*/ 0 w 7"/>
                <a:gd name="T11" fmla="*/ 2147483647 h 4"/>
                <a:gd name="T12" fmla="*/ 0 w 7"/>
                <a:gd name="T13" fmla="*/ 2147483647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4"/>
                  </a:moveTo>
                  <a:lnTo>
                    <a:pt x="5" y="4"/>
                  </a:lnTo>
                  <a:lnTo>
                    <a:pt x="7" y="1"/>
                  </a:lnTo>
                  <a:lnTo>
                    <a:pt x="7" y="0"/>
                  </a:lnTo>
                  <a:lnTo>
                    <a:pt x="4" y="0"/>
                  </a:lnTo>
                  <a:lnTo>
                    <a:pt x="0" y="3"/>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0" name="Freeform 585"/>
            <p:cNvSpPr>
              <a:spLocks/>
            </p:cNvSpPr>
            <p:nvPr/>
          </p:nvSpPr>
          <p:spPr bwMode="gray">
            <a:xfrm>
              <a:off x="4285" y="2495"/>
              <a:ext cx="5" cy="5"/>
            </a:xfrm>
            <a:custGeom>
              <a:avLst/>
              <a:gdLst>
                <a:gd name="T0" fmla="*/ 0 w 4"/>
                <a:gd name="T1" fmla="*/ 2147483647 h 3"/>
                <a:gd name="T2" fmla="*/ 2147483647 w 4"/>
                <a:gd name="T3" fmla="*/ 2147483647 h 3"/>
                <a:gd name="T4" fmla="*/ 2147483647 w 4"/>
                <a:gd name="T5" fmla="*/ 2147483647 h 3"/>
                <a:gd name="T6" fmla="*/ 2147483647 w 4"/>
                <a:gd name="T7" fmla="*/ 0 h 3"/>
                <a:gd name="T8" fmla="*/ 2147483647 w 4"/>
                <a:gd name="T9" fmla="*/ 0 h 3"/>
                <a:gd name="T10" fmla="*/ 0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0" y="2"/>
                  </a:moveTo>
                  <a:lnTo>
                    <a:pt x="2" y="3"/>
                  </a:lnTo>
                  <a:lnTo>
                    <a:pt x="4" y="2"/>
                  </a:lnTo>
                  <a:lnTo>
                    <a:pt x="3" y="0"/>
                  </a:lnTo>
                  <a:lnTo>
                    <a:pt x="1" y="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1" name="Freeform 586"/>
            <p:cNvSpPr>
              <a:spLocks/>
            </p:cNvSpPr>
            <p:nvPr/>
          </p:nvSpPr>
          <p:spPr bwMode="gray">
            <a:xfrm>
              <a:off x="4270" y="2511"/>
              <a:ext cx="9" cy="10"/>
            </a:xfrm>
            <a:custGeom>
              <a:avLst/>
              <a:gdLst>
                <a:gd name="T0" fmla="*/ 2147483647 w 7"/>
                <a:gd name="T1" fmla="*/ 2147483647 h 7"/>
                <a:gd name="T2" fmla="*/ 0 w 7"/>
                <a:gd name="T3" fmla="*/ 2147483647 h 7"/>
                <a:gd name="T4" fmla="*/ 2147483647 w 7"/>
                <a:gd name="T5" fmla="*/ 2147483647 h 7"/>
                <a:gd name="T6" fmla="*/ 2147483647 w 7"/>
                <a:gd name="T7" fmla="*/ 2147483647 h 7"/>
                <a:gd name="T8" fmla="*/ 2147483647 w 7"/>
                <a:gd name="T9" fmla="*/ 2147483647 h 7"/>
                <a:gd name="T10" fmla="*/ 2147483647 w 7"/>
                <a:gd name="T11" fmla="*/ 0 h 7"/>
                <a:gd name="T12" fmla="*/ 2147483647 w 7"/>
                <a:gd name="T13" fmla="*/ 2147483647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2" y="4"/>
                  </a:moveTo>
                  <a:lnTo>
                    <a:pt x="0" y="4"/>
                  </a:lnTo>
                  <a:lnTo>
                    <a:pt x="1" y="7"/>
                  </a:lnTo>
                  <a:lnTo>
                    <a:pt x="5" y="4"/>
                  </a:lnTo>
                  <a:lnTo>
                    <a:pt x="7" y="1"/>
                  </a:lnTo>
                  <a:lnTo>
                    <a:pt x="4" y="0"/>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2" name="Freeform 587"/>
            <p:cNvSpPr>
              <a:spLocks/>
            </p:cNvSpPr>
            <p:nvPr/>
          </p:nvSpPr>
          <p:spPr bwMode="gray">
            <a:xfrm>
              <a:off x="4239" y="2537"/>
              <a:ext cx="6" cy="3"/>
            </a:xfrm>
            <a:custGeom>
              <a:avLst/>
              <a:gdLst>
                <a:gd name="T0" fmla="*/ 2147483647 w 5"/>
                <a:gd name="T1" fmla="*/ 2147483646 h 3"/>
                <a:gd name="T2" fmla="*/ 2147483647 w 5"/>
                <a:gd name="T3" fmla="*/ 0 h 3"/>
                <a:gd name="T4" fmla="*/ 0 w 5"/>
                <a:gd name="T5" fmla="*/ 2147483646 h 3"/>
                <a:gd name="T6" fmla="*/ 2147483647 w 5"/>
                <a:gd name="T7" fmla="*/ 2147483646 h 3"/>
                <a:gd name="T8" fmla="*/ 2147483647 w 5"/>
                <a:gd name="T9" fmla="*/ 2147483646 h 3"/>
                <a:gd name="T10" fmla="*/ 2147483647 w 5"/>
                <a:gd name="T11" fmla="*/ 2147483646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4" y="1"/>
                  </a:moveTo>
                  <a:lnTo>
                    <a:pt x="2" y="0"/>
                  </a:lnTo>
                  <a:lnTo>
                    <a:pt x="0" y="2"/>
                  </a:lnTo>
                  <a:lnTo>
                    <a:pt x="2" y="3"/>
                  </a:lnTo>
                  <a:lnTo>
                    <a:pt x="5" y="2"/>
                  </a:lnTo>
                  <a:lnTo>
                    <a:pt x="4"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3" name="Freeform 588"/>
            <p:cNvSpPr>
              <a:spLocks/>
            </p:cNvSpPr>
            <p:nvPr/>
          </p:nvSpPr>
          <p:spPr bwMode="gray">
            <a:xfrm>
              <a:off x="4228" y="2540"/>
              <a:ext cx="4" cy="7"/>
            </a:xfrm>
            <a:custGeom>
              <a:avLst/>
              <a:gdLst>
                <a:gd name="T0" fmla="*/ 2147483647 w 3"/>
                <a:gd name="T1" fmla="*/ 2147483647 h 5"/>
                <a:gd name="T2" fmla="*/ 2147483647 w 3"/>
                <a:gd name="T3" fmla="*/ 0 h 5"/>
                <a:gd name="T4" fmla="*/ 0 w 3"/>
                <a:gd name="T5" fmla="*/ 2147483647 h 5"/>
                <a:gd name="T6" fmla="*/ 2147483647 w 3"/>
                <a:gd name="T7" fmla="*/ 2147483647 h 5"/>
                <a:gd name="T8" fmla="*/ 2147483647 w 3"/>
                <a:gd name="T9" fmla="*/ 2147483647 h 5"/>
                <a:gd name="T10" fmla="*/ 2147483647 w 3"/>
                <a:gd name="T11" fmla="*/ 2147483647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1"/>
                  </a:moveTo>
                  <a:lnTo>
                    <a:pt x="2" y="0"/>
                  </a:lnTo>
                  <a:lnTo>
                    <a:pt x="0" y="3"/>
                  </a:lnTo>
                  <a:lnTo>
                    <a:pt x="1" y="4"/>
                  </a:lnTo>
                  <a:lnTo>
                    <a:pt x="3" y="5"/>
                  </a:lnTo>
                  <a:lnTo>
                    <a:pt x="3"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4" name="Freeform 589"/>
            <p:cNvSpPr>
              <a:spLocks/>
            </p:cNvSpPr>
            <p:nvPr/>
          </p:nvSpPr>
          <p:spPr bwMode="gray">
            <a:xfrm>
              <a:off x="4221" y="2545"/>
              <a:ext cx="6" cy="3"/>
            </a:xfrm>
            <a:custGeom>
              <a:avLst/>
              <a:gdLst>
                <a:gd name="T0" fmla="*/ 2147483647 w 5"/>
                <a:gd name="T1" fmla="*/ 0 h 2"/>
                <a:gd name="T2" fmla="*/ 2147483647 w 5"/>
                <a:gd name="T3" fmla="*/ 0 h 2"/>
                <a:gd name="T4" fmla="*/ 0 w 5"/>
                <a:gd name="T5" fmla="*/ 2147483647 h 2"/>
                <a:gd name="T6" fmla="*/ 2147483647 w 5"/>
                <a:gd name="T7" fmla="*/ 2147483647 h 2"/>
                <a:gd name="T8" fmla="*/ 2147483647 w 5"/>
                <a:gd name="T9" fmla="*/ 2147483647 h 2"/>
                <a:gd name="T10" fmla="*/ 2147483647 w 5"/>
                <a:gd name="T11" fmla="*/ 0 h 2"/>
                <a:gd name="T12" fmla="*/ 0 60000 65536"/>
                <a:gd name="T13" fmla="*/ 0 60000 65536"/>
                <a:gd name="T14" fmla="*/ 0 60000 65536"/>
                <a:gd name="T15" fmla="*/ 0 60000 65536"/>
                <a:gd name="T16" fmla="*/ 0 60000 65536"/>
                <a:gd name="T17" fmla="*/ 0 60000 65536"/>
                <a:gd name="T18" fmla="*/ 0 w 5"/>
                <a:gd name="T19" fmla="*/ 0 h 2"/>
                <a:gd name="T20" fmla="*/ 5 w 5"/>
                <a:gd name="T21" fmla="*/ 2 h 2"/>
              </a:gdLst>
              <a:ahLst/>
              <a:cxnLst>
                <a:cxn ang="T12">
                  <a:pos x="T0" y="T1"/>
                </a:cxn>
                <a:cxn ang="T13">
                  <a:pos x="T2" y="T3"/>
                </a:cxn>
                <a:cxn ang="T14">
                  <a:pos x="T4" y="T5"/>
                </a:cxn>
                <a:cxn ang="T15">
                  <a:pos x="T6" y="T7"/>
                </a:cxn>
                <a:cxn ang="T16">
                  <a:pos x="T8" y="T9"/>
                </a:cxn>
                <a:cxn ang="T17">
                  <a:pos x="T10" y="T11"/>
                </a:cxn>
              </a:cxnLst>
              <a:rect l="T18" t="T19" r="T20" b="T21"/>
              <a:pathLst>
                <a:path w="5" h="2">
                  <a:moveTo>
                    <a:pt x="5" y="0"/>
                  </a:moveTo>
                  <a:lnTo>
                    <a:pt x="2" y="0"/>
                  </a:lnTo>
                  <a:lnTo>
                    <a:pt x="0" y="1"/>
                  </a:lnTo>
                  <a:lnTo>
                    <a:pt x="2" y="2"/>
                  </a:lnTo>
                  <a:lnTo>
                    <a:pt x="5" y="2"/>
                  </a:lnTo>
                  <a:lnTo>
                    <a:pt x="5"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5" name="Freeform 590"/>
            <p:cNvSpPr>
              <a:spLocks/>
            </p:cNvSpPr>
            <p:nvPr/>
          </p:nvSpPr>
          <p:spPr bwMode="gray">
            <a:xfrm>
              <a:off x="4091" y="2966"/>
              <a:ext cx="19" cy="4"/>
            </a:xfrm>
            <a:custGeom>
              <a:avLst/>
              <a:gdLst>
                <a:gd name="T0" fmla="*/ 0 w 14"/>
                <a:gd name="T1" fmla="*/ 2147483647 h 3"/>
                <a:gd name="T2" fmla="*/ 2147483647 w 14"/>
                <a:gd name="T3" fmla="*/ 2147483647 h 3"/>
                <a:gd name="T4" fmla="*/ 2147483647 w 14"/>
                <a:gd name="T5" fmla="*/ 0 h 3"/>
                <a:gd name="T6" fmla="*/ 0 w 14"/>
                <a:gd name="T7" fmla="*/ 2147483647 h 3"/>
                <a:gd name="T8" fmla="*/ 0 w 14"/>
                <a:gd name="T9" fmla="*/ 2147483647 h 3"/>
                <a:gd name="T10" fmla="*/ 0 60000 65536"/>
                <a:gd name="T11" fmla="*/ 0 60000 65536"/>
                <a:gd name="T12" fmla="*/ 0 60000 65536"/>
                <a:gd name="T13" fmla="*/ 0 60000 65536"/>
                <a:gd name="T14" fmla="*/ 0 60000 65536"/>
                <a:gd name="T15" fmla="*/ 0 w 14"/>
                <a:gd name="T16" fmla="*/ 0 h 3"/>
                <a:gd name="T17" fmla="*/ 14 w 14"/>
                <a:gd name="T18" fmla="*/ 3 h 3"/>
              </a:gdLst>
              <a:ahLst/>
              <a:cxnLst>
                <a:cxn ang="T10">
                  <a:pos x="T0" y="T1"/>
                </a:cxn>
                <a:cxn ang="T11">
                  <a:pos x="T2" y="T3"/>
                </a:cxn>
                <a:cxn ang="T12">
                  <a:pos x="T4" y="T5"/>
                </a:cxn>
                <a:cxn ang="T13">
                  <a:pos x="T6" y="T7"/>
                </a:cxn>
                <a:cxn ang="T14">
                  <a:pos x="T8" y="T9"/>
                </a:cxn>
              </a:cxnLst>
              <a:rect l="T15" t="T16" r="T17" b="T18"/>
              <a:pathLst>
                <a:path w="14" h="3">
                  <a:moveTo>
                    <a:pt x="0" y="3"/>
                  </a:moveTo>
                  <a:lnTo>
                    <a:pt x="13" y="2"/>
                  </a:lnTo>
                  <a:lnTo>
                    <a:pt x="14" y="0"/>
                  </a:lnTo>
                  <a:lnTo>
                    <a:pt x="0" y="1"/>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6" name="Freeform 591"/>
            <p:cNvSpPr>
              <a:spLocks/>
            </p:cNvSpPr>
            <p:nvPr/>
          </p:nvSpPr>
          <p:spPr bwMode="gray">
            <a:xfrm>
              <a:off x="4112" y="2980"/>
              <a:ext cx="12" cy="10"/>
            </a:xfrm>
            <a:custGeom>
              <a:avLst/>
              <a:gdLst>
                <a:gd name="T0" fmla="*/ 2147483647 w 9"/>
                <a:gd name="T1" fmla="*/ 2147483647 h 7"/>
                <a:gd name="T2" fmla="*/ 2147483647 w 9"/>
                <a:gd name="T3" fmla="*/ 2147483647 h 7"/>
                <a:gd name="T4" fmla="*/ 0 w 9"/>
                <a:gd name="T5" fmla="*/ 0 h 7"/>
                <a:gd name="T6" fmla="*/ 2147483647 w 9"/>
                <a:gd name="T7" fmla="*/ 2147483647 h 7"/>
                <a:gd name="T8" fmla="*/ 2147483647 w 9"/>
                <a:gd name="T9" fmla="*/ 2147483647 h 7"/>
                <a:gd name="T10" fmla="*/ 2147483647 w 9"/>
                <a:gd name="T11" fmla="*/ 2147483647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9" y="6"/>
                  </a:moveTo>
                  <a:lnTo>
                    <a:pt x="8" y="1"/>
                  </a:lnTo>
                  <a:lnTo>
                    <a:pt x="0" y="0"/>
                  </a:lnTo>
                  <a:lnTo>
                    <a:pt x="1" y="5"/>
                  </a:lnTo>
                  <a:lnTo>
                    <a:pt x="5" y="7"/>
                  </a:lnTo>
                  <a:lnTo>
                    <a:pt x="9"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7" name="Freeform 592"/>
            <p:cNvSpPr>
              <a:spLocks/>
            </p:cNvSpPr>
            <p:nvPr/>
          </p:nvSpPr>
          <p:spPr bwMode="gray">
            <a:xfrm>
              <a:off x="4131" y="2914"/>
              <a:ext cx="2" cy="11"/>
            </a:xfrm>
            <a:custGeom>
              <a:avLst/>
              <a:gdLst>
                <a:gd name="T0" fmla="*/ 2147483646 w 2"/>
                <a:gd name="T1" fmla="*/ 0 h 8"/>
                <a:gd name="T2" fmla="*/ 0 w 2"/>
                <a:gd name="T3" fmla="*/ 2147483647 h 8"/>
                <a:gd name="T4" fmla="*/ 0 w 2"/>
                <a:gd name="T5" fmla="*/ 2147483647 h 8"/>
                <a:gd name="T6" fmla="*/ 2147483646 w 2"/>
                <a:gd name="T7" fmla="*/ 2147483647 h 8"/>
                <a:gd name="T8" fmla="*/ 2147483646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2" y="0"/>
                  </a:moveTo>
                  <a:lnTo>
                    <a:pt x="0" y="4"/>
                  </a:lnTo>
                  <a:lnTo>
                    <a:pt x="0" y="8"/>
                  </a:lnTo>
                  <a:lnTo>
                    <a:pt x="2" y="8"/>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8" name="Freeform 593"/>
            <p:cNvSpPr>
              <a:spLocks/>
            </p:cNvSpPr>
            <p:nvPr/>
          </p:nvSpPr>
          <p:spPr bwMode="gray">
            <a:xfrm>
              <a:off x="4227" y="2982"/>
              <a:ext cx="13" cy="7"/>
            </a:xfrm>
            <a:custGeom>
              <a:avLst/>
              <a:gdLst>
                <a:gd name="T0" fmla="*/ 0 w 10"/>
                <a:gd name="T1" fmla="*/ 2147483647 h 5"/>
                <a:gd name="T2" fmla="*/ 2147483647 w 10"/>
                <a:gd name="T3" fmla="*/ 2147483647 h 5"/>
                <a:gd name="T4" fmla="*/ 2147483647 w 10"/>
                <a:gd name="T5" fmla="*/ 2147483647 h 5"/>
                <a:gd name="T6" fmla="*/ 2147483647 w 10"/>
                <a:gd name="T7" fmla="*/ 0 h 5"/>
                <a:gd name="T8" fmla="*/ 2147483647 w 10"/>
                <a:gd name="T9" fmla="*/ 2147483647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5"/>
                  </a:moveTo>
                  <a:lnTo>
                    <a:pt x="5" y="4"/>
                  </a:lnTo>
                  <a:lnTo>
                    <a:pt x="10" y="2"/>
                  </a:lnTo>
                  <a:lnTo>
                    <a:pt x="10" y="0"/>
                  </a:lnTo>
                  <a:lnTo>
                    <a:pt x="5" y="1"/>
                  </a:lnTo>
                  <a:lnTo>
                    <a:pt x="1" y="2"/>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19" name="Freeform 594"/>
            <p:cNvSpPr>
              <a:spLocks/>
            </p:cNvSpPr>
            <p:nvPr/>
          </p:nvSpPr>
          <p:spPr bwMode="gray">
            <a:xfrm>
              <a:off x="4216" y="2982"/>
              <a:ext cx="9" cy="7"/>
            </a:xfrm>
            <a:custGeom>
              <a:avLst/>
              <a:gdLst>
                <a:gd name="T0" fmla="*/ 0 w 6"/>
                <a:gd name="T1" fmla="*/ 2147483647 h 5"/>
                <a:gd name="T2" fmla="*/ 2147483647 w 6"/>
                <a:gd name="T3" fmla="*/ 2147483647 h 5"/>
                <a:gd name="T4" fmla="*/ 2147483647 w 6"/>
                <a:gd name="T5" fmla="*/ 2147483647 h 5"/>
                <a:gd name="T6" fmla="*/ 2147483647 w 6"/>
                <a:gd name="T7" fmla="*/ 0 h 5"/>
                <a:gd name="T8" fmla="*/ 2147483647 w 6"/>
                <a:gd name="T9" fmla="*/ 2147483647 h 5"/>
                <a:gd name="T10" fmla="*/ 0 w 6"/>
                <a:gd name="T11" fmla="*/ 2147483647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0" y="3"/>
                  </a:moveTo>
                  <a:lnTo>
                    <a:pt x="1" y="5"/>
                  </a:lnTo>
                  <a:lnTo>
                    <a:pt x="6" y="1"/>
                  </a:lnTo>
                  <a:lnTo>
                    <a:pt x="6" y="0"/>
                  </a:lnTo>
                  <a:lnTo>
                    <a:pt x="2" y="1"/>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0" name="Freeform 595"/>
            <p:cNvSpPr>
              <a:spLocks/>
            </p:cNvSpPr>
            <p:nvPr/>
          </p:nvSpPr>
          <p:spPr bwMode="gray">
            <a:xfrm>
              <a:off x="4207" y="2980"/>
              <a:ext cx="9" cy="9"/>
            </a:xfrm>
            <a:custGeom>
              <a:avLst/>
              <a:gdLst>
                <a:gd name="T0" fmla="*/ 0 w 7"/>
                <a:gd name="T1" fmla="*/ 2147483647 h 6"/>
                <a:gd name="T2" fmla="*/ 2147483647 w 7"/>
                <a:gd name="T3" fmla="*/ 2147483647 h 6"/>
                <a:gd name="T4" fmla="*/ 2147483647 w 7"/>
                <a:gd name="T5" fmla="*/ 2147483647 h 6"/>
                <a:gd name="T6" fmla="*/ 2147483647 w 7"/>
                <a:gd name="T7" fmla="*/ 0 h 6"/>
                <a:gd name="T8" fmla="*/ 0 w 7"/>
                <a:gd name="T9" fmla="*/ 2147483647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0" y="5"/>
                  </a:moveTo>
                  <a:lnTo>
                    <a:pt x="2" y="6"/>
                  </a:lnTo>
                  <a:lnTo>
                    <a:pt x="7" y="2"/>
                  </a:lnTo>
                  <a:lnTo>
                    <a:pt x="4" y="0"/>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1" name="Freeform 596"/>
            <p:cNvSpPr>
              <a:spLocks/>
            </p:cNvSpPr>
            <p:nvPr/>
          </p:nvSpPr>
          <p:spPr bwMode="gray">
            <a:xfrm>
              <a:off x="4249" y="2973"/>
              <a:ext cx="10" cy="7"/>
            </a:xfrm>
            <a:custGeom>
              <a:avLst/>
              <a:gdLst>
                <a:gd name="T0" fmla="*/ 2147483647 w 8"/>
                <a:gd name="T1" fmla="*/ 2147483647 h 6"/>
                <a:gd name="T2" fmla="*/ 2147483647 w 8"/>
                <a:gd name="T3" fmla="*/ 2147483647 h 6"/>
                <a:gd name="T4" fmla="*/ 2147483647 w 8"/>
                <a:gd name="T5" fmla="*/ 2147483647 h 6"/>
                <a:gd name="T6" fmla="*/ 2147483647 w 8"/>
                <a:gd name="T7" fmla="*/ 0 h 6"/>
                <a:gd name="T8" fmla="*/ 0 w 8"/>
                <a:gd name="T9" fmla="*/ 2147483647 h 6"/>
                <a:gd name="T10" fmla="*/ 2147483647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1" y="6"/>
                  </a:moveTo>
                  <a:lnTo>
                    <a:pt x="7" y="4"/>
                  </a:lnTo>
                  <a:lnTo>
                    <a:pt x="8" y="2"/>
                  </a:lnTo>
                  <a:lnTo>
                    <a:pt x="7" y="0"/>
                  </a:lnTo>
                  <a:lnTo>
                    <a:pt x="0" y="3"/>
                  </a:lnTo>
                  <a:lnTo>
                    <a:pt x="1"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2" name="Freeform 597"/>
            <p:cNvSpPr>
              <a:spLocks noEditPoints="1"/>
            </p:cNvSpPr>
            <p:nvPr/>
          </p:nvSpPr>
          <p:spPr bwMode="gray">
            <a:xfrm>
              <a:off x="4166" y="2627"/>
              <a:ext cx="79" cy="322"/>
            </a:xfrm>
            <a:custGeom>
              <a:avLst/>
              <a:gdLst>
                <a:gd name="T0" fmla="*/ 0 w 61"/>
                <a:gd name="T1" fmla="*/ 2147483647 h 247"/>
                <a:gd name="T2" fmla="*/ 2147483647 w 61"/>
                <a:gd name="T3" fmla="*/ 2147483647 h 247"/>
                <a:gd name="T4" fmla="*/ 2147483647 w 61"/>
                <a:gd name="T5" fmla="*/ 2147483647 h 247"/>
                <a:gd name="T6" fmla="*/ 2147483647 w 61"/>
                <a:gd name="T7" fmla="*/ 2147483647 h 247"/>
                <a:gd name="T8" fmla="*/ 2147483647 w 61"/>
                <a:gd name="T9" fmla="*/ 2147483647 h 247"/>
                <a:gd name="T10" fmla="*/ 2147483647 w 61"/>
                <a:gd name="T11" fmla="*/ 2147483647 h 247"/>
                <a:gd name="T12" fmla="*/ 2147483647 w 61"/>
                <a:gd name="T13" fmla="*/ 2147483647 h 247"/>
                <a:gd name="T14" fmla="*/ 2147483647 w 61"/>
                <a:gd name="T15" fmla="*/ 2147483647 h 247"/>
                <a:gd name="T16" fmla="*/ 2147483647 w 61"/>
                <a:gd name="T17" fmla="*/ 2147483647 h 247"/>
                <a:gd name="T18" fmla="*/ 2147483647 w 61"/>
                <a:gd name="T19" fmla="*/ 2147483647 h 247"/>
                <a:gd name="T20" fmla="*/ 2147483647 w 61"/>
                <a:gd name="T21" fmla="*/ 2147483647 h 247"/>
                <a:gd name="T22" fmla="*/ 2147483647 w 61"/>
                <a:gd name="T23" fmla="*/ 2147483647 h 247"/>
                <a:gd name="T24" fmla="*/ 2147483647 w 61"/>
                <a:gd name="T25" fmla="*/ 2147483647 h 247"/>
                <a:gd name="T26" fmla="*/ 2147483647 w 61"/>
                <a:gd name="T27" fmla="*/ 2147483647 h 247"/>
                <a:gd name="T28" fmla="*/ 2147483647 w 61"/>
                <a:gd name="T29" fmla="*/ 2147483647 h 247"/>
                <a:gd name="T30" fmla="*/ 2147483647 w 61"/>
                <a:gd name="T31" fmla="*/ 2147483647 h 247"/>
                <a:gd name="T32" fmla="*/ 2147483647 w 61"/>
                <a:gd name="T33" fmla="*/ 2147483647 h 247"/>
                <a:gd name="T34" fmla="*/ 2147483647 w 61"/>
                <a:gd name="T35" fmla="*/ 2147483647 h 247"/>
                <a:gd name="T36" fmla="*/ 2147483647 w 61"/>
                <a:gd name="T37" fmla="*/ 2147483647 h 247"/>
                <a:gd name="T38" fmla="*/ 2147483647 w 61"/>
                <a:gd name="T39" fmla="*/ 2147483647 h 247"/>
                <a:gd name="T40" fmla="*/ 2147483647 w 61"/>
                <a:gd name="T41" fmla="*/ 2147483647 h 247"/>
                <a:gd name="T42" fmla="*/ 2147483647 w 61"/>
                <a:gd name="T43" fmla="*/ 2147483647 h 247"/>
                <a:gd name="T44" fmla="*/ 2147483647 w 61"/>
                <a:gd name="T45" fmla="*/ 2147483647 h 247"/>
                <a:gd name="T46" fmla="*/ 2147483647 w 61"/>
                <a:gd name="T47" fmla="*/ 2147483647 h 247"/>
                <a:gd name="T48" fmla="*/ 2147483647 w 61"/>
                <a:gd name="T49" fmla="*/ 2147483647 h 247"/>
                <a:gd name="T50" fmla="*/ 2147483647 w 61"/>
                <a:gd name="T51" fmla="*/ 2147483647 h 247"/>
                <a:gd name="T52" fmla="*/ 2147483647 w 61"/>
                <a:gd name="T53" fmla="*/ 2147483647 h 247"/>
                <a:gd name="T54" fmla="*/ 2147483647 w 61"/>
                <a:gd name="T55" fmla="*/ 2147483647 h 247"/>
                <a:gd name="T56" fmla="*/ 2147483647 w 61"/>
                <a:gd name="T57" fmla="*/ 2147483647 h 247"/>
                <a:gd name="T58" fmla="*/ 2147483647 w 61"/>
                <a:gd name="T59" fmla="*/ 2147483647 h 247"/>
                <a:gd name="T60" fmla="*/ 2147483647 w 61"/>
                <a:gd name="T61" fmla="*/ 2147483647 h 247"/>
                <a:gd name="T62" fmla="*/ 2147483647 w 61"/>
                <a:gd name="T63" fmla="*/ 2147483647 h 247"/>
                <a:gd name="T64" fmla="*/ 2147483647 w 61"/>
                <a:gd name="T65" fmla="*/ 2147483647 h 247"/>
                <a:gd name="T66" fmla="*/ 2147483647 w 61"/>
                <a:gd name="T67" fmla="*/ 2147483647 h 247"/>
                <a:gd name="T68" fmla="*/ 2147483647 w 61"/>
                <a:gd name="T69" fmla="*/ 2147483647 h 247"/>
                <a:gd name="T70" fmla="*/ 2147483647 w 61"/>
                <a:gd name="T71" fmla="*/ 2147483647 h 247"/>
                <a:gd name="T72" fmla="*/ 2147483647 w 61"/>
                <a:gd name="T73" fmla="*/ 2147483647 h 247"/>
                <a:gd name="T74" fmla="*/ 2147483647 w 61"/>
                <a:gd name="T75" fmla="*/ 2147483647 h 247"/>
                <a:gd name="T76" fmla="*/ 2147483647 w 61"/>
                <a:gd name="T77" fmla="*/ 2147483647 h 247"/>
                <a:gd name="T78" fmla="*/ 2147483647 w 61"/>
                <a:gd name="T79" fmla="*/ 2147483647 h 247"/>
                <a:gd name="T80" fmla="*/ 2147483647 w 61"/>
                <a:gd name="T81" fmla="*/ 2147483647 h 247"/>
                <a:gd name="T82" fmla="*/ 2147483647 w 61"/>
                <a:gd name="T83" fmla="*/ 2147483647 h 247"/>
                <a:gd name="T84" fmla="*/ 2147483647 w 61"/>
                <a:gd name="T85" fmla="*/ 2147483647 h 247"/>
                <a:gd name="T86" fmla="*/ 2147483647 w 61"/>
                <a:gd name="T87" fmla="*/ 2147483647 h 247"/>
                <a:gd name="T88" fmla="*/ 2147483647 w 61"/>
                <a:gd name="T89" fmla="*/ 2147483647 h 247"/>
                <a:gd name="T90" fmla="*/ 2147483647 w 61"/>
                <a:gd name="T91" fmla="*/ 2147483647 h 247"/>
                <a:gd name="T92" fmla="*/ 2147483647 w 61"/>
                <a:gd name="T93" fmla="*/ 2147483647 h 247"/>
                <a:gd name="T94" fmla="*/ 2147483647 w 61"/>
                <a:gd name="T95" fmla="*/ 2147483647 h 247"/>
                <a:gd name="T96" fmla="*/ 2147483647 w 61"/>
                <a:gd name="T97" fmla="*/ 2147483647 h 247"/>
                <a:gd name="T98" fmla="*/ 2147483647 w 61"/>
                <a:gd name="T99" fmla="*/ 2147483647 h 247"/>
                <a:gd name="T100" fmla="*/ 2147483647 w 61"/>
                <a:gd name="T101" fmla="*/ 2147483647 h 247"/>
                <a:gd name="T102" fmla="*/ 2147483647 w 61"/>
                <a:gd name="T103" fmla="*/ 2147483647 h 247"/>
                <a:gd name="T104" fmla="*/ 2147483647 w 61"/>
                <a:gd name="T105" fmla="*/ 2147483647 h 247"/>
                <a:gd name="T106" fmla="*/ 2147483647 w 61"/>
                <a:gd name="T107" fmla="*/ 2147483647 h 247"/>
                <a:gd name="T108" fmla="*/ 2147483647 w 61"/>
                <a:gd name="T109" fmla="*/ 2147483647 h 2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
                <a:gd name="T166" fmla="*/ 0 h 247"/>
                <a:gd name="T167" fmla="*/ 61 w 61"/>
                <a:gd name="T168" fmla="*/ 247 h 2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 h="247">
                  <a:moveTo>
                    <a:pt x="1" y="215"/>
                  </a:moveTo>
                  <a:lnTo>
                    <a:pt x="0" y="225"/>
                  </a:lnTo>
                  <a:lnTo>
                    <a:pt x="5" y="225"/>
                  </a:lnTo>
                  <a:lnTo>
                    <a:pt x="7" y="229"/>
                  </a:lnTo>
                  <a:lnTo>
                    <a:pt x="8" y="238"/>
                  </a:lnTo>
                  <a:lnTo>
                    <a:pt x="5" y="244"/>
                  </a:lnTo>
                  <a:lnTo>
                    <a:pt x="5" y="247"/>
                  </a:lnTo>
                  <a:lnTo>
                    <a:pt x="9" y="247"/>
                  </a:lnTo>
                  <a:lnTo>
                    <a:pt x="12" y="239"/>
                  </a:lnTo>
                  <a:lnTo>
                    <a:pt x="13" y="222"/>
                  </a:lnTo>
                  <a:lnTo>
                    <a:pt x="11" y="219"/>
                  </a:lnTo>
                  <a:lnTo>
                    <a:pt x="12" y="217"/>
                  </a:lnTo>
                  <a:lnTo>
                    <a:pt x="15" y="218"/>
                  </a:lnTo>
                  <a:lnTo>
                    <a:pt x="16" y="214"/>
                  </a:lnTo>
                  <a:lnTo>
                    <a:pt x="20" y="217"/>
                  </a:lnTo>
                  <a:lnTo>
                    <a:pt x="20" y="227"/>
                  </a:lnTo>
                  <a:lnTo>
                    <a:pt x="25" y="233"/>
                  </a:lnTo>
                  <a:lnTo>
                    <a:pt x="24" y="240"/>
                  </a:lnTo>
                  <a:lnTo>
                    <a:pt x="28" y="241"/>
                  </a:lnTo>
                  <a:lnTo>
                    <a:pt x="30" y="233"/>
                  </a:lnTo>
                  <a:lnTo>
                    <a:pt x="33" y="233"/>
                  </a:lnTo>
                  <a:lnTo>
                    <a:pt x="33" y="230"/>
                  </a:lnTo>
                  <a:lnTo>
                    <a:pt x="30" y="224"/>
                  </a:lnTo>
                  <a:lnTo>
                    <a:pt x="30" y="214"/>
                  </a:lnTo>
                  <a:lnTo>
                    <a:pt x="23" y="211"/>
                  </a:lnTo>
                  <a:lnTo>
                    <a:pt x="22" y="208"/>
                  </a:lnTo>
                  <a:lnTo>
                    <a:pt x="23" y="207"/>
                  </a:lnTo>
                  <a:lnTo>
                    <a:pt x="29" y="208"/>
                  </a:lnTo>
                  <a:lnTo>
                    <a:pt x="35" y="200"/>
                  </a:lnTo>
                  <a:lnTo>
                    <a:pt x="41" y="200"/>
                  </a:lnTo>
                  <a:lnTo>
                    <a:pt x="43" y="198"/>
                  </a:lnTo>
                  <a:lnTo>
                    <a:pt x="39" y="195"/>
                  </a:lnTo>
                  <a:lnTo>
                    <a:pt x="30" y="196"/>
                  </a:lnTo>
                  <a:lnTo>
                    <a:pt x="22" y="199"/>
                  </a:lnTo>
                  <a:lnTo>
                    <a:pt x="19" y="204"/>
                  </a:lnTo>
                  <a:lnTo>
                    <a:pt x="10" y="196"/>
                  </a:lnTo>
                  <a:lnTo>
                    <a:pt x="11" y="190"/>
                  </a:lnTo>
                  <a:lnTo>
                    <a:pt x="15" y="186"/>
                  </a:lnTo>
                  <a:lnTo>
                    <a:pt x="39" y="186"/>
                  </a:lnTo>
                  <a:lnTo>
                    <a:pt x="44" y="188"/>
                  </a:lnTo>
                  <a:lnTo>
                    <a:pt x="53" y="184"/>
                  </a:lnTo>
                  <a:lnTo>
                    <a:pt x="57" y="173"/>
                  </a:lnTo>
                  <a:lnTo>
                    <a:pt x="52" y="173"/>
                  </a:lnTo>
                  <a:lnTo>
                    <a:pt x="50" y="178"/>
                  </a:lnTo>
                  <a:lnTo>
                    <a:pt x="43" y="180"/>
                  </a:lnTo>
                  <a:lnTo>
                    <a:pt x="32" y="181"/>
                  </a:lnTo>
                  <a:lnTo>
                    <a:pt x="22" y="176"/>
                  </a:lnTo>
                  <a:lnTo>
                    <a:pt x="19" y="176"/>
                  </a:lnTo>
                  <a:lnTo>
                    <a:pt x="16" y="181"/>
                  </a:lnTo>
                  <a:lnTo>
                    <a:pt x="13" y="181"/>
                  </a:lnTo>
                  <a:lnTo>
                    <a:pt x="10" y="182"/>
                  </a:lnTo>
                  <a:lnTo>
                    <a:pt x="8" y="191"/>
                  </a:lnTo>
                  <a:lnTo>
                    <a:pt x="5" y="196"/>
                  </a:lnTo>
                  <a:lnTo>
                    <a:pt x="4" y="201"/>
                  </a:lnTo>
                  <a:lnTo>
                    <a:pt x="5" y="209"/>
                  </a:lnTo>
                  <a:lnTo>
                    <a:pt x="3" y="215"/>
                  </a:lnTo>
                  <a:lnTo>
                    <a:pt x="1" y="215"/>
                  </a:lnTo>
                  <a:close/>
                  <a:moveTo>
                    <a:pt x="9" y="23"/>
                  </a:moveTo>
                  <a:lnTo>
                    <a:pt x="8" y="27"/>
                  </a:lnTo>
                  <a:lnTo>
                    <a:pt x="12" y="37"/>
                  </a:lnTo>
                  <a:lnTo>
                    <a:pt x="18" y="40"/>
                  </a:lnTo>
                  <a:lnTo>
                    <a:pt x="18" y="48"/>
                  </a:lnTo>
                  <a:lnTo>
                    <a:pt x="24" y="52"/>
                  </a:lnTo>
                  <a:lnTo>
                    <a:pt x="26" y="50"/>
                  </a:lnTo>
                  <a:lnTo>
                    <a:pt x="27" y="45"/>
                  </a:lnTo>
                  <a:lnTo>
                    <a:pt x="26" y="42"/>
                  </a:lnTo>
                  <a:lnTo>
                    <a:pt x="23" y="33"/>
                  </a:lnTo>
                  <a:lnTo>
                    <a:pt x="25" y="29"/>
                  </a:lnTo>
                  <a:lnTo>
                    <a:pt x="33" y="21"/>
                  </a:lnTo>
                  <a:lnTo>
                    <a:pt x="34" y="15"/>
                  </a:lnTo>
                  <a:lnTo>
                    <a:pt x="31" y="11"/>
                  </a:lnTo>
                  <a:lnTo>
                    <a:pt x="32" y="1"/>
                  </a:lnTo>
                  <a:lnTo>
                    <a:pt x="29" y="0"/>
                  </a:lnTo>
                  <a:lnTo>
                    <a:pt x="24" y="3"/>
                  </a:lnTo>
                  <a:lnTo>
                    <a:pt x="20" y="1"/>
                  </a:lnTo>
                  <a:lnTo>
                    <a:pt x="17" y="1"/>
                  </a:lnTo>
                  <a:lnTo>
                    <a:pt x="17" y="5"/>
                  </a:lnTo>
                  <a:lnTo>
                    <a:pt x="15" y="8"/>
                  </a:lnTo>
                  <a:lnTo>
                    <a:pt x="12" y="23"/>
                  </a:lnTo>
                  <a:lnTo>
                    <a:pt x="9" y="23"/>
                  </a:lnTo>
                  <a:close/>
                  <a:moveTo>
                    <a:pt x="19" y="52"/>
                  </a:moveTo>
                  <a:lnTo>
                    <a:pt x="14" y="52"/>
                  </a:lnTo>
                  <a:lnTo>
                    <a:pt x="13" y="53"/>
                  </a:lnTo>
                  <a:lnTo>
                    <a:pt x="17" y="57"/>
                  </a:lnTo>
                  <a:lnTo>
                    <a:pt x="19" y="63"/>
                  </a:lnTo>
                  <a:lnTo>
                    <a:pt x="22" y="64"/>
                  </a:lnTo>
                  <a:lnTo>
                    <a:pt x="24" y="62"/>
                  </a:lnTo>
                  <a:lnTo>
                    <a:pt x="23" y="56"/>
                  </a:lnTo>
                  <a:lnTo>
                    <a:pt x="19" y="52"/>
                  </a:lnTo>
                  <a:close/>
                  <a:moveTo>
                    <a:pt x="38" y="49"/>
                  </a:moveTo>
                  <a:lnTo>
                    <a:pt x="35" y="45"/>
                  </a:lnTo>
                  <a:lnTo>
                    <a:pt x="32" y="45"/>
                  </a:lnTo>
                  <a:lnTo>
                    <a:pt x="28" y="48"/>
                  </a:lnTo>
                  <a:lnTo>
                    <a:pt x="33" y="54"/>
                  </a:lnTo>
                  <a:lnTo>
                    <a:pt x="35" y="52"/>
                  </a:lnTo>
                  <a:lnTo>
                    <a:pt x="40" y="56"/>
                  </a:lnTo>
                  <a:lnTo>
                    <a:pt x="48" y="61"/>
                  </a:lnTo>
                  <a:lnTo>
                    <a:pt x="49" y="58"/>
                  </a:lnTo>
                  <a:lnTo>
                    <a:pt x="46" y="57"/>
                  </a:lnTo>
                  <a:lnTo>
                    <a:pt x="45" y="51"/>
                  </a:lnTo>
                  <a:lnTo>
                    <a:pt x="42" y="46"/>
                  </a:lnTo>
                  <a:lnTo>
                    <a:pt x="38" y="49"/>
                  </a:lnTo>
                  <a:close/>
                  <a:moveTo>
                    <a:pt x="51" y="64"/>
                  </a:moveTo>
                  <a:lnTo>
                    <a:pt x="51" y="66"/>
                  </a:lnTo>
                  <a:lnTo>
                    <a:pt x="55" y="69"/>
                  </a:lnTo>
                  <a:lnTo>
                    <a:pt x="57" y="74"/>
                  </a:lnTo>
                  <a:lnTo>
                    <a:pt x="61" y="76"/>
                  </a:lnTo>
                  <a:lnTo>
                    <a:pt x="61" y="69"/>
                  </a:lnTo>
                  <a:lnTo>
                    <a:pt x="59" y="64"/>
                  </a:lnTo>
                  <a:lnTo>
                    <a:pt x="54" y="63"/>
                  </a:lnTo>
                  <a:lnTo>
                    <a:pt x="51" y="6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3" name="Freeform 598"/>
            <p:cNvSpPr>
              <a:spLocks/>
            </p:cNvSpPr>
            <p:nvPr/>
          </p:nvSpPr>
          <p:spPr bwMode="gray">
            <a:xfrm>
              <a:off x="4227" y="2687"/>
              <a:ext cx="5" cy="7"/>
            </a:xfrm>
            <a:custGeom>
              <a:avLst/>
              <a:gdLst>
                <a:gd name="T0" fmla="*/ 0 w 4"/>
                <a:gd name="T1" fmla="*/ 2147483647 h 5"/>
                <a:gd name="T2" fmla="*/ 2147483647 w 4"/>
                <a:gd name="T3" fmla="*/ 2147483647 h 5"/>
                <a:gd name="T4" fmla="*/ 2147483647 w 4"/>
                <a:gd name="T5" fmla="*/ 2147483647 h 5"/>
                <a:gd name="T6" fmla="*/ 2147483647 w 4"/>
                <a:gd name="T7" fmla="*/ 2147483647 h 5"/>
                <a:gd name="T8" fmla="*/ 2147483647 w 4"/>
                <a:gd name="T9" fmla="*/ 0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3"/>
                  </a:moveTo>
                  <a:lnTo>
                    <a:pt x="1" y="5"/>
                  </a:lnTo>
                  <a:lnTo>
                    <a:pt x="4" y="4"/>
                  </a:lnTo>
                  <a:lnTo>
                    <a:pt x="4" y="1"/>
                  </a:lnTo>
                  <a:lnTo>
                    <a:pt x="1" y="0"/>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4" name="Freeform 599"/>
            <p:cNvSpPr>
              <a:spLocks/>
            </p:cNvSpPr>
            <p:nvPr/>
          </p:nvSpPr>
          <p:spPr bwMode="gray">
            <a:xfrm>
              <a:off x="4218" y="2711"/>
              <a:ext cx="8" cy="6"/>
            </a:xfrm>
            <a:custGeom>
              <a:avLst/>
              <a:gdLst>
                <a:gd name="T0" fmla="*/ 0 w 6"/>
                <a:gd name="T1" fmla="*/ 0 h 5"/>
                <a:gd name="T2" fmla="*/ 0 w 6"/>
                <a:gd name="T3" fmla="*/ 2147483647 h 5"/>
                <a:gd name="T4" fmla="*/ 2147483647 w 6"/>
                <a:gd name="T5" fmla="*/ 2147483647 h 5"/>
                <a:gd name="T6" fmla="*/ 2147483647 w 6"/>
                <a:gd name="T7" fmla="*/ 2147483647 h 5"/>
                <a:gd name="T8" fmla="*/ 2147483647 w 6"/>
                <a:gd name="T9" fmla="*/ 2147483647 h 5"/>
                <a:gd name="T10" fmla="*/ 2147483647 w 6"/>
                <a:gd name="T11" fmla="*/ 0 h 5"/>
                <a:gd name="T12" fmla="*/ 0 w 6"/>
                <a:gd name="T13" fmla="*/ 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0"/>
                  </a:moveTo>
                  <a:lnTo>
                    <a:pt x="0" y="5"/>
                  </a:lnTo>
                  <a:lnTo>
                    <a:pt x="2" y="3"/>
                  </a:lnTo>
                  <a:lnTo>
                    <a:pt x="6" y="5"/>
                  </a:lnTo>
                  <a:lnTo>
                    <a:pt x="6" y="3"/>
                  </a:lnTo>
                  <a:lnTo>
                    <a:pt x="3"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5" name="Freeform 600"/>
            <p:cNvSpPr>
              <a:spLocks noEditPoints="1"/>
            </p:cNvSpPr>
            <p:nvPr/>
          </p:nvSpPr>
          <p:spPr bwMode="gray">
            <a:xfrm>
              <a:off x="4205" y="2722"/>
              <a:ext cx="16" cy="31"/>
            </a:xfrm>
            <a:custGeom>
              <a:avLst/>
              <a:gdLst>
                <a:gd name="T0" fmla="*/ 2147483647 w 13"/>
                <a:gd name="T1" fmla="*/ 0 h 23"/>
                <a:gd name="T2" fmla="*/ 0 w 13"/>
                <a:gd name="T3" fmla="*/ 2147483647 h 23"/>
                <a:gd name="T4" fmla="*/ 2147483647 w 13"/>
                <a:gd name="T5" fmla="*/ 2147483647 h 23"/>
                <a:gd name="T6" fmla="*/ 2147483647 w 13"/>
                <a:gd name="T7" fmla="*/ 2147483647 h 23"/>
                <a:gd name="T8" fmla="*/ 2147483647 w 13"/>
                <a:gd name="T9" fmla="*/ 0 h 23"/>
                <a:gd name="T10" fmla="*/ 2147483647 w 13"/>
                <a:gd name="T11" fmla="*/ 0 h 23"/>
                <a:gd name="T12" fmla="*/ 2147483647 w 13"/>
                <a:gd name="T13" fmla="*/ 2147483647 h 23"/>
                <a:gd name="T14" fmla="*/ 2147483647 w 13"/>
                <a:gd name="T15" fmla="*/ 2147483647 h 23"/>
                <a:gd name="T16" fmla="*/ 2147483647 w 13"/>
                <a:gd name="T17" fmla="*/ 2147483647 h 23"/>
                <a:gd name="T18" fmla="*/ 2147483647 w 13"/>
                <a:gd name="T19" fmla="*/ 2147483647 h 23"/>
                <a:gd name="T20" fmla="*/ 2147483647 w 13"/>
                <a:gd name="T21" fmla="*/ 2147483647 h 23"/>
                <a:gd name="T22" fmla="*/ 2147483647 w 13"/>
                <a:gd name="T23" fmla="*/ 2147483647 h 23"/>
                <a:gd name="T24" fmla="*/ 2147483647 w 13"/>
                <a:gd name="T25" fmla="*/ 2147483647 h 23"/>
                <a:gd name="T26" fmla="*/ 2147483647 w 13"/>
                <a:gd name="T27" fmla="*/ 2147483647 h 23"/>
                <a:gd name="T28" fmla="*/ 2147483647 w 13"/>
                <a:gd name="T29" fmla="*/ 2147483647 h 23"/>
                <a:gd name="T30" fmla="*/ 2147483647 w 13"/>
                <a:gd name="T31" fmla="*/ 214748364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23"/>
                <a:gd name="T50" fmla="*/ 13 w 13"/>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23">
                  <a:moveTo>
                    <a:pt x="1" y="0"/>
                  </a:moveTo>
                  <a:lnTo>
                    <a:pt x="0" y="11"/>
                  </a:lnTo>
                  <a:lnTo>
                    <a:pt x="6" y="6"/>
                  </a:lnTo>
                  <a:lnTo>
                    <a:pt x="8" y="1"/>
                  </a:lnTo>
                  <a:lnTo>
                    <a:pt x="5" y="0"/>
                  </a:lnTo>
                  <a:lnTo>
                    <a:pt x="1" y="0"/>
                  </a:lnTo>
                  <a:close/>
                  <a:moveTo>
                    <a:pt x="7" y="11"/>
                  </a:moveTo>
                  <a:lnTo>
                    <a:pt x="10" y="14"/>
                  </a:lnTo>
                  <a:lnTo>
                    <a:pt x="3" y="16"/>
                  </a:lnTo>
                  <a:lnTo>
                    <a:pt x="2" y="20"/>
                  </a:lnTo>
                  <a:lnTo>
                    <a:pt x="7" y="23"/>
                  </a:lnTo>
                  <a:lnTo>
                    <a:pt x="10" y="21"/>
                  </a:lnTo>
                  <a:lnTo>
                    <a:pt x="13" y="16"/>
                  </a:lnTo>
                  <a:lnTo>
                    <a:pt x="13" y="8"/>
                  </a:lnTo>
                  <a:lnTo>
                    <a:pt x="9" y="7"/>
                  </a:lnTo>
                  <a:lnTo>
                    <a:pt x="7" y="1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6" name="Freeform 601"/>
            <p:cNvSpPr>
              <a:spLocks/>
            </p:cNvSpPr>
            <p:nvPr/>
          </p:nvSpPr>
          <p:spPr bwMode="gray">
            <a:xfrm>
              <a:off x="4223" y="2729"/>
              <a:ext cx="5" cy="19"/>
            </a:xfrm>
            <a:custGeom>
              <a:avLst/>
              <a:gdLst>
                <a:gd name="T0" fmla="*/ 0 w 4"/>
                <a:gd name="T1" fmla="*/ 2147483647 h 14"/>
                <a:gd name="T2" fmla="*/ 2147483647 w 4"/>
                <a:gd name="T3" fmla="*/ 2147483647 h 14"/>
                <a:gd name="T4" fmla="*/ 2147483647 w 4"/>
                <a:gd name="T5" fmla="*/ 2147483647 h 14"/>
                <a:gd name="T6" fmla="*/ 2147483647 w 4"/>
                <a:gd name="T7" fmla="*/ 0 h 14"/>
                <a:gd name="T8" fmla="*/ 0 w 4"/>
                <a:gd name="T9" fmla="*/ 2147483647 h 14"/>
                <a:gd name="T10" fmla="*/ 0 60000 65536"/>
                <a:gd name="T11" fmla="*/ 0 60000 65536"/>
                <a:gd name="T12" fmla="*/ 0 60000 65536"/>
                <a:gd name="T13" fmla="*/ 0 60000 65536"/>
                <a:gd name="T14" fmla="*/ 0 60000 65536"/>
                <a:gd name="T15" fmla="*/ 0 w 4"/>
                <a:gd name="T16" fmla="*/ 0 h 14"/>
                <a:gd name="T17" fmla="*/ 4 w 4"/>
                <a:gd name="T18" fmla="*/ 14 h 14"/>
              </a:gdLst>
              <a:ahLst/>
              <a:cxnLst>
                <a:cxn ang="T10">
                  <a:pos x="T0" y="T1"/>
                </a:cxn>
                <a:cxn ang="T11">
                  <a:pos x="T2" y="T3"/>
                </a:cxn>
                <a:cxn ang="T12">
                  <a:pos x="T4" y="T5"/>
                </a:cxn>
                <a:cxn ang="T13">
                  <a:pos x="T6" y="T7"/>
                </a:cxn>
                <a:cxn ang="T14">
                  <a:pos x="T8" y="T9"/>
                </a:cxn>
              </a:cxnLst>
              <a:rect l="T15" t="T16" r="T17" b="T18"/>
              <a:pathLst>
                <a:path w="4" h="14">
                  <a:moveTo>
                    <a:pt x="0" y="14"/>
                  </a:moveTo>
                  <a:lnTo>
                    <a:pt x="3" y="13"/>
                  </a:lnTo>
                  <a:lnTo>
                    <a:pt x="4" y="9"/>
                  </a:lnTo>
                  <a:lnTo>
                    <a:pt x="2" y="0"/>
                  </a:lnTo>
                  <a:lnTo>
                    <a:pt x="0" y="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7" name="Freeform 602"/>
            <p:cNvSpPr>
              <a:spLocks/>
            </p:cNvSpPr>
            <p:nvPr/>
          </p:nvSpPr>
          <p:spPr bwMode="gray">
            <a:xfrm>
              <a:off x="4230" y="2727"/>
              <a:ext cx="12" cy="12"/>
            </a:xfrm>
            <a:custGeom>
              <a:avLst/>
              <a:gdLst>
                <a:gd name="T0" fmla="*/ 2147483647 w 9"/>
                <a:gd name="T1" fmla="*/ 2147483647 h 10"/>
                <a:gd name="T2" fmla="*/ 2147483647 w 9"/>
                <a:gd name="T3" fmla="*/ 2147483647 h 10"/>
                <a:gd name="T4" fmla="*/ 2147483647 w 9"/>
                <a:gd name="T5" fmla="*/ 2147483647 h 10"/>
                <a:gd name="T6" fmla="*/ 2147483647 w 9"/>
                <a:gd name="T7" fmla="*/ 2147483647 h 10"/>
                <a:gd name="T8" fmla="*/ 2147483647 w 9"/>
                <a:gd name="T9" fmla="*/ 0 h 10"/>
                <a:gd name="T10" fmla="*/ 0 w 9"/>
                <a:gd name="T11" fmla="*/ 0 h 10"/>
                <a:gd name="T12" fmla="*/ 2147483647 w 9"/>
                <a:gd name="T13" fmla="*/ 2147483647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5" y="5"/>
                  </a:moveTo>
                  <a:lnTo>
                    <a:pt x="5" y="10"/>
                  </a:lnTo>
                  <a:lnTo>
                    <a:pt x="9" y="9"/>
                  </a:lnTo>
                  <a:lnTo>
                    <a:pt x="8" y="5"/>
                  </a:lnTo>
                  <a:lnTo>
                    <a:pt x="5" y="0"/>
                  </a:lnTo>
                  <a:lnTo>
                    <a:pt x="0" y="0"/>
                  </a:lnTo>
                  <a:lnTo>
                    <a:pt x="5"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8" name="Freeform 603"/>
            <p:cNvSpPr>
              <a:spLocks/>
            </p:cNvSpPr>
            <p:nvPr/>
          </p:nvSpPr>
          <p:spPr bwMode="gray">
            <a:xfrm>
              <a:off x="4228" y="2741"/>
              <a:ext cx="9" cy="7"/>
            </a:xfrm>
            <a:custGeom>
              <a:avLst/>
              <a:gdLst>
                <a:gd name="T0" fmla="*/ 2147483647 w 7"/>
                <a:gd name="T1" fmla="*/ 2147483647 h 6"/>
                <a:gd name="T2" fmla="*/ 2147483647 w 7"/>
                <a:gd name="T3" fmla="*/ 0 h 6"/>
                <a:gd name="T4" fmla="*/ 2147483647 w 7"/>
                <a:gd name="T5" fmla="*/ 2147483647 h 6"/>
                <a:gd name="T6" fmla="*/ 0 w 7"/>
                <a:gd name="T7" fmla="*/ 2147483647 h 6"/>
                <a:gd name="T8" fmla="*/ 2147483647 w 7"/>
                <a:gd name="T9" fmla="*/ 2147483647 h 6"/>
                <a:gd name="T10" fmla="*/ 2147483647 w 7"/>
                <a:gd name="T11" fmla="*/ 2147483647 h 6"/>
                <a:gd name="T12" fmla="*/ 0 60000 65536"/>
                <a:gd name="T13" fmla="*/ 0 60000 65536"/>
                <a:gd name="T14" fmla="*/ 0 60000 65536"/>
                <a:gd name="T15" fmla="*/ 0 60000 65536"/>
                <a:gd name="T16" fmla="*/ 0 60000 65536"/>
                <a:gd name="T17" fmla="*/ 0 60000 65536"/>
                <a:gd name="T18" fmla="*/ 0 w 7"/>
                <a:gd name="T19" fmla="*/ 0 h 6"/>
                <a:gd name="T20" fmla="*/ 7 w 7"/>
                <a:gd name="T21" fmla="*/ 6 h 6"/>
              </a:gdLst>
              <a:ahLst/>
              <a:cxnLst>
                <a:cxn ang="T12">
                  <a:pos x="T0" y="T1"/>
                </a:cxn>
                <a:cxn ang="T13">
                  <a:pos x="T2" y="T3"/>
                </a:cxn>
                <a:cxn ang="T14">
                  <a:pos x="T4" y="T5"/>
                </a:cxn>
                <a:cxn ang="T15">
                  <a:pos x="T6" y="T7"/>
                </a:cxn>
                <a:cxn ang="T16">
                  <a:pos x="T8" y="T9"/>
                </a:cxn>
                <a:cxn ang="T17">
                  <a:pos x="T10" y="T11"/>
                </a:cxn>
              </a:cxnLst>
              <a:rect l="T18" t="T19" r="T20" b="T21"/>
              <a:pathLst>
                <a:path w="7" h="6">
                  <a:moveTo>
                    <a:pt x="7" y="1"/>
                  </a:moveTo>
                  <a:lnTo>
                    <a:pt x="4" y="0"/>
                  </a:lnTo>
                  <a:lnTo>
                    <a:pt x="3" y="1"/>
                  </a:lnTo>
                  <a:lnTo>
                    <a:pt x="0" y="5"/>
                  </a:lnTo>
                  <a:lnTo>
                    <a:pt x="4" y="6"/>
                  </a:lnTo>
                  <a:lnTo>
                    <a:pt x="7"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29" name="Freeform 604"/>
            <p:cNvSpPr>
              <a:spLocks/>
            </p:cNvSpPr>
            <p:nvPr/>
          </p:nvSpPr>
          <p:spPr bwMode="gray">
            <a:xfrm>
              <a:off x="4204" y="2748"/>
              <a:ext cx="54" cy="54"/>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2147483647 h 41"/>
                <a:gd name="T12" fmla="*/ 2147483647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2147483647 w 42"/>
                <a:gd name="T23" fmla="*/ 2147483647 h 41"/>
                <a:gd name="T24" fmla="*/ 2147483647 w 42"/>
                <a:gd name="T25" fmla="*/ 2147483647 h 41"/>
                <a:gd name="T26" fmla="*/ 0 w 42"/>
                <a:gd name="T27" fmla="*/ 2147483647 h 41"/>
                <a:gd name="T28" fmla="*/ 0 w 42"/>
                <a:gd name="T29" fmla="*/ 2147483647 h 41"/>
                <a:gd name="T30" fmla="*/ 2147483647 w 42"/>
                <a:gd name="T31" fmla="*/ 2147483647 h 41"/>
                <a:gd name="T32" fmla="*/ 2147483647 w 42"/>
                <a:gd name="T33" fmla="*/ 2147483647 h 41"/>
                <a:gd name="T34" fmla="*/ 2147483647 w 42"/>
                <a:gd name="T35" fmla="*/ 2147483647 h 41"/>
                <a:gd name="T36" fmla="*/ 2147483647 w 42"/>
                <a:gd name="T37" fmla="*/ 2147483647 h 41"/>
                <a:gd name="T38" fmla="*/ 2147483647 w 42"/>
                <a:gd name="T39" fmla="*/ 2147483647 h 41"/>
                <a:gd name="T40" fmla="*/ 2147483647 w 42"/>
                <a:gd name="T41" fmla="*/ 2147483647 h 41"/>
                <a:gd name="T42" fmla="*/ 2147483647 w 42"/>
                <a:gd name="T43" fmla="*/ 2147483647 h 41"/>
                <a:gd name="T44" fmla="*/ 2147483647 w 42"/>
                <a:gd name="T45" fmla="*/ 2147483647 h 41"/>
                <a:gd name="T46" fmla="*/ 2147483647 w 42"/>
                <a:gd name="T47" fmla="*/ 2147483647 h 41"/>
                <a:gd name="T48" fmla="*/ 2147483647 w 42"/>
                <a:gd name="T49" fmla="*/ 2147483647 h 41"/>
                <a:gd name="T50" fmla="*/ 2147483647 w 42"/>
                <a:gd name="T51" fmla="*/ 2147483647 h 41"/>
                <a:gd name="T52" fmla="*/ 2147483647 w 42"/>
                <a:gd name="T53" fmla="*/ 2147483647 h 41"/>
                <a:gd name="T54" fmla="*/ 2147483647 w 42"/>
                <a:gd name="T55" fmla="*/ 2147483647 h 41"/>
                <a:gd name="T56" fmla="*/ 2147483647 w 42"/>
                <a:gd name="T57" fmla="*/ 2147483647 h 41"/>
                <a:gd name="T58" fmla="*/ 2147483647 w 42"/>
                <a:gd name="T59" fmla="*/ 2147483647 h 41"/>
                <a:gd name="T60" fmla="*/ 2147483647 w 42"/>
                <a:gd name="T61" fmla="*/ 2147483647 h 41"/>
                <a:gd name="T62" fmla="*/ 2147483647 w 42"/>
                <a:gd name="T63" fmla="*/ 2147483647 h 41"/>
                <a:gd name="T64" fmla="*/ 2147483647 w 42"/>
                <a:gd name="T65" fmla="*/ 2147483647 h 41"/>
                <a:gd name="T66" fmla="*/ 2147483647 w 42"/>
                <a:gd name="T67" fmla="*/ 2147483647 h 41"/>
                <a:gd name="T68" fmla="*/ 2147483647 w 42"/>
                <a:gd name="T69" fmla="*/ 2147483647 h 41"/>
                <a:gd name="T70" fmla="*/ 2147483647 w 42"/>
                <a:gd name="T71" fmla="*/ 2147483647 h 41"/>
                <a:gd name="T72" fmla="*/ 2147483647 w 42"/>
                <a:gd name="T73" fmla="*/ 2147483647 h 41"/>
                <a:gd name="T74" fmla="*/ 2147483647 w 42"/>
                <a:gd name="T75" fmla="*/ 2147483647 h 41"/>
                <a:gd name="T76" fmla="*/ 2147483647 w 42"/>
                <a:gd name="T77" fmla="*/ 2147483647 h 41"/>
                <a:gd name="T78" fmla="*/ 2147483647 w 42"/>
                <a:gd name="T79" fmla="*/ 2147483647 h 41"/>
                <a:gd name="T80" fmla="*/ 2147483647 w 42"/>
                <a:gd name="T81" fmla="*/ 2147483647 h 41"/>
                <a:gd name="T82" fmla="*/ 2147483647 w 42"/>
                <a:gd name="T83" fmla="*/ 0 h 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1"/>
                <a:gd name="T128" fmla="*/ 42 w 42"/>
                <a:gd name="T129" fmla="*/ 41 h 4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1">
                  <a:moveTo>
                    <a:pt x="31" y="0"/>
                  </a:moveTo>
                  <a:lnTo>
                    <a:pt x="33" y="4"/>
                  </a:lnTo>
                  <a:lnTo>
                    <a:pt x="31" y="8"/>
                  </a:lnTo>
                  <a:lnTo>
                    <a:pt x="30" y="7"/>
                  </a:lnTo>
                  <a:lnTo>
                    <a:pt x="27" y="7"/>
                  </a:lnTo>
                  <a:lnTo>
                    <a:pt x="26" y="11"/>
                  </a:lnTo>
                  <a:lnTo>
                    <a:pt x="23" y="11"/>
                  </a:lnTo>
                  <a:lnTo>
                    <a:pt x="22" y="16"/>
                  </a:lnTo>
                  <a:lnTo>
                    <a:pt x="19" y="17"/>
                  </a:lnTo>
                  <a:lnTo>
                    <a:pt x="18" y="12"/>
                  </a:lnTo>
                  <a:lnTo>
                    <a:pt x="13" y="9"/>
                  </a:lnTo>
                  <a:lnTo>
                    <a:pt x="6" y="17"/>
                  </a:lnTo>
                  <a:lnTo>
                    <a:pt x="3" y="18"/>
                  </a:lnTo>
                  <a:lnTo>
                    <a:pt x="0" y="23"/>
                  </a:lnTo>
                  <a:lnTo>
                    <a:pt x="0" y="26"/>
                  </a:lnTo>
                  <a:lnTo>
                    <a:pt x="2" y="25"/>
                  </a:lnTo>
                  <a:lnTo>
                    <a:pt x="4" y="24"/>
                  </a:lnTo>
                  <a:lnTo>
                    <a:pt x="4" y="22"/>
                  </a:lnTo>
                  <a:lnTo>
                    <a:pt x="7" y="19"/>
                  </a:lnTo>
                  <a:lnTo>
                    <a:pt x="10" y="23"/>
                  </a:lnTo>
                  <a:lnTo>
                    <a:pt x="12" y="21"/>
                  </a:lnTo>
                  <a:lnTo>
                    <a:pt x="18" y="21"/>
                  </a:lnTo>
                  <a:lnTo>
                    <a:pt x="21" y="24"/>
                  </a:lnTo>
                  <a:lnTo>
                    <a:pt x="19" y="29"/>
                  </a:lnTo>
                  <a:lnTo>
                    <a:pt x="19" y="32"/>
                  </a:lnTo>
                  <a:lnTo>
                    <a:pt x="26" y="39"/>
                  </a:lnTo>
                  <a:lnTo>
                    <a:pt x="28" y="37"/>
                  </a:lnTo>
                  <a:lnTo>
                    <a:pt x="30" y="36"/>
                  </a:lnTo>
                  <a:lnTo>
                    <a:pt x="30" y="39"/>
                  </a:lnTo>
                  <a:lnTo>
                    <a:pt x="32" y="41"/>
                  </a:lnTo>
                  <a:lnTo>
                    <a:pt x="33" y="40"/>
                  </a:lnTo>
                  <a:lnTo>
                    <a:pt x="33" y="33"/>
                  </a:lnTo>
                  <a:lnTo>
                    <a:pt x="31" y="31"/>
                  </a:lnTo>
                  <a:lnTo>
                    <a:pt x="32" y="27"/>
                  </a:lnTo>
                  <a:lnTo>
                    <a:pt x="34" y="26"/>
                  </a:lnTo>
                  <a:lnTo>
                    <a:pt x="38" y="30"/>
                  </a:lnTo>
                  <a:lnTo>
                    <a:pt x="41" y="26"/>
                  </a:lnTo>
                  <a:lnTo>
                    <a:pt x="42" y="20"/>
                  </a:lnTo>
                  <a:lnTo>
                    <a:pt x="39" y="16"/>
                  </a:lnTo>
                  <a:lnTo>
                    <a:pt x="39" y="11"/>
                  </a:lnTo>
                  <a:lnTo>
                    <a:pt x="38" y="4"/>
                  </a:lnTo>
                  <a:lnTo>
                    <a:pt x="3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0" name="Freeform 605"/>
            <p:cNvSpPr>
              <a:spLocks/>
            </p:cNvSpPr>
            <p:nvPr/>
          </p:nvSpPr>
          <p:spPr bwMode="gray">
            <a:xfrm>
              <a:off x="4244" y="2736"/>
              <a:ext cx="5" cy="7"/>
            </a:xfrm>
            <a:custGeom>
              <a:avLst/>
              <a:gdLst>
                <a:gd name="T0" fmla="*/ 0 w 4"/>
                <a:gd name="T1" fmla="*/ 2147483647 h 5"/>
                <a:gd name="T2" fmla="*/ 2147483647 w 4"/>
                <a:gd name="T3" fmla="*/ 2147483647 h 5"/>
                <a:gd name="T4" fmla="*/ 2147483647 w 4"/>
                <a:gd name="T5" fmla="*/ 2147483647 h 5"/>
                <a:gd name="T6" fmla="*/ 2147483647 w 4"/>
                <a:gd name="T7" fmla="*/ 0 h 5"/>
                <a:gd name="T8" fmla="*/ 2147483647 w 4"/>
                <a:gd name="T9" fmla="*/ 2147483647 h 5"/>
                <a:gd name="T10" fmla="*/ 0 w 4"/>
                <a:gd name="T11" fmla="*/ 2147483647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0" y="4"/>
                  </a:moveTo>
                  <a:lnTo>
                    <a:pt x="2" y="5"/>
                  </a:lnTo>
                  <a:lnTo>
                    <a:pt x="4" y="4"/>
                  </a:lnTo>
                  <a:lnTo>
                    <a:pt x="4" y="0"/>
                  </a:lnTo>
                  <a:lnTo>
                    <a:pt x="1" y="1"/>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1" name="Freeform 606"/>
            <p:cNvSpPr>
              <a:spLocks/>
            </p:cNvSpPr>
            <p:nvPr/>
          </p:nvSpPr>
          <p:spPr bwMode="gray">
            <a:xfrm>
              <a:off x="4271" y="2855"/>
              <a:ext cx="16" cy="25"/>
            </a:xfrm>
            <a:custGeom>
              <a:avLst/>
              <a:gdLst>
                <a:gd name="T0" fmla="*/ 0 w 12"/>
                <a:gd name="T1" fmla="*/ 2147483647 h 19"/>
                <a:gd name="T2" fmla="*/ 2147483647 w 12"/>
                <a:gd name="T3" fmla="*/ 2147483647 h 19"/>
                <a:gd name="T4" fmla="*/ 2147483647 w 12"/>
                <a:gd name="T5" fmla="*/ 2147483647 h 19"/>
                <a:gd name="T6" fmla="*/ 2147483647 w 12"/>
                <a:gd name="T7" fmla="*/ 2147483647 h 19"/>
                <a:gd name="T8" fmla="*/ 2147483647 w 12"/>
                <a:gd name="T9" fmla="*/ 2147483647 h 19"/>
                <a:gd name="T10" fmla="*/ 2147483647 w 12"/>
                <a:gd name="T11" fmla="*/ 2147483647 h 19"/>
                <a:gd name="T12" fmla="*/ 2147483647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0 h 19"/>
                <a:gd name="T24" fmla="*/ 2147483647 w 12"/>
                <a:gd name="T25" fmla="*/ 0 h 19"/>
                <a:gd name="T26" fmla="*/ 0 w 12"/>
                <a:gd name="T27" fmla="*/ 2147483647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9"/>
                <a:gd name="T44" fmla="*/ 12 w 12"/>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9">
                  <a:moveTo>
                    <a:pt x="0" y="8"/>
                  </a:moveTo>
                  <a:lnTo>
                    <a:pt x="1" y="14"/>
                  </a:lnTo>
                  <a:lnTo>
                    <a:pt x="4" y="19"/>
                  </a:lnTo>
                  <a:lnTo>
                    <a:pt x="6" y="19"/>
                  </a:lnTo>
                  <a:lnTo>
                    <a:pt x="4" y="14"/>
                  </a:lnTo>
                  <a:lnTo>
                    <a:pt x="3" y="10"/>
                  </a:lnTo>
                  <a:lnTo>
                    <a:pt x="11" y="10"/>
                  </a:lnTo>
                  <a:lnTo>
                    <a:pt x="9" y="6"/>
                  </a:lnTo>
                  <a:lnTo>
                    <a:pt x="6" y="6"/>
                  </a:lnTo>
                  <a:lnTo>
                    <a:pt x="7" y="4"/>
                  </a:lnTo>
                  <a:lnTo>
                    <a:pt x="11" y="3"/>
                  </a:lnTo>
                  <a:lnTo>
                    <a:pt x="12" y="0"/>
                  </a:lnTo>
                  <a:lnTo>
                    <a:pt x="8" y="0"/>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2" name="Freeform 607"/>
            <p:cNvSpPr>
              <a:spLocks/>
            </p:cNvSpPr>
            <p:nvPr/>
          </p:nvSpPr>
          <p:spPr bwMode="gray">
            <a:xfrm>
              <a:off x="4270" y="2850"/>
              <a:ext cx="4" cy="11"/>
            </a:xfrm>
            <a:custGeom>
              <a:avLst/>
              <a:gdLst>
                <a:gd name="T0" fmla="*/ 2147483647 w 3"/>
                <a:gd name="T1" fmla="*/ 2147483647 h 8"/>
                <a:gd name="T2" fmla="*/ 2147483647 w 3"/>
                <a:gd name="T3" fmla="*/ 2147483647 h 8"/>
                <a:gd name="T4" fmla="*/ 2147483647 w 3"/>
                <a:gd name="T5" fmla="*/ 0 h 8"/>
                <a:gd name="T6" fmla="*/ 0 w 3"/>
                <a:gd name="T7" fmla="*/ 0 h 8"/>
                <a:gd name="T8" fmla="*/ 2147483647 w 3"/>
                <a:gd name="T9" fmla="*/ 2147483647 h 8"/>
                <a:gd name="T10" fmla="*/ 0 60000 65536"/>
                <a:gd name="T11" fmla="*/ 0 60000 65536"/>
                <a:gd name="T12" fmla="*/ 0 60000 65536"/>
                <a:gd name="T13" fmla="*/ 0 60000 65536"/>
                <a:gd name="T14" fmla="*/ 0 60000 65536"/>
                <a:gd name="T15" fmla="*/ 0 w 3"/>
                <a:gd name="T16" fmla="*/ 0 h 8"/>
                <a:gd name="T17" fmla="*/ 3 w 3"/>
                <a:gd name="T18" fmla="*/ 8 h 8"/>
              </a:gdLst>
              <a:ahLst/>
              <a:cxnLst>
                <a:cxn ang="T10">
                  <a:pos x="T0" y="T1"/>
                </a:cxn>
                <a:cxn ang="T11">
                  <a:pos x="T2" y="T3"/>
                </a:cxn>
                <a:cxn ang="T12">
                  <a:pos x="T4" y="T5"/>
                </a:cxn>
                <a:cxn ang="T13">
                  <a:pos x="T6" y="T7"/>
                </a:cxn>
                <a:cxn ang="T14">
                  <a:pos x="T8" y="T9"/>
                </a:cxn>
              </a:cxnLst>
              <a:rect l="T15" t="T16" r="T17" b="T18"/>
              <a:pathLst>
                <a:path w="3" h="8">
                  <a:moveTo>
                    <a:pt x="1" y="8"/>
                  </a:moveTo>
                  <a:lnTo>
                    <a:pt x="3" y="5"/>
                  </a:lnTo>
                  <a:lnTo>
                    <a:pt x="2" y="0"/>
                  </a:lnTo>
                  <a:lnTo>
                    <a:pt x="0" y="0"/>
                  </a:lnTo>
                  <a:lnTo>
                    <a:pt x="1"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3" name="Freeform 608"/>
            <p:cNvSpPr>
              <a:spLocks/>
            </p:cNvSpPr>
            <p:nvPr/>
          </p:nvSpPr>
          <p:spPr bwMode="gray">
            <a:xfrm>
              <a:off x="4279" y="2841"/>
              <a:ext cx="5" cy="7"/>
            </a:xfrm>
            <a:custGeom>
              <a:avLst/>
              <a:gdLst>
                <a:gd name="T0" fmla="*/ 0 w 4"/>
                <a:gd name="T1" fmla="*/ 2147483647 h 5"/>
                <a:gd name="T2" fmla="*/ 2147483647 w 4"/>
                <a:gd name="T3" fmla="*/ 2147483647 h 5"/>
                <a:gd name="T4" fmla="*/ 2147483647 w 4"/>
                <a:gd name="T5" fmla="*/ 2147483647 h 5"/>
                <a:gd name="T6" fmla="*/ 2147483647 w 4"/>
                <a:gd name="T7" fmla="*/ 0 h 5"/>
                <a:gd name="T8" fmla="*/ 0 w 4"/>
                <a:gd name="T9" fmla="*/ 2147483647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3"/>
                  </a:moveTo>
                  <a:lnTo>
                    <a:pt x="2" y="5"/>
                  </a:lnTo>
                  <a:lnTo>
                    <a:pt x="4" y="3"/>
                  </a:lnTo>
                  <a:lnTo>
                    <a:pt x="2" y="0"/>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4" name="Freeform 609"/>
            <p:cNvSpPr>
              <a:spLocks/>
            </p:cNvSpPr>
            <p:nvPr/>
          </p:nvSpPr>
          <p:spPr bwMode="gray">
            <a:xfrm>
              <a:off x="4258" y="2812"/>
              <a:ext cx="5" cy="9"/>
            </a:xfrm>
            <a:custGeom>
              <a:avLst/>
              <a:gdLst>
                <a:gd name="T0" fmla="*/ 0 w 4"/>
                <a:gd name="T1" fmla="*/ 2147483647 h 6"/>
                <a:gd name="T2" fmla="*/ 2147483647 w 4"/>
                <a:gd name="T3" fmla="*/ 2147483647 h 6"/>
                <a:gd name="T4" fmla="*/ 2147483647 w 4"/>
                <a:gd name="T5" fmla="*/ 2147483647 h 6"/>
                <a:gd name="T6" fmla="*/ 2147483647 w 4"/>
                <a:gd name="T7" fmla="*/ 2147483647 h 6"/>
                <a:gd name="T8" fmla="*/ 2147483647 w 4"/>
                <a:gd name="T9" fmla="*/ 0 h 6"/>
                <a:gd name="T10" fmla="*/ 0 w 4"/>
                <a:gd name="T11" fmla="*/ 2147483647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0" y="5"/>
                  </a:moveTo>
                  <a:lnTo>
                    <a:pt x="2" y="6"/>
                  </a:lnTo>
                  <a:lnTo>
                    <a:pt x="3" y="5"/>
                  </a:lnTo>
                  <a:lnTo>
                    <a:pt x="4" y="2"/>
                  </a:lnTo>
                  <a:lnTo>
                    <a:pt x="3" y="0"/>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5" name="Freeform 610"/>
            <p:cNvSpPr>
              <a:spLocks/>
            </p:cNvSpPr>
            <p:nvPr/>
          </p:nvSpPr>
          <p:spPr bwMode="gray">
            <a:xfrm>
              <a:off x="4268" y="2876"/>
              <a:ext cx="6" cy="9"/>
            </a:xfrm>
            <a:custGeom>
              <a:avLst/>
              <a:gdLst>
                <a:gd name="T0" fmla="*/ 0 w 5"/>
                <a:gd name="T1" fmla="*/ 2147483647 h 6"/>
                <a:gd name="T2" fmla="*/ 2147483647 w 5"/>
                <a:gd name="T3" fmla="*/ 2147483647 h 6"/>
                <a:gd name="T4" fmla="*/ 2147483647 w 5"/>
                <a:gd name="T5" fmla="*/ 2147483647 h 6"/>
                <a:gd name="T6" fmla="*/ 2147483647 w 5"/>
                <a:gd name="T7" fmla="*/ 2147483647 h 6"/>
                <a:gd name="T8" fmla="*/ 2147483647 w 5"/>
                <a:gd name="T9" fmla="*/ 2147483647 h 6"/>
                <a:gd name="T10" fmla="*/ 2147483647 w 5"/>
                <a:gd name="T11" fmla="*/ 0 h 6"/>
                <a:gd name="T12" fmla="*/ 0 w 5"/>
                <a:gd name="T13" fmla="*/ 2147483647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0" y="2"/>
                  </a:moveTo>
                  <a:lnTo>
                    <a:pt x="1" y="4"/>
                  </a:lnTo>
                  <a:lnTo>
                    <a:pt x="4" y="6"/>
                  </a:lnTo>
                  <a:lnTo>
                    <a:pt x="5" y="4"/>
                  </a:lnTo>
                  <a:lnTo>
                    <a:pt x="4" y="3"/>
                  </a:lnTo>
                  <a:lnTo>
                    <a:pt x="2" y="0"/>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6" name="Freeform 611"/>
            <p:cNvSpPr>
              <a:spLocks/>
            </p:cNvSpPr>
            <p:nvPr/>
          </p:nvSpPr>
          <p:spPr bwMode="gray">
            <a:xfrm>
              <a:off x="4254" y="2911"/>
              <a:ext cx="14" cy="10"/>
            </a:xfrm>
            <a:custGeom>
              <a:avLst/>
              <a:gdLst>
                <a:gd name="T0" fmla="*/ 2147483647 w 10"/>
                <a:gd name="T1" fmla="*/ 0 h 7"/>
                <a:gd name="T2" fmla="*/ 0 w 10"/>
                <a:gd name="T3" fmla="*/ 2147483647 h 7"/>
                <a:gd name="T4" fmla="*/ 2147483647 w 10"/>
                <a:gd name="T5" fmla="*/ 2147483647 h 7"/>
                <a:gd name="T6" fmla="*/ 2147483647 w 10"/>
                <a:gd name="T7" fmla="*/ 2147483647 h 7"/>
                <a:gd name="T8" fmla="*/ 2147483647 w 10"/>
                <a:gd name="T9" fmla="*/ 2147483647 h 7"/>
                <a:gd name="T10" fmla="*/ 2147483647 w 10"/>
                <a:gd name="T11" fmla="*/ 0 h 7"/>
                <a:gd name="T12" fmla="*/ 2147483647 w 10"/>
                <a:gd name="T13" fmla="*/ 0 h 7"/>
                <a:gd name="T14" fmla="*/ 0 60000 65536"/>
                <a:gd name="T15" fmla="*/ 0 60000 65536"/>
                <a:gd name="T16" fmla="*/ 0 60000 65536"/>
                <a:gd name="T17" fmla="*/ 0 60000 65536"/>
                <a:gd name="T18" fmla="*/ 0 60000 65536"/>
                <a:gd name="T19" fmla="*/ 0 60000 65536"/>
                <a:gd name="T20" fmla="*/ 0 60000 65536"/>
                <a:gd name="T21" fmla="*/ 0 w 10"/>
                <a:gd name="T22" fmla="*/ 0 h 7"/>
                <a:gd name="T23" fmla="*/ 10 w 1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7">
                  <a:moveTo>
                    <a:pt x="2" y="0"/>
                  </a:moveTo>
                  <a:lnTo>
                    <a:pt x="0" y="3"/>
                  </a:lnTo>
                  <a:lnTo>
                    <a:pt x="3" y="7"/>
                  </a:lnTo>
                  <a:lnTo>
                    <a:pt x="8" y="7"/>
                  </a:lnTo>
                  <a:lnTo>
                    <a:pt x="10" y="3"/>
                  </a:lnTo>
                  <a:lnTo>
                    <a:pt x="7"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7" name="Freeform 612"/>
            <p:cNvSpPr>
              <a:spLocks/>
            </p:cNvSpPr>
            <p:nvPr/>
          </p:nvSpPr>
          <p:spPr bwMode="gray">
            <a:xfrm>
              <a:off x="4275" y="2911"/>
              <a:ext cx="38" cy="15"/>
            </a:xfrm>
            <a:custGeom>
              <a:avLst/>
              <a:gdLst>
                <a:gd name="T0" fmla="*/ 2147483647 w 29"/>
                <a:gd name="T1" fmla="*/ 2147483647 h 12"/>
                <a:gd name="T2" fmla="*/ 2147483647 w 29"/>
                <a:gd name="T3" fmla="*/ 2147483647 h 12"/>
                <a:gd name="T4" fmla="*/ 2147483647 w 29"/>
                <a:gd name="T5" fmla="*/ 2147483647 h 12"/>
                <a:gd name="T6" fmla="*/ 2147483647 w 29"/>
                <a:gd name="T7" fmla="*/ 2147483647 h 12"/>
                <a:gd name="T8" fmla="*/ 2147483647 w 29"/>
                <a:gd name="T9" fmla="*/ 2147483647 h 12"/>
                <a:gd name="T10" fmla="*/ 2147483647 w 29"/>
                <a:gd name="T11" fmla="*/ 0 h 12"/>
                <a:gd name="T12" fmla="*/ 2147483647 w 29"/>
                <a:gd name="T13" fmla="*/ 0 h 12"/>
                <a:gd name="T14" fmla="*/ 0 w 29"/>
                <a:gd name="T15" fmla="*/ 2147483647 h 12"/>
                <a:gd name="T16" fmla="*/ 2147483647 w 29"/>
                <a:gd name="T17" fmla="*/ 2147483647 h 12"/>
                <a:gd name="T18" fmla="*/ 2147483647 w 29"/>
                <a:gd name="T19" fmla="*/ 2147483647 h 12"/>
                <a:gd name="T20" fmla="*/ 2147483647 w 29"/>
                <a:gd name="T21" fmla="*/ 2147483647 h 12"/>
                <a:gd name="T22" fmla="*/ 2147483647 w 29"/>
                <a:gd name="T23" fmla="*/ 2147483647 h 12"/>
                <a:gd name="T24" fmla="*/ 2147483647 w 29"/>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12"/>
                <a:gd name="T41" fmla="*/ 29 w 2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12">
                  <a:moveTo>
                    <a:pt x="27" y="12"/>
                  </a:moveTo>
                  <a:lnTo>
                    <a:pt x="29" y="11"/>
                  </a:lnTo>
                  <a:lnTo>
                    <a:pt x="29" y="5"/>
                  </a:lnTo>
                  <a:lnTo>
                    <a:pt x="26" y="3"/>
                  </a:lnTo>
                  <a:lnTo>
                    <a:pt x="22" y="3"/>
                  </a:lnTo>
                  <a:lnTo>
                    <a:pt x="18" y="0"/>
                  </a:lnTo>
                  <a:lnTo>
                    <a:pt x="8" y="0"/>
                  </a:lnTo>
                  <a:lnTo>
                    <a:pt x="0" y="3"/>
                  </a:lnTo>
                  <a:lnTo>
                    <a:pt x="2" y="8"/>
                  </a:lnTo>
                  <a:lnTo>
                    <a:pt x="6" y="5"/>
                  </a:lnTo>
                  <a:lnTo>
                    <a:pt x="12" y="4"/>
                  </a:lnTo>
                  <a:lnTo>
                    <a:pt x="19" y="5"/>
                  </a:lnTo>
                  <a:lnTo>
                    <a:pt x="27" y="1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8" name="Freeform 613"/>
            <p:cNvSpPr>
              <a:spLocks/>
            </p:cNvSpPr>
            <p:nvPr/>
          </p:nvSpPr>
          <p:spPr bwMode="gray">
            <a:xfrm>
              <a:off x="4231" y="2893"/>
              <a:ext cx="20" cy="7"/>
            </a:xfrm>
            <a:custGeom>
              <a:avLst/>
              <a:gdLst>
                <a:gd name="T0" fmla="*/ 2147483647 w 15"/>
                <a:gd name="T1" fmla="*/ 2147483647 h 5"/>
                <a:gd name="T2" fmla="*/ 2147483647 w 15"/>
                <a:gd name="T3" fmla="*/ 0 h 5"/>
                <a:gd name="T4" fmla="*/ 0 w 15"/>
                <a:gd name="T5" fmla="*/ 2147483647 h 5"/>
                <a:gd name="T6" fmla="*/ 0 w 15"/>
                <a:gd name="T7" fmla="*/ 2147483647 h 5"/>
                <a:gd name="T8" fmla="*/ 2147483647 w 15"/>
                <a:gd name="T9" fmla="*/ 2147483647 h 5"/>
                <a:gd name="T10" fmla="*/ 2147483647 w 15"/>
                <a:gd name="T11" fmla="*/ 2147483647 h 5"/>
                <a:gd name="T12" fmla="*/ 2147483647 w 15"/>
                <a:gd name="T13" fmla="*/ 2147483647 h 5"/>
                <a:gd name="T14" fmla="*/ 2147483647 w 15"/>
                <a:gd name="T15" fmla="*/ 2147483647 h 5"/>
                <a:gd name="T16" fmla="*/ 2147483647 w 15"/>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5"/>
                <a:gd name="T29" fmla="*/ 15 w 1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5">
                  <a:moveTo>
                    <a:pt x="6" y="2"/>
                  </a:moveTo>
                  <a:lnTo>
                    <a:pt x="4" y="0"/>
                  </a:lnTo>
                  <a:lnTo>
                    <a:pt x="0" y="1"/>
                  </a:lnTo>
                  <a:lnTo>
                    <a:pt x="0" y="3"/>
                  </a:lnTo>
                  <a:lnTo>
                    <a:pt x="3" y="5"/>
                  </a:lnTo>
                  <a:lnTo>
                    <a:pt x="15" y="5"/>
                  </a:lnTo>
                  <a:lnTo>
                    <a:pt x="15" y="3"/>
                  </a:lnTo>
                  <a:lnTo>
                    <a:pt x="9" y="3"/>
                  </a:lnTo>
                  <a:lnTo>
                    <a:pt x="6"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39" name="Freeform 614"/>
            <p:cNvSpPr>
              <a:spLocks/>
            </p:cNvSpPr>
            <p:nvPr/>
          </p:nvSpPr>
          <p:spPr bwMode="gray">
            <a:xfrm>
              <a:off x="4209" y="2932"/>
              <a:ext cx="9" cy="17"/>
            </a:xfrm>
            <a:custGeom>
              <a:avLst/>
              <a:gdLst>
                <a:gd name="T0" fmla="*/ 0 w 7"/>
                <a:gd name="T1" fmla="*/ 2147483647 h 13"/>
                <a:gd name="T2" fmla="*/ 2147483647 w 7"/>
                <a:gd name="T3" fmla="*/ 2147483647 h 13"/>
                <a:gd name="T4" fmla="*/ 2147483647 w 7"/>
                <a:gd name="T5" fmla="*/ 2147483647 h 13"/>
                <a:gd name="T6" fmla="*/ 2147483647 w 7"/>
                <a:gd name="T7" fmla="*/ 2147483647 h 13"/>
                <a:gd name="T8" fmla="*/ 2147483647 w 7"/>
                <a:gd name="T9" fmla="*/ 0 h 13"/>
                <a:gd name="T10" fmla="*/ 2147483647 w 7"/>
                <a:gd name="T11" fmla="*/ 2147483647 h 13"/>
                <a:gd name="T12" fmla="*/ 2147483647 w 7"/>
                <a:gd name="T13" fmla="*/ 2147483647 h 13"/>
                <a:gd name="T14" fmla="*/ 2147483647 w 7"/>
                <a:gd name="T15" fmla="*/ 2147483647 h 13"/>
                <a:gd name="T16" fmla="*/ 0 w 7"/>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3"/>
                <a:gd name="T29" fmla="*/ 7 w 7"/>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3">
                  <a:moveTo>
                    <a:pt x="0" y="12"/>
                  </a:moveTo>
                  <a:lnTo>
                    <a:pt x="2" y="13"/>
                  </a:lnTo>
                  <a:lnTo>
                    <a:pt x="5" y="9"/>
                  </a:lnTo>
                  <a:lnTo>
                    <a:pt x="7" y="2"/>
                  </a:lnTo>
                  <a:lnTo>
                    <a:pt x="5" y="0"/>
                  </a:lnTo>
                  <a:lnTo>
                    <a:pt x="3" y="2"/>
                  </a:lnTo>
                  <a:lnTo>
                    <a:pt x="4" y="5"/>
                  </a:lnTo>
                  <a:lnTo>
                    <a:pt x="2" y="10"/>
                  </a:lnTo>
                  <a:lnTo>
                    <a:pt x="0" y="1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0" name="Freeform 615"/>
            <p:cNvSpPr>
              <a:spLocks/>
            </p:cNvSpPr>
            <p:nvPr/>
          </p:nvSpPr>
          <p:spPr bwMode="gray">
            <a:xfrm>
              <a:off x="4205" y="2938"/>
              <a:ext cx="6" cy="5"/>
            </a:xfrm>
            <a:custGeom>
              <a:avLst/>
              <a:gdLst>
                <a:gd name="T0" fmla="*/ 2147483647 w 5"/>
                <a:gd name="T1" fmla="*/ 0 h 4"/>
                <a:gd name="T2" fmla="*/ 0 w 5"/>
                <a:gd name="T3" fmla="*/ 2147483647 h 4"/>
                <a:gd name="T4" fmla="*/ 2147483647 w 5"/>
                <a:gd name="T5" fmla="*/ 2147483647 h 4"/>
                <a:gd name="T6" fmla="*/ 2147483647 w 5"/>
                <a:gd name="T7" fmla="*/ 2147483647 h 4"/>
                <a:gd name="T8" fmla="*/ 2147483647 w 5"/>
                <a:gd name="T9" fmla="*/ 2147483647 h 4"/>
                <a:gd name="T10" fmla="*/ 2147483647 w 5"/>
                <a:gd name="T11" fmla="*/ 0 h 4"/>
                <a:gd name="T12" fmla="*/ 2147483647 w 5"/>
                <a:gd name="T13" fmla="*/ 0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0"/>
                  </a:moveTo>
                  <a:lnTo>
                    <a:pt x="0" y="4"/>
                  </a:lnTo>
                  <a:lnTo>
                    <a:pt x="3" y="4"/>
                  </a:lnTo>
                  <a:lnTo>
                    <a:pt x="3" y="3"/>
                  </a:lnTo>
                  <a:lnTo>
                    <a:pt x="5" y="2"/>
                  </a:lnTo>
                  <a:lnTo>
                    <a:pt x="4"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1" name="Freeform 616"/>
            <p:cNvSpPr>
              <a:spLocks/>
            </p:cNvSpPr>
            <p:nvPr/>
          </p:nvSpPr>
          <p:spPr bwMode="gray">
            <a:xfrm>
              <a:off x="4329" y="2947"/>
              <a:ext cx="8" cy="7"/>
            </a:xfrm>
            <a:custGeom>
              <a:avLst/>
              <a:gdLst>
                <a:gd name="T0" fmla="*/ 0 w 7"/>
                <a:gd name="T1" fmla="*/ 2147483647 h 5"/>
                <a:gd name="T2" fmla="*/ 2147483647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2" y="5"/>
                  </a:lnTo>
                  <a:lnTo>
                    <a:pt x="7" y="3"/>
                  </a:lnTo>
                  <a:lnTo>
                    <a:pt x="6" y="1"/>
                  </a:lnTo>
                  <a:lnTo>
                    <a:pt x="2"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2" name="Freeform 617"/>
            <p:cNvSpPr>
              <a:spLocks/>
            </p:cNvSpPr>
            <p:nvPr/>
          </p:nvSpPr>
          <p:spPr bwMode="gray">
            <a:xfrm>
              <a:off x="4313" y="2969"/>
              <a:ext cx="7" cy="11"/>
            </a:xfrm>
            <a:custGeom>
              <a:avLst/>
              <a:gdLst>
                <a:gd name="T0" fmla="*/ 2147483647 w 5"/>
                <a:gd name="T1" fmla="*/ 2147483647 h 9"/>
                <a:gd name="T2" fmla="*/ 2147483647 w 5"/>
                <a:gd name="T3" fmla="*/ 0 h 9"/>
                <a:gd name="T4" fmla="*/ 0 w 5"/>
                <a:gd name="T5" fmla="*/ 2147483647 h 9"/>
                <a:gd name="T6" fmla="*/ 0 w 5"/>
                <a:gd name="T7" fmla="*/ 2147483647 h 9"/>
                <a:gd name="T8" fmla="*/ 2147483647 w 5"/>
                <a:gd name="T9" fmla="*/ 2147483647 h 9"/>
                <a:gd name="T10" fmla="*/ 2147483647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3"/>
                  </a:moveTo>
                  <a:lnTo>
                    <a:pt x="4" y="0"/>
                  </a:lnTo>
                  <a:lnTo>
                    <a:pt x="0" y="6"/>
                  </a:lnTo>
                  <a:lnTo>
                    <a:pt x="0" y="9"/>
                  </a:lnTo>
                  <a:lnTo>
                    <a:pt x="4" y="7"/>
                  </a:lnTo>
                  <a:lnTo>
                    <a:pt x="5"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3" name="Freeform 618"/>
            <p:cNvSpPr>
              <a:spLocks/>
            </p:cNvSpPr>
            <p:nvPr/>
          </p:nvSpPr>
          <p:spPr bwMode="gray">
            <a:xfrm>
              <a:off x="4295" y="2977"/>
              <a:ext cx="5" cy="5"/>
            </a:xfrm>
            <a:custGeom>
              <a:avLst/>
              <a:gdLst>
                <a:gd name="T0" fmla="*/ 2147483647 w 4"/>
                <a:gd name="T1" fmla="*/ 2147483647 h 4"/>
                <a:gd name="T2" fmla="*/ 2147483647 w 4"/>
                <a:gd name="T3" fmla="*/ 2147483647 h 4"/>
                <a:gd name="T4" fmla="*/ 2147483647 w 4"/>
                <a:gd name="T5" fmla="*/ 0 h 4"/>
                <a:gd name="T6" fmla="*/ 0 w 4"/>
                <a:gd name="T7" fmla="*/ 0 h 4"/>
                <a:gd name="T8" fmla="*/ 0 w 4"/>
                <a:gd name="T9" fmla="*/ 2147483647 h 4"/>
                <a:gd name="T10" fmla="*/ 2147483647 w 4"/>
                <a:gd name="T11" fmla="*/ 2147483647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lnTo>
                    <a:pt x="4" y="4"/>
                  </a:lnTo>
                  <a:lnTo>
                    <a:pt x="4" y="0"/>
                  </a:lnTo>
                  <a:lnTo>
                    <a:pt x="0" y="0"/>
                  </a:lnTo>
                  <a:lnTo>
                    <a:pt x="0" y="2"/>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4" name="Freeform 619"/>
            <p:cNvSpPr>
              <a:spLocks/>
            </p:cNvSpPr>
            <p:nvPr/>
          </p:nvSpPr>
          <p:spPr bwMode="gray">
            <a:xfrm>
              <a:off x="4349" y="2956"/>
              <a:ext cx="4" cy="7"/>
            </a:xfrm>
            <a:custGeom>
              <a:avLst/>
              <a:gdLst>
                <a:gd name="T0" fmla="*/ 0 w 3"/>
                <a:gd name="T1" fmla="*/ 2147483647 h 5"/>
                <a:gd name="T2" fmla="*/ 0 w 3"/>
                <a:gd name="T3" fmla="*/ 2147483647 h 5"/>
                <a:gd name="T4" fmla="*/ 2147483647 w 3"/>
                <a:gd name="T5" fmla="*/ 2147483647 h 5"/>
                <a:gd name="T6" fmla="*/ 2147483647 w 3"/>
                <a:gd name="T7" fmla="*/ 0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1"/>
                  </a:moveTo>
                  <a:lnTo>
                    <a:pt x="0" y="5"/>
                  </a:lnTo>
                  <a:lnTo>
                    <a:pt x="3" y="3"/>
                  </a:lnTo>
                  <a:lnTo>
                    <a:pt x="2"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5" name="Freeform 620"/>
            <p:cNvSpPr>
              <a:spLocks/>
            </p:cNvSpPr>
            <p:nvPr/>
          </p:nvSpPr>
          <p:spPr bwMode="gray">
            <a:xfrm>
              <a:off x="4353" y="2947"/>
              <a:ext cx="5" cy="7"/>
            </a:xfrm>
            <a:custGeom>
              <a:avLst/>
              <a:gdLst>
                <a:gd name="T0" fmla="*/ 2147483647 w 4"/>
                <a:gd name="T1" fmla="*/ 0 h 6"/>
                <a:gd name="T2" fmla="*/ 2147483647 w 4"/>
                <a:gd name="T3" fmla="*/ 0 h 6"/>
                <a:gd name="T4" fmla="*/ 0 w 4"/>
                <a:gd name="T5" fmla="*/ 2147483647 h 6"/>
                <a:gd name="T6" fmla="*/ 2147483647 w 4"/>
                <a:gd name="T7" fmla="*/ 2147483647 h 6"/>
                <a:gd name="T8" fmla="*/ 2147483647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0"/>
                  </a:moveTo>
                  <a:lnTo>
                    <a:pt x="1" y="0"/>
                  </a:lnTo>
                  <a:lnTo>
                    <a:pt x="0" y="3"/>
                  </a:lnTo>
                  <a:lnTo>
                    <a:pt x="4" y="6"/>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6" name="Freeform 621"/>
            <p:cNvSpPr>
              <a:spLocks/>
            </p:cNvSpPr>
            <p:nvPr/>
          </p:nvSpPr>
          <p:spPr bwMode="gray">
            <a:xfrm>
              <a:off x="4269" y="2890"/>
              <a:ext cx="8" cy="5"/>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2147483647 h 3"/>
                <a:gd name="T10" fmla="*/ 2147483647 w 6"/>
                <a:gd name="T11" fmla="*/ 0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2" y="0"/>
                  </a:moveTo>
                  <a:lnTo>
                    <a:pt x="0" y="2"/>
                  </a:lnTo>
                  <a:lnTo>
                    <a:pt x="2" y="3"/>
                  </a:lnTo>
                  <a:lnTo>
                    <a:pt x="5" y="3"/>
                  </a:lnTo>
                  <a:lnTo>
                    <a:pt x="6" y="1"/>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7" name="Freeform 622"/>
            <p:cNvSpPr>
              <a:spLocks/>
            </p:cNvSpPr>
            <p:nvPr/>
          </p:nvSpPr>
          <p:spPr bwMode="gray">
            <a:xfrm>
              <a:off x="4299" y="2892"/>
              <a:ext cx="7" cy="7"/>
            </a:xfrm>
            <a:custGeom>
              <a:avLst/>
              <a:gdLst>
                <a:gd name="T0" fmla="*/ 0 w 6"/>
                <a:gd name="T1" fmla="*/ 2147483647 h 5"/>
                <a:gd name="T2" fmla="*/ 0 w 6"/>
                <a:gd name="T3" fmla="*/ 2147483647 h 5"/>
                <a:gd name="T4" fmla="*/ 2147483647 w 6"/>
                <a:gd name="T5" fmla="*/ 2147483647 h 5"/>
                <a:gd name="T6" fmla="*/ 2147483647 w 6"/>
                <a:gd name="T7" fmla="*/ 2147483647 h 5"/>
                <a:gd name="T8" fmla="*/ 2147483647 w 6"/>
                <a:gd name="T9" fmla="*/ 0 h 5"/>
                <a:gd name="T10" fmla="*/ 2147483647 w 6"/>
                <a:gd name="T11" fmla="*/ 0 h 5"/>
                <a:gd name="T12" fmla="*/ 0 w 6"/>
                <a:gd name="T13" fmla="*/ 2147483647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0" y="3"/>
                  </a:moveTo>
                  <a:lnTo>
                    <a:pt x="0" y="5"/>
                  </a:lnTo>
                  <a:lnTo>
                    <a:pt x="4" y="5"/>
                  </a:lnTo>
                  <a:lnTo>
                    <a:pt x="6" y="3"/>
                  </a:lnTo>
                  <a:lnTo>
                    <a:pt x="6" y="0"/>
                  </a:lnTo>
                  <a:lnTo>
                    <a:pt x="1" y="0"/>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8" name="Freeform 623"/>
            <p:cNvSpPr>
              <a:spLocks/>
            </p:cNvSpPr>
            <p:nvPr/>
          </p:nvSpPr>
          <p:spPr bwMode="gray">
            <a:xfrm>
              <a:off x="4363" y="2880"/>
              <a:ext cx="16" cy="10"/>
            </a:xfrm>
            <a:custGeom>
              <a:avLst/>
              <a:gdLst>
                <a:gd name="T0" fmla="*/ 2147483647 w 12"/>
                <a:gd name="T1" fmla="*/ 2147483647 h 8"/>
                <a:gd name="T2" fmla="*/ 2147483647 w 12"/>
                <a:gd name="T3" fmla="*/ 2147483647 h 8"/>
                <a:gd name="T4" fmla="*/ 0 w 12"/>
                <a:gd name="T5" fmla="*/ 0 h 8"/>
                <a:gd name="T6" fmla="*/ 2147483647 w 12"/>
                <a:gd name="T7" fmla="*/ 2147483647 h 8"/>
                <a:gd name="T8" fmla="*/ 2147483647 w 12"/>
                <a:gd name="T9" fmla="*/ 2147483647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12" y="6"/>
                  </a:moveTo>
                  <a:lnTo>
                    <a:pt x="6" y="1"/>
                  </a:lnTo>
                  <a:lnTo>
                    <a:pt x="0" y="0"/>
                  </a:lnTo>
                  <a:lnTo>
                    <a:pt x="8" y="8"/>
                  </a:lnTo>
                  <a:lnTo>
                    <a:pt x="12"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49" name="Freeform 624"/>
            <p:cNvSpPr>
              <a:spLocks/>
            </p:cNvSpPr>
            <p:nvPr/>
          </p:nvSpPr>
          <p:spPr bwMode="gray">
            <a:xfrm>
              <a:off x="5030" y="2548"/>
              <a:ext cx="5" cy="4"/>
            </a:xfrm>
            <a:custGeom>
              <a:avLst/>
              <a:gdLst>
                <a:gd name="T0" fmla="*/ 0 w 4"/>
                <a:gd name="T1" fmla="*/ 2147483647 h 3"/>
                <a:gd name="T2" fmla="*/ 2147483647 w 4"/>
                <a:gd name="T3" fmla="*/ 2147483647 h 3"/>
                <a:gd name="T4" fmla="*/ 2147483647 w 4"/>
                <a:gd name="T5" fmla="*/ 2147483647 h 3"/>
                <a:gd name="T6" fmla="*/ 2147483647 w 4"/>
                <a:gd name="T7" fmla="*/ 0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2" y="3"/>
                  </a:lnTo>
                  <a:lnTo>
                    <a:pt x="4" y="1"/>
                  </a:lnTo>
                  <a:lnTo>
                    <a:pt x="1"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0" name="Freeform 625"/>
            <p:cNvSpPr>
              <a:spLocks/>
            </p:cNvSpPr>
            <p:nvPr/>
          </p:nvSpPr>
          <p:spPr bwMode="gray">
            <a:xfrm>
              <a:off x="3420" y="1288"/>
              <a:ext cx="15" cy="7"/>
            </a:xfrm>
            <a:custGeom>
              <a:avLst/>
              <a:gdLst>
                <a:gd name="T0" fmla="*/ 2147483647 w 12"/>
                <a:gd name="T1" fmla="*/ 0 h 6"/>
                <a:gd name="T2" fmla="*/ 2147483647 w 12"/>
                <a:gd name="T3" fmla="*/ 2147483647 h 6"/>
                <a:gd name="T4" fmla="*/ 2147483647 w 12"/>
                <a:gd name="T5" fmla="*/ 2147483647 h 6"/>
                <a:gd name="T6" fmla="*/ 0 w 12"/>
                <a:gd name="T7" fmla="*/ 2147483647 h 6"/>
                <a:gd name="T8" fmla="*/ 2147483647 w 12"/>
                <a:gd name="T9" fmla="*/ 2147483647 h 6"/>
                <a:gd name="T10" fmla="*/ 2147483647 w 12"/>
                <a:gd name="T11" fmla="*/ 0 h 6"/>
                <a:gd name="T12" fmla="*/ 2147483647 w 12"/>
                <a:gd name="T13" fmla="*/ 0 h 6"/>
                <a:gd name="T14" fmla="*/ 0 60000 65536"/>
                <a:gd name="T15" fmla="*/ 0 60000 65536"/>
                <a:gd name="T16" fmla="*/ 0 60000 65536"/>
                <a:gd name="T17" fmla="*/ 0 60000 65536"/>
                <a:gd name="T18" fmla="*/ 0 60000 65536"/>
                <a:gd name="T19" fmla="*/ 0 60000 65536"/>
                <a:gd name="T20" fmla="*/ 0 60000 65536"/>
                <a:gd name="T21" fmla="*/ 0 w 12"/>
                <a:gd name="T22" fmla="*/ 0 h 6"/>
                <a:gd name="T23" fmla="*/ 12 w 1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6">
                  <a:moveTo>
                    <a:pt x="11" y="0"/>
                  </a:moveTo>
                  <a:lnTo>
                    <a:pt x="12" y="4"/>
                  </a:lnTo>
                  <a:lnTo>
                    <a:pt x="7" y="6"/>
                  </a:lnTo>
                  <a:lnTo>
                    <a:pt x="0" y="5"/>
                  </a:lnTo>
                  <a:lnTo>
                    <a:pt x="2" y="2"/>
                  </a:lnTo>
                  <a:lnTo>
                    <a:pt x="6" y="0"/>
                  </a:lnTo>
                  <a:lnTo>
                    <a:pt x="1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1" name="Freeform 626"/>
            <p:cNvSpPr>
              <a:spLocks/>
            </p:cNvSpPr>
            <p:nvPr/>
          </p:nvSpPr>
          <p:spPr bwMode="gray">
            <a:xfrm>
              <a:off x="3408" y="1301"/>
              <a:ext cx="18" cy="5"/>
            </a:xfrm>
            <a:custGeom>
              <a:avLst/>
              <a:gdLst>
                <a:gd name="T0" fmla="*/ 2147483647 w 14"/>
                <a:gd name="T1" fmla="*/ 0 h 4"/>
                <a:gd name="T2" fmla="*/ 2147483647 w 14"/>
                <a:gd name="T3" fmla="*/ 2147483647 h 4"/>
                <a:gd name="T4" fmla="*/ 2147483647 w 14"/>
                <a:gd name="T5" fmla="*/ 2147483647 h 4"/>
                <a:gd name="T6" fmla="*/ 0 w 14"/>
                <a:gd name="T7" fmla="*/ 2147483647 h 4"/>
                <a:gd name="T8" fmla="*/ 2147483647 w 14"/>
                <a:gd name="T9" fmla="*/ 2147483647 h 4"/>
                <a:gd name="T10" fmla="*/ 2147483647 w 14"/>
                <a:gd name="T11" fmla="*/ 0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7" y="0"/>
                  </a:moveTo>
                  <a:lnTo>
                    <a:pt x="14" y="3"/>
                  </a:lnTo>
                  <a:lnTo>
                    <a:pt x="8" y="4"/>
                  </a:lnTo>
                  <a:lnTo>
                    <a:pt x="0" y="4"/>
                  </a:lnTo>
                  <a:lnTo>
                    <a:pt x="1" y="2"/>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2" name="Freeform 627"/>
            <p:cNvSpPr>
              <a:spLocks/>
            </p:cNvSpPr>
            <p:nvPr/>
          </p:nvSpPr>
          <p:spPr bwMode="gray">
            <a:xfrm>
              <a:off x="3392" y="1307"/>
              <a:ext cx="27" cy="5"/>
            </a:xfrm>
            <a:custGeom>
              <a:avLst/>
              <a:gdLst>
                <a:gd name="T0" fmla="*/ 2147483647 w 20"/>
                <a:gd name="T1" fmla="*/ 0 h 4"/>
                <a:gd name="T2" fmla="*/ 2147483647 w 20"/>
                <a:gd name="T3" fmla="*/ 0 h 4"/>
                <a:gd name="T4" fmla="*/ 2147483647 w 20"/>
                <a:gd name="T5" fmla="*/ 2147483647 h 4"/>
                <a:gd name="T6" fmla="*/ 2147483647 w 20"/>
                <a:gd name="T7" fmla="*/ 2147483647 h 4"/>
                <a:gd name="T8" fmla="*/ 2147483647 w 20"/>
                <a:gd name="T9" fmla="*/ 2147483647 h 4"/>
                <a:gd name="T10" fmla="*/ 2147483647 w 20"/>
                <a:gd name="T11" fmla="*/ 2147483647 h 4"/>
                <a:gd name="T12" fmla="*/ 0 w 20"/>
                <a:gd name="T13" fmla="*/ 2147483647 h 4"/>
                <a:gd name="T14" fmla="*/ 2147483647 w 20"/>
                <a:gd name="T15" fmla="*/ 2147483647 h 4"/>
                <a:gd name="T16" fmla="*/ 2147483647 w 20"/>
                <a:gd name="T17" fmla="*/ 2147483647 h 4"/>
                <a:gd name="T18" fmla="*/ 2147483647 w 2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4"/>
                <a:gd name="T32" fmla="*/ 20 w 2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4">
                  <a:moveTo>
                    <a:pt x="10" y="0"/>
                  </a:moveTo>
                  <a:lnTo>
                    <a:pt x="14" y="0"/>
                  </a:lnTo>
                  <a:lnTo>
                    <a:pt x="20" y="1"/>
                  </a:lnTo>
                  <a:lnTo>
                    <a:pt x="20" y="3"/>
                  </a:lnTo>
                  <a:lnTo>
                    <a:pt x="11" y="4"/>
                  </a:lnTo>
                  <a:lnTo>
                    <a:pt x="2" y="4"/>
                  </a:lnTo>
                  <a:lnTo>
                    <a:pt x="0" y="2"/>
                  </a:lnTo>
                  <a:lnTo>
                    <a:pt x="4" y="2"/>
                  </a:lnTo>
                  <a:lnTo>
                    <a:pt x="6" y="3"/>
                  </a:lnTo>
                  <a:lnTo>
                    <a:pt x="1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3" name="Freeform 628"/>
            <p:cNvSpPr>
              <a:spLocks/>
            </p:cNvSpPr>
            <p:nvPr/>
          </p:nvSpPr>
          <p:spPr bwMode="gray">
            <a:xfrm>
              <a:off x="3400" y="1319"/>
              <a:ext cx="23" cy="8"/>
            </a:xfrm>
            <a:custGeom>
              <a:avLst/>
              <a:gdLst>
                <a:gd name="T0" fmla="*/ 0 w 17"/>
                <a:gd name="T1" fmla="*/ 0 h 6"/>
                <a:gd name="T2" fmla="*/ 2147483647 w 17"/>
                <a:gd name="T3" fmla="*/ 0 h 6"/>
                <a:gd name="T4" fmla="*/ 2147483647 w 17"/>
                <a:gd name="T5" fmla="*/ 2147483647 h 6"/>
                <a:gd name="T6" fmla="*/ 2147483647 w 17"/>
                <a:gd name="T7" fmla="*/ 2147483647 h 6"/>
                <a:gd name="T8" fmla="*/ 2147483647 w 17"/>
                <a:gd name="T9" fmla="*/ 2147483647 h 6"/>
                <a:gd name="T10" fmla="*/ 2147483647 w 17"/>
                <a:gd name="T11" fmla="*/ 2147483647 h 6"/>
                <a:gd name="T12" fmla="*/ 2147483647 w 17"/>
                <a:gd name="T13" fmla="*/ 2147483647 h 6"/>
                <a:gd name="T14" fmla="*/ 0 w 17"/>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0"/>
                  </a:moveTo>
                  <a:lnTo>
                    <a:pt x="9" y="0"/>
                  </a:lnTo>
                  <a:lnTo>
                    <a:pt x="12" y="1"/>
                  </a:lnTo>
                  <a:lnTo>
                    <a:pt x="17" y="4"/>
                  </a:lnTo>
                  <a:lnTo>
                    <a:pt x="16" y="6"/>
                  </a:lnTo>
                  <a:lnTo>
                    <a:pt x="12" y="5"/>
                  </a:lnTo>
                  <a:lnTo>
                    <a:pt x="6"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4" name="Freeform 629"/>
            <p:cNvSpPr>
              <a:spLocks/>
            </p:cNvSpPr>
            <p:nvPr/>
          </p:nvSpPr>
          <p:spPr bwMode="gray">
            <a:xfrm>
              <a:off x="3382" y="1318"/>
              <a:ext cx="38" cy="14"/>
            </a:xfrm>
            <a:custGeom>
              <a:avLst/>
              <a:gdLst>
                <a:gd name="T0" fmla="*/ 2147483647 w 29"/>
                <a:gd name="T1" fmla="*/ 0 h 11"/>
                <a:gd name="T2" fmla="*/ 2147483647 w 29"/>
                <a:gd name="T3" fmla="*/ 2147483647 h 11"/>
                <a:gd name="T4" fmla="*/ 2147483647 w 29"/>
                <a:gd name="T5" fmla="*/ 2147483647 h 11"/>
                <a:gd name="T6" fmla="*/ 2147483647 w 29"/>
                <a:gd name="T7" fmla="*/ 2147483647 h 11"/>
                <a:gd name="T8" fmla="*/ 2147483647 w 29"/>
                <a:gd name="T9" fmla="*/ 2147483647 h 11"/>
                <a:gd name="T10" fmla="*/ 2147483647 w 29"/>
                <a:gd name="T11" fmla="*/ 2147483647 h 11"/>
                <a:gd name="T12" fmla="*/ 2147483647 w 29"/>
                <a:gd name="T13" fmla="*/ 2147483647 h 11"/>
                <a:gd name="T14" fmla="*/ 2147483647 w 29"/>
                <a:gd name="T15" fmla="*/ 2147483647 h 11"/>
                <a:gd name="T16" fmla="*/ 2147483647 w 29"/>
                <a:gd name="T17" fmla="*/ 2147483647 h 11"/>
                <a:gd name="T18" fmla="*/ 2147483647 w 29"/>
                <a:gd name="T19" fmla="*/ 2147483647 h 11"/>
                <a:gd name="T20" fmla="*/ 2147483647 w 29"/>
                <a:gd name="T21" fmla="*/ 2147483647 h 11"/>
                <a:gd name="T22" fmla="*/ 2147483647 w 29"/>
                <a:gd name="T23" fmla="*/ 2147483647 h 11"/>
                <a:gd name="T24" fmla="*/ 2147483647 w 29"/>
                <a:gd name="T25" fmla="*/ 2147483647 h 11"/>
                <a:gd name="T26" fmla="*/ 0 w 29"/>
                <a:gd name="T27" fmla="*/ 2147483647 h 11"/>
                <a:gd name="T28" fmla="*/ 2147483647 w 29"/>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1"/>
                <a:gd name="T47" fmla="*/ 29 w 29"/>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1">
                  <a:moveTo>
                    <a:pt x="3" y="0"/>
                  </a:moveTo>
                  <a:lnTo>
                    <a:pt x="9" y="2"/>
                  </a:lnTo>
                  <a:lnTo>
                    <a:pt x="13" y="3"/>
                  </a:lnTo>
                  <a:lnTo>
                    <a:pt x="17" y="4"/>
                  </a:lnTo>
                  <a:lnTo>
                    <a:pt x="24" y="6"/>
                  </a:lnTo>
                  <a:lnTo>
                    <a:pt x="29" y="8"/>
                  </a:lnTo>
                  <a:lnTo>
                    <a:pt x="28" y="10"/>
                  </a:lnTo>
                  <a:lnTo>
                    <a:pt x="23" y="11"/>
                  </a:lnTo>
                  <a:lnTo>
                    <a:pt x="19" y="8"/>
                  </a:lnTo>
                  <a:lnTo>
                    <a:pt x="13" y="8"/>
                  </a:lnTo>
                  <a:lnTo>
                    <a:pt x="8" y="6"/>
                  </a:lnTo>
                  <a:lnTo>
                    <a:pt x="7" y="5"/>
                  </a:lnTo>
                  <a:lnTo>
                    <a:pt x="1" y="3"/>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5" name="Freeform 630"/>
            <p:cNvSpPr>
              <a:spLocks/>
            </p:cNvSpPr>
            <p:nvPr/>
          </p:nvSpPr>
          <p:spPr bwMode="gray">
            <a:xfrm>
              <a:off x="3374" y="1310"/>
              <a:ext cx="7" cy="2"/>
            </a:xfrm>
            <a:custGeom>
              <a:avLst/>
              <a:gdLst>
                <a:gd name="T0" fmla="*/ 0 w 5"/>
                <a:gd name="T1" fmla="*/ 0 h 2"/>
                <a:gd name="T2" fmla="*/ 2147483647 w 5"/>
                <a:gd name="T3" fmla="*/ 0 h 2"/>
                <a:gd name="T4" fmla="*/ 2147483647 w 5"/>
                <a:gd name="T5" fmla="*/ 2147483646 h 2"/>
                <a:gd name="T6" fmla="*/ 2147483647 w 5"/>
                <a:gd name="T7" fmla="*/ 2147483646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4" y="0"/>
                  </a:lnTo>
                  <a:lnTo>
                    <a:pt x="5" y="1"/>
                  </a:lnTo>
                  <a:lnTo>
                    <a:pt x="1"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6" name="Freeform 631"/>
            <p:cNvSpPr>
              <a:spLocks/>
            </p:cNvSpPr>
            <p:nvPr/>
          </p:nvSpPr>
          <p:spPr bwMode="gray">
            <a:xfrm>
              <a:off x="3411" y="1314"/>
              <a:ext cx="12" cy="2"/>
            </a:xfrm>
            <a:custGeom>
              <a:avLst/>
              <a:gdLst>
                <a:gd name="T0" fmla="*/ 0 w 9"/>
                <a:gd name="T1" fmla="*/ 2147483646 h 2"/>
                <a:gd name="T2" fmla="*/ 2147483647 w 9"/>
                <a:gd name="T3" fmla="*/ 0 h 2"/>
                <a:gd name="T4" fmla="*/ 2147483647 w 9"/>
                <a:gd name="T5" fmla="*/ 0 h 2"/>
                <a:gd name="T6" fmla="*/ 2147483647 w 9"/>
                <a:gd name="T7" fmla="*/ 2147483646 h 2"/>
                <a:gd name="T8" fmla="*/ 2147483647 w 9"/>
                <a:gd name="T9" fmla="*/ 2147483646 h 2"/>
                <a:gd name="T10" fmla="*/ 0 w 9"/>
                <a:gd name="T11" fmla="*/ 2147483646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1"/>
                  </a:moveTo>
                  <a:lnTo>
                    <a:pt x="4" y="0"/>
                  </a:lnTo>
                  <a:lnTo>
                    <a:pt x="9" y="0"/>
                  </a:lnTo>
                  <a:lnTo>
                    <a:pt x="9" y="1"/>
                  </a:lnTo>
                  <a:lnTo>
                    <a:pt x="4"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7" name="Freeform 632"/>
            <p:cNvSpPr>
              <a:spLocks/>
            </p:cNvSpPr>
            <p:nvPr/>
          </p:nvSpPr>
          <p:spPr bwMode="gray">
            <a:xfrm>
              <a:off x="3423" y="1319"/>
              <a:ext cx="7" cy="4"/>
            </a:xfrm>
            <a:custGeom>
              <a:avLst/>
              <a:gdLst>
                <a:gd name="T0" fmla="*/ 0 w 6"/>
                <a:gd name="T1" fmla="*/ 2147483647 h 3"/>
                <a:gd name="T2" fmla="*/ 0 w 6"/>
                <a:gd name="T3" fmla="*/ 0 h 3"/>
                <a:gd name="T4" fmla="*/ 2147483647 w 6"/>
                <a:gd name="T5" fmla="*/ 2147483647 h 3"/>
                <a:gd name="T6" fmla="*/ 2147483647 w 6"/>
                <a:gd name="T7" fmla="*/ 2147483647 h 3"/>
                <a:gd name="T8" fmla="*/ 2147483647 w 6"/>
                <a:gd name="T9" fmla="*/ 2147483647 h 3"/>
                <a:gd name="T10" fmla="*/ 0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2"/>
                  </a:moveTo>
                  <a:lnTo>
                    <a:pt x="0" y="0"/>
                  </a:lnTo>
                  <a:lnTo>
                    <a:pt x="4" y="1"/>
                  </a:lnTo>
                  <a:lnTo>
                    <a:pt x="6" y="3"/>
                  </a:lnTo>
                  <a:lnTo>
                    <a:pt x="2"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8" name="Freeform 633"/>
            <p:cNvSpPr>
              <a:spLocks/>
            </p:cNvSpPr>
            <p:nvPr/>
          </p:nvSpPr>
          <p:spPr bwMode="gray">
            <a:xfrm>
              <a:off x="3426" y="1324"/>
              <a:ext cx="8" cy="6"/>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lnTo>
                    <a:pt x="3" y="0"/>
                  </a:lnTo>
                  <a:lnTo>
                    <a:pt x="6" y="2"/>
                  </a:lnTo>
                  <a:lnTo>
                    <a:pt x="3"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59" name="Freeform 634"/>
            <p:cNvSpPr>
              <a:spLocks/>
            </p:cNvSpPr>
            <p:nvPr/>
          </p:nvSpPr>
          <p:spPr bwMode="gray">
            <a:xfrm>
              <a:off x="3414" y="1335"/>
              <a:ext cx="12" cy="2"/>
            </a:xfrm>
            <a:custGeom>
              <a:avLst/>
              <a:gdLst>
                <a:gd name="T0" fmla="*/ 0 w 9"/>
                <a:gd name="T1" fmla="*/ 0 h 2"/>
                <a:gd name="T2" fmla="*/ 2147483647 w 9"/>
                <a:gd name="T3" fmla="*/ 0 h 2"/>
                <a:gd name="T4" fmla="*/ 2147483647 w 9"/>
                <a:gd name="T5" fmla="*/ 0 h 2"/>
                <a:gd name="T6" fmla="*/ 2147483647 w 9"/>
                <a:gd name="T7" fmla="*/ 2147483646 h 2"/>
                <a:gd name="T8" fmla="*/ 0 w 9"/>
                <a:gd name="T9" fmla="*/ 0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0"/>
                  </a:moveTo>
                  <a:lnTo>
                    <a:pt x="2" y="0"/>
                  </a:lnTo>
                  <a:lnTo>
                    <a:pt x="9" y="0"/>
                  </a:lnTo>
                  <a:lnTo>
                    <a:pt x="5"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0" name="Freeform 635"/>
            <p:cNvSpPr>
              <a:spLocks/>
            </p:cNvSpPr>
            <p:nvPr/>
          </p:nvSpPr>
          <p:spPr bwMode="gray">
            <a:xfrm>
              <a:off x="3376" y="1324"/>
              <a:ext cx="16" cy="7"/>
            </a:xfrm>
            <a:custGeom>
              <a:avLst/>
              <a:gdLst>
                <a:gd name="T0" fmla="*/ 2147483647 w 11"/>
                <a:gd name="T1" fmla="*/ 2147483647 h 5"/>
                <a:gd name="T2" fmla="*/ 2147483647 w 11"/>
                <a:gd name="T3" fmla="*/ 2147483647 h 5"/>
                <a:gd name="T4" fmla="*/ 2147483647 w 11"/>
                <a:gd name="T5" fmla="*/ 2147483647 h 5"/>
                <a:gd name="T6" fmla="*/ 2147483647 w 11"/>
                <a:gd name="T7" fmla="*/ 2147483647 h 5"/>
                <a:gd name="T8" fmla="*/ 0 w 11"/>
                <a:gd name="T9" fmla="*/ 2147483647 h 5"/>
                <a:gd name="T10" fmla="*/ 0 w 11"/>
                <a:gd name="T11" fmla="*/ 0 h 5"/>
                <a:gd name="T12" fmla="*/ 2147483647 w 11"/>
                <a:gd name="T13" fmla="*/ 0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9" y="1"/>
                  </a:moveTo>
                  <a:lnTo>
                    <a:pt x="11" y="3"/>
                  </a:lnTo>
                  <a:lnTo>
                    <a:pt x="10" y="4"/>
                  </a:lnTo>
                  <a:lnTo>
                    <a:pt x="5" y="5"/>
                  </a:lnTo>
                  <a:lnTo>
                    <a:pt x="0" y="3"/>
                  </a:lnTo>
                  <a:lnTo>
                    <a:pt x="0" y="0"/>
                  </a:lnTo>
                  <a:lnTo>
                    <a:pt x="5" y="0"/>
                  </a:lnTo>
                  <a:lnTo>
                    <a:pt x="9"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1" name="Freeform 636"/>
            <p:cNvSpPr>
              <a:spLocks/>
            </p:cNvSpPr>
            <p:nvPr/>
          </p:nvSpPr>
          <p:spPr bwMode="gray">
            <a:xfrm>
              <a:off x="3392" y="1331"/>
              <a:ext cx="15" cy="4"/>
            </a:xfrm>
            <a:custGeom>
              <a:avLst/>
              <a:gdLst>
                <a:gd name="T0" fmla="*/ 0 w 11"/>
                <a:gd name="T1" fmla="*/ 2147483647 h 3"/>
                <a:gd name="T2" fmla="*/ 2147483647 w 11"/>
                <a:gd name="T3" fmla="*/ 0 h 3"/>
                <a:gd name="T4" fmla="*/ 2147483647 w 11"/>
                <a:gd name="T5" fmla="*/ 0 h 3"/>
                <a:gd name="T6" fmla="*/ 2147483647 w 11"/>
                <a:gd name="T7" fmla="*/ 2147483647 h 3"/>
                <a:gd name="T8" fmla="*/ 2147483647 w 11"/>
                <a:gd name="T9" fmla="*/ 2147483647 h 3"/>
                <a:gd name="T10" fmla="*/ 0 w 11"/>
                <a:gd name="T11" fmla="*/ 2147483647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2"/>
                  </a:moveTo>
                  <a:lnTo>
                    <a:pt x="4" y="0"/>
                  </a:lnTo>
                  <a:lnTo>
                    <a:pt x="10" y="0"/>
                  </a:lnTo>
                  <a:lnTo>
                    <a:pt x="11" y="2"/>
                  </a:lnTo>
                  <a:lnTo>
                    <a:pt x="7" y="3"/>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2" name="Freeform 637"/>
            <p:cNvSpPr>
              <a:spLocks/>
            </p:cNvSpPr>
            <p:nvPr/>
          </p:nvSpPr>
          <p:spPr bwMode="gray">
            <a:xfrm>
              <a:off x="3397" y="1342"/>
              <a:ext cx="11" cy="10"/>
            </a:xfrm>
            <a:custGeom>
              <a:avLst/>
              <a:gdLst>
                <a:gd name="T0" fmla="*/ 2147483647 w 8"/>
                <a:gd name="T1" fmla="*/ 0 h 7"/>
                <a:gd name="T2" fmla="*/ 2147483647 w 8"/>
                <a:gd name="T3" fmla="*/ 2147483647 h 7"/>
                <a:gd name="T4" fmla="*/ 2147483647 w 8"/>
                <a:gd name="T5" fmla="*/ 2147483647 h 7"/>
                <a:gd name="T6" fmla="*/ 2147483647 w 8"/>
                <a:gd name="T7" fmla="*/ 2147483647 h 7"/>
                <a:gd name="T8" fmla="*/ 0 w 8"/>
                <a:gd name="T9" fmla="*/ 2147483647 h 7"/>
                <a:gd name="T10" fmla="*/ 2147483647 w 8"/>
                <a:gd name="T11" fmla="*/ 2147483647 h 7"/>
                <a:gd name="T12" fmla="*/ 2147483647 w 8"/>
                <a:gd name="T13" fmla="*/ 0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7" y="0"/>
                  </a:moveTo>
                  <a:lnTo>
                    <a:pt x="8" y="2"/>
                  </a:lnTo>
                  <a:lnTo>
                    <a:pt x="8" y="6"/>
                  </a:lnTo>
                  <a:lnTo>
                    <a:pt x="1" y="7"/>
                  </a:lnTo>
                  <a:lnTo>
                    <a:pt x="0" y="5"/>
                  </a:lnTo>
                  <a:lnTo>
                    <a:pt x="1" y="1"/>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3" name="Freeform 638"/>
            <p:cNvSpPr>
              <a:spLocks/>
            </p:cNvSpPr>
            <p:nvPr/>
          </p:nvSpPr>
          <p:spPr bwMode="gray">
            <a:xfrm>
              <a:off x="3421" y="1358"/>
              <a:ext cx="11" cy="1"/>
            </a:xfrm>
            <a:custGeom>
              <a:avLst/>
              <a:gdLst>
                <a:gd name="T0" fmla="*/ 0 w 8"/>
                <a:gd name="T1" fmla="*/ 2147483646 h 1"/>
                <a:gd name="T2" fmla="*/ 2147483647 w 8"/>
                <a:gd name="T3" fmla="*/ 0 h 1"/>
                <a:gd name="T4" fmla="*/ 2147483647 w 8"/>
                <a:gd name="T5" fmla="*/ 0 h 1"/>
                <a:gd name="T6" fmla="*/ 2147483647 w 8"/>
                <a:gd name="T7" fmla="*/ 2147483646 h 1"/>
                <a:gd name="T8" fmla="*/ 2147483647 w 8"/>
                <a:gd name="T9" fmla="*/ 2147483646 h 1"/>
                <a:gd name="T10" fmla="*/ 0 w 8"/>
                <a:gd name="T11" fmla="*/ 2147483646 h 1"/>
                <a:gd name="T12" fmla="*/ 0 60000 65536"/>
                <a:gd name="T13" fmla="*/ 0 60000 65536"/>
                <a:gd name="T14" fmla="*/ 0 60000 65536"/>
                <a:gd name="T15" fmla="*/ 0 60000 65536"/>
                <a:gd name="T16" fmla="*/ 0 60000 65536"/>
                <a:gd name="T17" fmla="*/ 0 60000 65536"/>
                <a:gd name="T18" fmla="*/ 0 w 8"/>
                <a:gd name="T19" fmla="*/ 0 h 1"/>
                <a:gd name="T20" fmla="*/ 8 w 8"/>
                <a:gd name="T21" fmla="*/ 1 h 1"/>
              </a:gdLst>
              <a:ahLst/>
              <a:cxnLst>
                <a:cxn ang="T12">
                  <a:pos x="T0" y="T1"/>
                </a:cxn>
                <a:cxn ang="T13">
                  <a:pos x="T2" y="T3"/>
                </a:cxn>
                <a:cxn ang="T14">
                  <a:pos x="T4" y="T5"/>
                </a:cxn>
                <a:cxn ang="T15">
                  <a:pos x="T6" y="T7"/>
                </a:cxn>
                <a:cxn ang="T16">
                  <a:pos x="T8" y="T9"/>
                </a:cxn>
                <a:cxn ang="T17">
                  <a:pos x="T10" y="T11"/>
                </a:cxn>
              </a:cxnLst>
              <a:rect l="T18" t="T19" r="T20" b="T21"/>
              <a:pathLst>
                <a:path w="8" h="1">
                  <a:moveTo>
                    <a:pt x="0" y="1"/>
                  </a:moveTo>
                  <a:lnTo>
                    <a:pt x="3" y="0"/>
                  </a:lnTo>
                  <a:lnTo>
                    <a:pt x="8" y="0"/>
                  </a:lnTo>
                  <a:lnTo>
                    <a:pt x="8" y="1"/>
                  </a:lnTo>
                  <a:lnTo>
                    <a:pt x="2" y="1"/>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4" name="Freeform 639"/>
            <p:cNvSpPr>
              <a:spLocks/>
            </p:cNvSpPr>
            <p:nvPr/>
          </p:nvSpPr>
          <p:spPr bwMode="gray">
            <a:xfrm>
              <a:off x="3354" y="1342"/>
              <a:ext cx="15" cy="7"/>
            </a:xfrm>
            <a:custGeom>
              <a:avLst/>
              <a:gdLst>
                <a:gd name="T0" fmla="*/ 2147483647 w 12"/>
                <a:gd name="T1" fmla="*/ 0 h 5"/>
                <a:gd name="T2" fmla="*/ 2147483647 w 12"/>
                <a:gd name="T3" fmla="*/ 0 h 5"/>
                <a:gd name="T4" fmla="*/ 2147483647 w 12"/>
                <a:gd name="T5" fmla="*/ 2147483647 h 5"/>
                <a:gd name="T6" fmla="*/ 2147483647 w 12"/>
                <a:gd name="T7" fmla="*/ 2147483647 h 5"/>
                <a:gd name="T8" fmla="*/ 2147483647 w 12"/>
                <a:gd name="T9" fmla="*/ 2147483647 h 5"/>
                <a:gd name="T10" fmla="*/ 0 w 12"/>
                <a:gd name="T11" fmla="*/ 2147483647 h 5"/>
                <a:gd name="T12" fmla="*/ 2147483647 w 12"/>
                <a:gd name="T13" fmla="*/ 0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8" y="0"/>
                  </a:moveTo>
                  <a:lnTo>
                    <a:pt x="10" y="0"/>
                  </a:lnTo>
                  <a:lnTo>
                    <a:pt x="12" y="2"/>
                  </a:lnTo>
                  <a:lnTo>
                    <a:pt x="11" y="5"/>
                  </a:lnTo>
                  <a:lnTo>
                    <a:pt x="5" y="5"/>
                  </a:lnTo>
                  <a:lnTo>
                    <a:pt x="0" y="3"/>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5" name="Freeform 640"/>
            <p:cNvSpPr>
              <a:spLocks/>
            </p:cNvSpPr>
            <p:nvPr/>
          </p:nvSpPr>
          <p:spPr bwMode="gray">
            <a:xfrm>
              <a:off x="3373" y="1335"/>
              <a:ext cx="5" cy="3"/>
            </a:xfrm>
            <a:custGeom>
              <a:avLst/>
              <a:gdLst>
                <a:gd name="T0" fmla="*/ 2147483647 w 4"/>
                <a:gd name="T1" fmla="*/ 0 h 3"/>
                <a:gd name="T2" fmla="*/ 0 w 4"/>
                <a:gd name="T3" fmla="*/ 0 h 3"/>
                <a:gd name="T4" fmla="*/ 0 w 4"/>
                <a:gd name="T5" fmla="*/ 2147483646 h 3"/>
                <a:gd name="T6" fmla="*/ 2147483647 w 4"/>
                <a:gd name="T7" fmla="*/ 2147483646 h 3"/>
                <a:gd name="T8" fmla="*/ 2147483647 w 4"/>
                <a:gd name="T9" fmla="*/ 2147483646 h 3"/>
                <a:gd name="T10" fmla="*/ 2147483647 w 4"/>
                <a:gd name="T11" fmla="*/ 0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0"/>
                  </a:moveTo>
                  <a:lnTo>
                    <a:pt x="0" y="0"/>
                  </a:lnTo>
                  <a:lnTo>
                    <a:pt x="0" y="3"/>
                  </a:lnTo>
                  <a:lnTo>
                    <a:pt x="3" y="3"/>
                  </a:lnTo>
                  <a:lnTo>
                    <a:pt x="4" y="2"/>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6" name="Freeform 641"/>
            <p:cNvSpPr>
              <a:spLocks/>
            </p:cNvSpPr>
            <p:nvPr/>
          </p:nvSpPr>
          <p:spPr bwMode="gray">
            <a:xfrm>
              <a:off x="3381" y="1337"/>
              <a:ext cx="9" cy="4"/>
            </a:xfrm>
            <a:custGeom>
              <a:avLst/>
              <a:gdLst>
                <a:gd name="T0" fmla="*/ 2147483647 w 7"/>
                <a:gd name="T1" fmla="*/ 0 h 3"/>
                <a:gd name="T2" fmla="*/ 2147483647 w 7"/>
                <a:gd name="T3" fmla="*/ 2147483647 h 3"/>
                <a:gd name="T4" fmla="*/ 0 w 7"/>
                <a:gd name="T5" fmla="*/ 2147483647 h 3"/>
                <a:gd name="T6" fmla="*/ 0 w 7"/>
                <a:gd name="T7" fmla="*/ 2147483647 h 3"/>
                <a:gd name="T8" fmla="*/ 2147483647 w 7"/>
                <a:gd name="T9" fmla="*/ 2147483647 h 3"/>
                <a:gd name="T10" fmla="*/ 2147483647 w 7"/>
                <a:gd name="T11" fmla="*/ 2147483647 h 3"/>
                <a:gd name="T12" fmla="*/ 2147483647 w 7"/>
                <a:gd name="T13" fmla="*/ 0 h 3"/>
                <a:gd name="T14" fmla="*/ 2147483647 w 7"/>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2" y="0"/>
                  </a:moveTo>
                  <a:lnTo>
                    <a:pt x="3" y="1"/>
                  </a:lnTo>
                  <a:lnTo>
                    <a:pt x="0" y="2"/>
                  </a:lnTo>
                  <a:lnTo>
                    <a:pt x="0" y="3"/>
                  </a:lnTo>
                  <a:lnTo>
                    <a:pt x="5" y="3"/>
                  </a:lnTo>
                  <a:lnTo>
                    <a:pt x="7" y="1"/>
                  </a:lnTo>
                  <a:lnTo>
                    <a:pt x="4" y="0"/>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7" name="Freeform 642"/>
            <p:cNvSpPr>
              <a:spLocks/>
            </p:cNvSpPr>
            <p:nvPr/>
          </p:nvSpPr>
          <p:spPr bwMode="gray">
            <a:xfrm>
              <a:off x="3386" y="1342"/>
              <a:ext cx="8" cy="5"/>
            </a:xfrm>
            <a:custGeom>
              <a:avLst/>
              <a:gdLst>
                <a:gd name="T0" fmla="*/ 2147483647 w 6"/>
                <a:gd name="T1" fmla="*/ 2147483647 h 3"/>
                <a:gd name="T2" fmla="*/ 0 w 6"/>
                <a:gd name="T3" fmla="*/ 2147483647 h 3"/>
                <a:gd name="T4" fmla="*/ 0 w 6"/>
                <a:gd name="T5" fmla="*/ 2147483647 h 3"/>
                <a:gd name="T6" fmla="*/ 2147483647 w 6"/>
                <a:gd name="T7" fmla="*/ 2147483647 h 3"/>
                <a:gd name="T8" fmla="*/ 2147483647 w 6"/>
                <a:gd name="T9" fmla="*/ 0 h 3"/>
                <a:gd name="T10" fmla="*/ 2147483647 w 6"/>
                <a:gd name="T11" fmla="*/ 2147483647 h 3"/>
                <a:gd name="T12" fmla="*/ 2147483647 w 6"/>
                <a:gd name="T13" fmla="*/ 2147483647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3" y="3"/>
                  </a:moveTo>
                  <a:lnTo>
                    <a:pt x="0" y="2"/>
                  </a:lnTo>
                  <a:lnTo>
                    <a:pt x="0" y="1"/>
                  </a:lnTo>
                  <a:lnTo>
                    <a:pt x="3" y="1"/>
                  </a:lnTo>
                  <a:lnTo>
                    <a:pt x="6" y="0"/>
                  </a:lnTo>
                  <a:lnTo>
                    <a:pt x="5" y="2"/>
                  </a:lnTo>
                  <a:lnTo>
                    <a:pt x="3"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8" name="Freeform 643"/>
            <p:cNvSpPr>
              <a:spLocks/>
            </p:cNvSpPr>
            <p:nvPr/>
          </p:nvSpPr>
          <p:spPr bwMode="gray">
            <a:xfrm>
              <a:off x="3373" y="1344"/>
              <a:ext cx="3" cy="3"/>
            </a:xfrm>
            <a:custGeom>
              <a:avLst/>
              <a:gdLst>
                <a:gd name="T0" fmla="*/ 0 w 2"/>
                <a:gd name="T1" fmla="*/ 0 h 3"/>
                <a:gd name="T2" fmla="*/ 0 w 2"/>
                <a:gd name="T3" fmla="*/ 2147483646 h 3"/>
                <a:gd name="T4" fmla="*/ 2147483647 w 2"/>
                <a:gd name="T5" fmla="*/ 2147483646 h 3"/>
                <a:gd name="T6" fmla="*/ 2147483647 w 2"/>
                <a:gd name="T7" fmla="*/ 2147483646 h 3"/>
                <a:gd name="T8" fmla="*/ 2147483647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3"/>
                  </a:lnTo>
                  <a:lnTo>
                    <a:pt x="2" y="3"/>
                  </a:lnTo>
                  <a:lnTo>
                    <a:pt x="2" y="2"/>
                  </a:lnTo>
                  <a:lnTo>
                    <a:pt x="1"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69" name="Freeform 644"/>
            <p:cNvSpPr>
              <a:spLocks/>
            </p:cNvSpPr>
            <p:nvPr/>
          </p:nvSpPr>
          <p:spPr bwMode="gray">
            <a:xfrm>
              <a:off x="3284" y="1323"/>
              <a:ext cx="59" cy="33"/>
            </a:xfrm>
            <a:custGeom>
              <a:avLst/>
              <a:gdLst>
                <a:gd name="T0" fmla="*/ 2147483647 w 45"/>
                <a:gd name="T1" fmla="*/ 0 h 25"/>
                <a:gd name="T2" fmla="*/ 2147483647 w 45"/>
                <a:gd name="T3" fmla="*/ 2147483647 h 25"/>
                <a:gd name="T4" fmla="*/ 2147483647 w 45"/>
                <a:gd name="T5" fmla="*/ 2147483647 h 25"/>
                <a:gd name="T6" fmla="*/ 2147483647 w 45"/>
                <a:gd name="T7" fmla="*/ 2147483647 h 25"/>
                <a:gd name="T8" fmla="*/ 2147483647 w 45"/>
                <a:gd name="T9" fmla="*/ 2147483647 h 25"/>
                <a:gd name="T10" fmla="*/ 2147483647 w 45"/>
                <a:gd name="T11" fmla="*/ 2147483647 h 25"/>
                <a:gd name="T12" fmla="*/ 2147483647 w 45"/>
                <a:gd name="T13" fmla="*/ 2147483647 h 25"/>
                <a:gd name="T14" fmla="*/ 2147483647 w 45"/>
                <a:gd name="T15" fmla="*/ 2147483647 h 25"/>
                <a:gd name="T16" fmla="*/ 2147483647 w 45"/>
                <a:gd name="T17" fmla="*/ 2147483647 h 25"/>
                <a:gd name="T18" fmla="*/ 2147483647 w 45"/>
                <a:gd name="T19" fmla="*/ 2147483647 h 25"/>
                <a:gd name="T20" fmla="*/ 2147483647 w 45"/>
                <a:gd name="T21" fmla="*/ 2147483647 h 25"/>
                <a:gd name="T22" fmla="*/ 2147483647 w 45"/>
                <a:gd name="T23" fmla="*/ 2147483647 h 25"/>
                <a:gd name="T24" fmla="*/ 2147483647 w 45"/>
                <a:gd name="T25" fmla="*/ 2147483647 h 25"/>
                <a:gd name="T26" fmla="*/ 2147483647 w 45"/>
                <a:gd name="T27" fmla="*/ 2147483647 h 25"/>
                <a:gd name="T28" fmla="*/ 2147483647 w 45"/>
                <a:gd name="T29" fmla="*/ 2147483647 h 25"/>
                <a:gd name="T30" fmla="*/ 2147483647 w 45"/>
                <a:gd name="T31" fmla="*/ 2147483647 h 25"/>
                <a:gd name="T32" fmla="*/ 2147483647 w 45"/>
                <a:gd name="T33" fmla="*/ 2147483647 h 25"/>
                <a:gd name="T34" fmla="*/ 2147483647 w 45"/>
                <a:gd name="T35" fmla="*/ 2147483647 h 25"/>
                <a:gd name="T36" fmla="*/ 2147483647 w 45"/>
                <a:gd name="T37" fmla="*/ 2147483647 h 25"/>
                <a:gd name="T38" fmla="*/ 2147483647 w 45"/>
                <a:gd name="T39" fmla="*/ 2147483647 h 25"/>
                <a:gd name="T40" fmla="*/ 2147483647 w 45"/>
                <a:gd name="T41" fmla="*/ 2147483647 h 25"/>
                <a:gd name="T42" fmla="*/ 2147483647 w 45"/>
                <a:gd name="T43" fmla="*/ 2147483647 h 25"/>
                <a:gd name="T44" fmla="*/ 0 w 45"/>
                <a:gd name="T45" fmla="*/ 2147483647 h 25"/>
                <a:gd name="T46" fmla="*/ 2147483647 w 45"/>
                <a:gd name="T47" fmla="*/ 2147483647 h 25"/>
                <a:gd name="T48" fmla="*/ 2147483647 w 45"/>
                <a:gd name="T49" fmla="*/ 2147483647 h 25"/>
                <a:gd name="T50" fmla="*/ 0 w 45"/>
                <a:gd name="T51" fmla="*/ 2147483647 h 25"/>
                <a:gd name="T52" fmla="*/ 0 w 45"/>
                <a:gd name="T53" fmla="*/ 2147483647 h 25"/>
                <a:gd name="T54" fmla="*/ 2147483647 w 45"/>
                <a:gd name="T55" fmla="*/ 2147483647 h 25"/>
                <a:gd name="T56" fmla="*/ 2147483647 w 45"/>
                <a:gd name="T57" fmla="*/ 2147483647 h 25"/>
                <a:gd name="T58" fmla="*/ 2147483647 w 45"/>
                <a:gd name="T59" fmla="*/ 2147483647 h 25"/>
                <a:gd name="T60" fmla="*/ 2147483647 w 45"/>
                <a:gd name="T61" fmla="*/ 2147483647 h 25"/>
                <a:gd name="T62" fmla="*/ 2147483647 w 45"/>
                <a:gd name="T63" fmla="*/ 2147483647 h 25"/>
                <a:gd name="T64" fmla="*/ 2147483647 w 45"/>
                <a:gd name="T65" fmla="*/ 0 h 25"/>
                <a:gd name="T66" fmla="*/ 2147483647 w 45"/>
                <a:gd name="T67" fmla="*/ 0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
                <a:gd name="T103" fmla="*/ 0 h 25"/>
                <a:gd name="T104" fmla="*/ 45 w 45"/>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 h="25">
                  <a:moveTo>
                    <a:pt x="40" y="0"/>
                  </a:moveTo>
                  <a:lnTo>
                    <a:pt x="42" y="1"/>
                  </a:lnTo>
                  <a:lnTo>
                    <a:pt x="36" y="4"/>
                  </a:lnTo>
                  <a:lnTo>
                    <a:pt x="36" y="5"/>
                  </a:lnTo>
                  <a:lnTo>
                    <a:pt x="45" y="5"/>
                  </a:lnTo>
                  <a:lnTo>
                    <a:pt x="45" y="7"/>
                  </a:lnTo>
                  <a:lnTo>
                    <a:pt x="45" y="10"/>
                  </a:lnTo>
                  <a:lnTo>
                    <a:pt x="43" y="11"/>
                  </a:lnTo>
                  <a:lnTo>
                    <a:pt x="36" y="11"/>
                  </a:lnTo>
                  <a:lnTo>
                    <a:pt x="33" y="12"/>
                  </a:lnTo>
                  <a:lnTo>
                    <a:pt x="33" y="13"/>
                  </a:lnTo>
                  <a:lnTo>
                    <a:pt x="36" y="14"/>
                  </a:lnTo>
                  <a:lnTo>
                    <a:pt x="35" y="16"/>
                  </a:lnTo>
                  <a:lnTo>
                    <a:pt x="21" y="16"/>
                  </a:lnTo>
                  <a:lnTo>
                    <a:pt x="22" y="18"/>
                  </a:lnTo>
                  <a:lnTo>
                    <a:pt x="21" y="21"/>
                  </a:lnTo>
                  <a:lnTo>
                    <a:pt x="14" y="25"/>
                  </a:lnTo>
                  <a:lnTo>
                    <a:pt x="9" y="25"/>
                  </a:lnTo>
                  <a:lnTo>
                    <a:pt x="9" y="24"/>
                  </a:lnTo>
                  <a:lnTo>
                    <a:pt x="13" y="22"/>
                  </a:lnTo>
                  <a:lnTo>
                    <a:pt x="12" y="21"/>
                  </a:lnTo>
                  <a:lnTo>
                    <a:pt x="4" y="20"/>
                  </a:lnTo>
                  <a:lnTo>
                    <a:pt x="0" y="18"/>
                  </a:lnTo>
                  <a:lnTo>
                    <a:pt x="2" y="16"/>
                  </a:lnTo>
                  <a:lnTo>
                    <a:pt x="8" y="14"/>
                  </a:lnTo>
                  <a:lnTo>
                    <a:pt x="0" y="10"/>
                  </a:lnTo>
                  <a:lnTo>
                    <a:pt x="0" y="8"/>
                  </a:lnTo>
                  <a:lnTo>
                    <a:pt x="24" y="8"/>
                  </a:lnTo>
                  <a:lnTo>
                    <a:pt x="25" y="5"/>
                  </a:lnTo>
                  <a:lnTo>
                    <a:pt x="29" y="4"/>
                  </a:lnTo>
                  <a:lnTo>
                    <a:pt x="33" y="4"/>
                  </a:lnTo>
                  <a:lnTo>
                    <a:pt x="29" y="1"/>
                  </a:lnTo>
                  <a:lnTo>
                    <a:pt x="31" y="0"/>
                  </a:lnTo>
                  <a:lnTo>
                    <a:pt x="4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0" name="Freeform 645"/>
            <p:cNvSpPr>
              <a:spLocks/>
            </p:cNvSpPr>
            <p:nvPr/>
          </p:nvSpPr>
          <p:spPr bwMode="gray">
            <a:xfrm>
              <a:off x="3255" y="1324"/>
              <a:ext cx="58" cy="16"/>
            </a:xfrm>
            <a:custGeom>
              <a:avLst/>
              <a:gdLst>
                <a:gd name="T0" fmla="*/ 2147483647 w 44"/>
                <a:gd name="T1" fmla="*/ 2147483647 h 12"/>
                <a:gd name="T2" fmla="*/ 2147483647 w 44"/>
                <a:gd name="T3" fmla="*/ 2147483647 h 12"/>
                <a:gd name="T4" fmla="*/ 2147483647 w 44"/>
                <a:gd name="T5" fmla="*/ 2147483647 h 12"/>
                <a:gd name="T6" fmla="*/ 2147483647 w 44"/>
                <a:gd name="T7" fmla="*/ 2147483647 h 12"/>
                <a:gd name="T8" fmla="*/ 2147483647 w 44"/>
                <a:gd name="T9" fmla="*/ 0 h 12"/>
                <a:gd name="T10" fmla="*/ 2147483647 w 44"/>
                <a:gd name="T11" fmla="*/ 2147483647 h 12"/>
                <a:gd name="T12" fmla="*/ 2147483647 w 44"/>
                <a:gd name="T13" fmla="*/ 2147483647 h 12"/>
                <a:gd name="T14" fmla="*/ 0 w 44"/>
                <a:gd name="T15" fmla="*/ 2147483647 h 12"/>
                <a:gd name="T16" fmla="*/ 0 w 44"/>
                <a:gd name="T17" fmla="*/ 2147483647 h 12"/>
                <a:gd name="T18" fmla="*/ 2147483647 w 44"/>
                <a:gd name="T19" fmla="*/ 2147483647 h 12"/>
                <a:gd name="T20" fmla="*/ 2147483647 w 44"/>
                <a:gd name="T21" fmla="*/ 2147483647 h 12"/>
                <a:gd name="T22" fmla="*/ 2147483647 w 44"/>
                <a:gd name="T23" fmla="*/ 2147483647 h 12"/>
                <a:gd name="T24" fmla="*/ 2147483647 w 44"/>
                <a:gd name="T25" fmla="*/ 2147483647 h 12"/>
                <a:gd name="T26" fmla="*/ 2147483647 w 44"/>
                <a:gd name="T27" fmla="*/ 2147483647 h 12"/>
                <a:gd name="T28" fmla="*/ 2147483647 w 44"/>
                <a:gd name="T29" fmla="*/ 2147483647 h 12"/>
                <a:gd name="T30" fmla="*/ 2147483647 w 44"/>
                <a:gd name="T31" fmla="*/ 2147483647 h 12"/>
                <a:gd name="T32" fmla="*/ 2147483647 w 44"/>
                <a:gd name="T33" fmla="*/ 2147483647 h 12"/>
                <a:gd name="T34" fmla="*/ 2147483647 w 44"/>
                <a:gd name="T35" fmla="*/ 2147483647 h 12"/>
                <a:gd name="T36" fmla="*/ 2147483647 w 44"/>
                <a:gd name="T37" fmla="*/ 2147483647 h 12"/>
                <a:gd name="T38" fmla="*/ 2147483647 w 44"/>
                <a:gd name="T39" fmla="*/ 2147483647 h 12"/>
                <a:gd name="T40" fmla="*/ 2147483647 w 44"/>
                <a:gd name="T41" fmla="*/ 2147483647 h 12"/>
                <a:gd name="T42" fmla="*/ 2147483647 w 44"/>
                <a:gd name="T43" fmla="*/ 2147483647 h 12"/>
                <a:gd name="T44" fmla="*/ 2147483647 w 44"/>
                <a:gd name="T45" fmla="*/ 2147483647 h 12"/>
                <a:gd name="T46" fmla="*/ 2147483647 w 44"/>
                <a:gd name="T47" fmla="*/ 2147483647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12"/>
                <a:gd name="T74" fmla="*/ 44 w 4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12">
                  <a:moveTo>
                    <a:pt x="44" y="4"/>
                  </a:moveTo>
                  <a:lnTo>
                    <a:pt x="40" y="1"/>
                  </a:lnTo>
                  <a:lnTo>
                    <a:pt x="32" y="1"/>
                  </a:lnTo>
                  <a:lnTo>
                    <a:pt x="20" y="1"/>
                  </a:lnTo>
                  <a:lnTo>
                    <a:pt x="18" y="0"/>
                  </a:lnTo>
                  <a:lnTo>
                    <a:pt x="14" y="2"/>
                  </a:lnTo>
                  <a:lnTo>
                    <a:pt x="2" y="4"/>
                  </a:lnTo>
                  <a:lnTo>
                    <a:pt x="0" y="6"/>
                  </a:lnTo>
                  <a:lnTo>
                    <a:pt x="0" y="7"/>
                  </a:lnTo>
                  <a:lnTo>
                    <a:pt x="1" y="9"/>
                  </a:lnTo>
                  <a:lnTo>
                    <a:pt x="1" y="10"/>
                  </a:lnTo>
                  <a:lnTo>
                    <a:pt x="5" y="10"/>
                  </a:lnTo>
                  <a:lnTo>
                    <a:pt x="10" y="12"/>
                  </a:lnTo>
                  <a:lnTo>
                    <a:pt x="11" y="11"/>
                  </a:lnTo>
                  <a:lnTo>
                    <a:pt x="16" y="12"/>
                  </a:lnTo>
                  <a:lnTo>
                    <a:pt x="19" y="11"/>
                  </a:lnTo>
                  <a:lnTo>
                    <a:pt x="18" y="9"/>
                  </a:lnTo>
                  <a:lnTo>
                    <a:pt x="14" y="9"/>
                  </a:lnTo>
                  <a:lnTo>
                    <a:pt x="14" y="7"/>
                  </a:lnTo>
                  <a:lnTo>
                    <a:pt x="23" y="2"/>
                  </a:lnTo>
                  <a:lnTo>
                    <a:pt x="32" y="3"/>
                  </a:lnTo>
                  <a:lnTo>
                    <a:pt x="34" y="5"/>
                  </a:lnTo>
                  <a:lnTo>
                    <a:pt x="38" y="5"/>
                  </a:lnTo>
                  <a:lnTo>
                    <a:pt x="44"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1" name="Freeform 646"/>
            <p:cNvSpPr>
              <a:spLocks/>
            </p:cNvSpPr>
            <p:nvPr/>
          </p:nvSpPr>
          <p:spPr bwMode="gray">
            <a:xfrm>
              <a:off x="3322" y="1347"/>
              <a:ext cx="9" cy="7"/>
            </a:xfrm>
            <a:custGeom>
              <a:avLst/>
              <a:gdLst>
                <a:gd name="T0" fmla="*/ 0 w 7"/>
                <a:gd name="T1" fmla="*/ 2147483647 h 5"/>
                <a:gd name="T2" fmla="*/ 0 w 7"/>
                <a:gd name="T3" fmla="*/ 2147483647 h 5"/>
                <a:gd name="T4" fmla="*/ 2147483647 w 7"/>
                <a:gd name="T5" fmla="*/ 2147483647 h 5"/>
                <a:gd name="T6" fmla="*/ 2147483647 w 7"/>
                <a:gd name="T7" fmla="*/ 2147483647 h 5"/>
                <a:gd name="T8" fmla="*/ 2147483647 w 7"/>
                <a:gd name="T9" fmla="*/ 0 h 5"/>
                <a:gd name="T10" fmla="*/ 0 w 7"/>
                <a:gd name="T11" fmla="*/ 2147483647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1"/>
                  </a:moveTo>
                  <a:lnTo>
                    <a:pt x="0" y="4"/>
                  </a:lnTo>
                  <a:lnTo>
                    <a:pt x="1" y="5"/>
                  </a:lnTo>
                  <a:lnTo>
                    <a:pt x="7" y="4"/>
                  </a:lnTo>
                  <a:lnTo>
                    <a:pt x="5"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2" name="Freeform 647"/>
            <p:cNvSpPr>
              <a:spLocks/>
            </p:cNvSpPr>
            <p:nvPr/>
          </p:nvSpPr>
          <p:spPr bwMode="gray">
            <a:xfrm>
              <a:off x="3329" y="1353"/>
              <a:ext cx="13" cy="6"/>
            </a:xfrm>
            <a:custGeom>
              <a:avLst/>
              <a:gdLst>
                <a:gd name="T0" fmla="*/ 0 w 10"/>
                <a:gd name="T1" fmla="*/ 2147483647 h 5"/>
                <a:gd name="T2" fmla="*/ 2147483647 w 10"/>
                <a:gd name="T3" fmla="*/ 2147483647 h 5"/>
                <a:gd name="T4" fmla="*/ 2147483647 w 10"/>
                <a:gd name="T5" fmla="*/ 2147483647 h 5"/>
                <a:gd name="T6" fmla="*/ 2147483647 w 10"/>
                <a:gd name="T7" fmla="*/ 2147483647 h 5"/>
                <a:gd name="T8" fmla="*/ 2147483647 w 10"/>
                <a:gd name="T9" fmla="*/ 0 h 5"/>
                <a:gd name="T10" fmla="*/ 2147483647 w 10"/>
                <a:gd name="T11" fmla="*/ 2147483647 h 5"/>
                <a:gd name="T12" fmla="*/ 0 w 10"/>
                <a:gd name="T13" fmla="*/ 2147483647 h 5"/>
                <a:gd name="T14" fmla="*/ 0 60000 65536"/>
                <a:gd name="T15" fmla="*/ 0 60000 65536"/>
                <a:gd name="T16" fmla="*/ 0 60000 65536"/>
                <a:gd name="T17" fmla="*/ 0 60000 65536"/>
                <a:gd name="T18" fmla="*/ 0 60000 65536"/>
                <a:gd name="T19" fmla="*/ 0 60000 65536"/>
                <a:gd name="T20" fmla="*/ 0 60000 65536"/>
                <a:gd name="T21" fmla="*/ 0 w 10"/>
                <a:gd name="T22" fmla="*/ 0 h 5"/>
                <a:gd name="T23" fmla="*/ 10 w 10"/>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5">
                  <a:moveTo>
                    <a:pt x="0" y="2"/>
                  </a:moveTo>
                  <a:lnTo>
                    <a:pt x="6" y="4"/>
                  </a:lnTo>
                  <a:lnTo>
                    <a:pt x="10" y="5"/>
                  </a:lnTo>
                  <a:lnTo>
                    <a:pt x="10" y="1"/>
                  </a:lnTo>
                  <a:lnTo>
                    <a:pt x="8" y="0"/>
                  </a:lnTo>
                  <a:lnTo>
                    <a:pt x="6"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3" name="Freeform 648"/>
            <p:cNvSpPr>
              <a:spLocks/>
            </p:cNvSpPr>
            <p:nvPr/>
          </p:nvSpPr>
          <p:spPr bwMode="gray">
            <a:xfrm>
              <a:off x="3313" y="1353"/>
              <a:ext cx="9" cy="4"/>
            </a:xfrm>
            <a:custGeom>
              <a:avLst/>
              <a:gdLst>
                <a:gd name="T0" fmla="*/ 0 w 7"/>
                <a:gd name="T1" fmla="*/ 2147483647 h 3"/>
                <a:gd name="T2" fmla="*/ 2147483647 w 7"/>
                <a:gd name="T3" fmla="*/ 2147483647 h 3"/>
                <a:gd name="T4" fmla="*/ 2147483647 w 7"/>
                <a:gd name="T5" fmla="*/ 0 h 3"/>
                <a:gd name="T6" fmla="*/ 2147483647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2" y="1"/>
                  </a:lnTo>
                  <a:lnTo>
                    <a:pt x="4" y="0"/>
                  </a:lnTo>
                  <a:lnTo>
                    <a:pt x="7" y="1"/>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4" name="Freeform 649"/>
            <p:cNvSpPr>
              <a:spLocks/>
            </p:cNvSpPr>
            <p:nvPr/>
          </p:nvSpPr>
          <p:spPr bwMode="gray">
            <a:xfrm>
              <a:off x="3336" y="1316"/>
              <a:ext cx="6" cy="4"/>
            </a:xfrm>
            <a:custGeom>
              <a:avLst/>
              <a:gdLst>
                <a:gd name="T0" fmla="*/ 2147483647 w 4"/>
                <a:gd name="T1" fmla="*/ 2147483647 h 3"/>
                <a:gd name="T2" fmla="*/ 0 w 4"/>
                <a:gd name="T3" fmla="*/ 2147483647 h 3"/>
                <a:gd name="T4" fmla="*/ 0 w 4"/>
                <a:gd name="T5" fmla="*/ 2147483647 h 3"/>
                <a:gd name="T6" fmla="*/ 2147483647 w 4"/>
                <a:gd name="T7" fmla="*/ 0 h 3"/>
                <a:gd name="T8" fmla="*/ 2147483647 w 4"/>
                <a:gd name="T9" fmla="*/ 2147483647 h 3"/>
                <a:gd name="T10" fmla="*/ 2147483647 w 4"/>
                <a:gd name="T11" fmla="*/ 2147483647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3"/>
                  </a:moveTo>
                  <a:lnTo>
                    <a:pt x="0" y="2"/>
                  </a:lnTo>
                  <a:lnTo>
                    <a:pt x="0" y="1"/>
                  </a:lnTo>
                  <a:lnTo>
                    <a:pt x="3" y="0"/>
                  </a:lnTo>
                  <a:lnTo>
                    <a:pt x="4" y="2"/>
                  </a:lnTo>
                  <a:lnTo>
                    <a:pt x="2"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5" name="Freeform 650"/>
            <p:cNvSpPr>
              <a:spLocks/>
            </p:cNvSpPr>
            <p:nvPr/>
          </p:nvSpPr>
          <p:spPr bwMode="gray">
            <a:xfrm>
              <a:off x="3345" y="1541"/>
              <a:ext cx="71" cy="71"/>
            </a:xfrm>
            <a:custGeom>
              <a:avLst/>
              <a:gdLst>
                <a:gd name="T0" fmla="*/ 2147483647 w 54"/>
                <a:gd name="T1" fmla="*/ 2147483647 h 55"/>
                <a:gd name="T2" fmla="*/ 2147483647 w 54"/>
                <a:gd name="T3" fmla="*/ 2147483647 h 55"/>
                <a:gd name="T4" fmla="*/ 2147483647 w 54"/>
                <a:gd name="T5" fmla="*/ 2147483647 h 55"/>
                <a:gd name="T6" fmla="*/ 2147483647 w 54"/>
                <a:gd name="T7" fmla="*/ 2147483647 h 55"/>
                <a:gd name="T8" fmla="*/ 2147483647 w 54"/>
                <a:gd name="T9" fmla="*/ 2147483647 h 55"/>
                <a:gd name="T10" fmla="*/ 2147483647 w 54"/>
                <a:gd name="T11" fmla="*/ 2147483647 h 55"/>
                <a:gd name="T12" fmla="*/ 2147483647 w 54"/>
                <a:gd name="T13" fmla="*/ 2147483647 h 55"/>
                <a:gd name="T14" fmla="*/ 2147483647 w 54"/>
                <a:gd name="T15" fmla="*/ 2147483647 h 55"/>
                <a:gd name="T16" fmla="*/ 2147483647 w 54"/>
                <a:gd name="T17" fmla="*/ 2147483647 h 55"/>
                <a:gd name="T18" fmla="*/ 2147483647 w 54"/>
                <a:gd name="T19" fmla="*/ 2147483647 h 55"/>
                <a:gd name="T20" fmla="*/ 2147483647 w 54"/>
                <a:gd name="T21" fmla="*/ 2147483647 h 55"/>
                <a:gd name="T22" fmla="*/ 2147483647 w 54"/>
                <a:gd name="T23" fmla="*/ 2147483647 h 55"/>
                <a:gd name="T24" fmla="*/ 2147483647 w 54"/>
                <a:gd name="T25" fmla="*/ 2147483647 h 55"/>
                <a:gd name="T26" fmla="*/ 2147483647 w 54"/>
                <a:gd name="T27" fmla="*/ 2147483647 h 55"/>
                <a:gd name="T28" fmla="*/ 2147483647 w 54"/>
                <a:gd name="T29" fmla="*/ 2147483647 h 55"/>
                <a:gd name="T30" fmla="*/ 2147483647 w 54"/>
                <a:gd name="T31" fmla="*/ 2147483647 h 55"/>
                <a:gd name="T32" fmla="*/ 2147483647 w 54"/>
                <a:gd name="T33" fmla="*/ 2147483647 h 55"/>
                <a:gd name="T34" fmla="*/ 2147483647 w 54"/>
                <a:gd name="T35" fmla="*/ 2147483647 h 55"/>
                <a:gd name="T36" fmla="*/ 0 w 54"/>
                <a:gd name="T37" fmla="*/ 2147483647 h 55"/>
                <a:gd name="T38" fmla="*/ 2147483647 w 54"/>
                <a:gd name="T39" fmla="*/ 2147483647 h 55"/>
                <a:gd name="T40" fmla="*/ 2147483647 w 54"/>
                <a:gd name="T41" fmla="*/ 2147483647 h 55"/>
                <a:gd name="T42" fmla="*/ 2147483647 w 54"/>
                <a:gd name="T43" fmla="*/ 2147483647 h 55"/>
                <a:gd name="T44" fmla="*/ 2147483647 w 54"/>
                <a:gd name="T45" fmla="*/ 2147483647 h 55"/>
                <a:gd name="T46" fmla="*/ 2147483647 w 54"/>
                <a:gd name="T47" fmla="*/ 2147483647 h 55"/>
                <a:gd name="T48" fmla="*/ 2147483647 w 54"/>
                <a:gd name="T49" fmla="*/ 2147483647 h 55"/>
                <a:gd name="T50" fmla="*/ 2147483647 w 54"/>
                <a:gd name="T51" fmla="*/ 2147483647 h 55"/>
                <a:gd name="T52" fmla="*/ 2147483647 w 54"/>
                <a:gd name="T53" fmla="*/ 2147483647 h 55"/>
                <a:gd name="T54" fmla="*/ 2147483647 w 54"/>
                <a:gd name="T55" fmla="*/ 0 h 55"/>
                <a:gd name="T56" fmla="*/ 2147483647 w 54"/>
                <a:gd name="T57" fmla="*/ 2147483647 h 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55"/>
                <a:gd name="T89" fmla="*/ 54 w 54"/>
                <a:gd name="T90" fmla="*/ 55 h 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55">
                  <a:moveTo>
                    <a:pt x="45" y="4"/>
                  </a:moveTo>
                  <a:lnTo>
                    <a:pt x="41" y="13"/>
                  </a:lnTo>
                  <a:lnTo>
                    <a:pt x="36" y="14"/>
                  </a:lnTo>
                  <a:lnTo>
                    <a:pt x="35" y="30"/>
                  </a:lnTo>
                  <a:lnTo>
                    <a:pt x="38" y="36"/>
                  </a:lnTo>
                  <a:lnTo>
                    <a:pt x="54" y="47"/>
                  </a:lnTo>
                  <a:lnTo>
                    <a:pt x="53" y="51"/>
                  </a:lnTo>
                  <a:lnTo>
                    <a:pt x="45" y="53"/>
                  </a:lnTo>
                  <a:lnTo>
                    <a:pt x="36" y="55"/>
                  </a:lnTo>
                  <a:lnTo>
                    <a:pt x="27" y="50"/>
                  </a:lnTo>
                  <a:lnTo>
                    <a:pt x="19" y="50"/>
                  </a:lnTo>
                  <a:lnTo>
                    <a:pt x="19" y="45"/>
                  </a:lnTo>
                  <a:lnTo>
                    <a:pt x="22" y="39"/>
                  </a:lnTo>
                  <a:lnTo>
                    <a:pt x="17" y="38"/>
                  </a:lnTo>
                  <a:lnTo>
                    <a:pt x="10" y="36"/>
                  </a:lnTo>
                  <a:lnTo>
                    <a:pt x="9" y="33"/>
                  </a:lnTo>
                  <a:lnTo>
                    <a:pt x="5" y="37"/>
                  </a:lnTo>
                  <a:lnTo>
                    <a:pt x="1" y="35"/>
                  </a:lnTo>
                  <a:lnTo>
                    <a:pt x="0" y="31"/>
                  </a:lnTo>
                  <a:lnTo>
                    <a:pt x="2" y="24"/>
                  </a:lnTo>
                  <a:lnTo>
                    <a:pt x="8" y="23"/>
                  </a:lnTo>
                  <a:lnTo>
                    <a:pt x="11" y="19"/>
                  </a:lnTo>
                  <a:lnTo>
                    <a:pt x="12" y="14"/>
                  </a:lnTo>
                  <a:lnTo>
                    <a:pt x="9" y="11"/>
                  </a:lnTo>
                  <a:lnTo>
                    <a:pt x="11" y="7"/>
                  </a:lnTo>
                  <a:lnTo>
                    <a:pt x="15" y="7"/>
                  </a:lnTo>
                  <a:lnTo>
                    <a:pt x="18" y="1"/>
                  </a:lnTo>
                  <a:lnTo>
                    <a:pt x="37" y="0"/>
                  </a:lnTo>
                  <a:lnTo>
                    <a:pt x="45"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6" name="Freeform 651"/>
            <p:cNvSpPr>
              <a:spLocks/>
            </p:cNvSpPr>
            <p:nvPr/>
          </p:nvSpPr>
          <p:spPr bwMode="gray">
            <a:xfrm>
              <a:off x="3352" y="1590"/>
              <a:ext cx="14" cy="8"/>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4" y="0"/>
                  </a:moveTo>
                  <a:lnTo>
                    <a:pt x="11" y="4"/>
                  </a:lnTo>
                  <a:lnTo>
                    <a:pt x="10" y="6"/>
                  </a:lnTo>
                  <a:lnTo>
                    <a:pt x="0" y="1"/>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7" name="Freeform 652"/>
            <p:cNvSpPr>
              <a:spLocks/>
            </p:cNvSpPr>
            <p:nvPr/>
          </p:nvSpPr>
          <p:spPr bwMode="gray">
            <a:xfrm>
              <a:off x="3622" y="1544"/>
              <a:ext cx="9" cy="4"/>
            </a:xfrm>
            <a:custGeom>
              <a:avLst/>
              <a:gdLst>
                <a:gd name="T0" fmla="*/ 2147483647 w 7"/>
                <a:gd name="T1" fmla="*/ 2147483647 h 3"/>
                <a:gd name="T2" fmla="*/ 2147483647 w 7"/>
                <a:gd name="T3" fmla="*/ 2147483647 h 3"/>
                <a:gd name="T4" fmla="*/ 2147483647 w 7"/>
                <a:gd name="T5" fmla="*/ 0 h 3"/>
                <a:gd name="T6" fmla="*/ 2147483647 w 7"/>
                <a:gd name="T7" fmla="*/ 0 h 3"/>
                <a:gd name="T8" fmla="*/ 0 w 7"/>
                <a:gd name="T9" fmla="*/ 0 h 3"/>
                <a:gd name="T10" fmla="*/ 2147483647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2" y="3"/>
                  </a:moveTo>
                  <a:lnTo>
                    <a:pt x="6" y="2"/>
                  </a:lnTo>
                  <a:lnTo>
                    <a:pt x="7" y="0"/>
                  </a:lnTo>
                  <a:lnTo>
                    <a:pt x="2" y="0"/>
                  </a:lnTo>
                  <a:lnTo>
                    <a:pt x="0" y="0"/>
                  </a:lnTo>
                  <a:lnTo>
                    <a:pt x="2"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8" name="Freeform 653"/>
            <p:cNvSpPr>
              <a:spLocks/>
            </p:cNvSpPr>
            <p:nvPr/>
          </p:nvSpPr>
          <p:spPr bwMode="gray">
            <a:xfrm>
              <a:off x="3480" y="1307"/>
              <a:ext cx="28" cy="21"/>
            </a:xfrm>
            <a:custGeom>
              <a:avLst/>
              <a:gdLst>
                <a:gd name="T0" fmla="*/ 2147483647 w 22"/>
                <a:gd name="T1" fmla="*/ 0 h 16"/>
                <a:gd name="T2" fmla="*/ 2147483647 w 22"/>
                <a:gd name="T3" fmla="*/ 0 h 16"/>
                <a:gd name="T4" fmla="*/ 2147483647 w 22"/>
                <a:gd name="T5" fmla="*/ 2147483647 h 16"/>
                <a:gd name="T6" fmla="*/ 2147483647 w 22"/>
                <a:gd name="T7" fmla="*/ 2147483647 h 16"/>
                <a:gd name="T8" fmla="*/ 2147483647 w 22"/>
                <a:gd name="T9" fmla="*/ 2147483647 h 16"/>
                <a:gd name="T10" fmla="*/ 2147483647 w 22"/>
                <a:gd name="T11" fmla="*/ 2147483647 h 16"/>
                <a:gd name="T12" fmla="*/ 2147483647 w 22"/>
                <a:gd name="T13" fmla="*/ 2147483647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w 22"/>
                <a:gd name="T23" fmla="*/ 2147483647 h 16"/>
                <a:gd name="T24" fmla="*/ 2147483647 w 22"/>
                <a:gd name="T25" fmla="*/ 2147483647 h 16"/>
                <a:gd name="T26" fmla="*/ 2147483647 w 22"/>
                <a:gd name="T27" fmla="*/ 2147483647 h 16"/>
                <a:gd name="T28" fmla="*/ 2147483647 w 22"/>
                <a:gd name="T29" fmla="*/ 2147483647 h 16"/>
                <a:gd name="T30" fmla="*/ 2147483647 w 22"/>
                <a:gd name="T31" fmla="*/ 2147483647 h 16"/>
                <a:gd name="T32" fmla="*/ 2147483647 w 22"/>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6"/>
                <a:gd name="T53" fmla="*/ 22 w 22"/>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6">
                  <a:moveTo>
                    <a:pt x="14" y="0"/>
                  </a:moveTo>
                  <a:lnTo>
                    <a:pt x="19" y="0"/>
                  </a:lnTo>
                  <a:lnTo>
                    <a:pt x="21" y="2"/>
                  </a:lnTo>
                  <a:lnTo>
                    <a:pt x="19" y="4"/>
                  </a:lnTo>
                  <a:lnTo>
                    <a:pt x="22" y="8"/>
                  </a:lnTo>
                  <a:lnTo>
                    <a:pt x="22" y="11"/>
                  </a:lnTo>
                  <a:lnTo>
                    <a:pt x="13" y="11"/>
                  </a:lnTo>
                  <a:lnTo>
                    <a:pt x="12" y="13"/>
                  </a:lnTo>
                  <a:lnTo>
                    <a:pt x="9" y="16"/>
                  </a:lnTo>
                  <a:lnTo>
                    <a:pt x="6" y="16"/>
                  </a:lnTo>
                  <a:lnTo>
                    <a:pt x="4" y="13"/>
                  </a:lnTo>
                  <a:lnTo>
                    <a:pt x="0" y="11"/>
                  </a:lnTo>
                  <a:lnTo>
                    <a:pt x="4" y="8"/>
                  </a:lnTo>
                  <a:lnTo>
                    <a:pt x="3" y="6"/>
                  </a:lnTo>
                  <a:lnTo>
                    <a:pt x="7" y="3"/>
                  </a:lnTo>
                  <a:lnTo>
                    <a:pt x="13" y="2"/>
                  </a:lnTo>
                  <a:lnTo>
                    <a:pt x="1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79" name="Freeform 654"/>
            <p:cNvSpPr>
              <a:spLocks/>
            </p:cNvSpPr>
            <p:nvPr/>
          </p:nvSpPr>
          <p:spPr bwMode="gray">
            <a:xfrm>
              <a:off x="3442" y="1327"/>
              <a:ext cx="31" cy="14"/>
            </a:xfrm>
            <a:custGeom>
              <a:avLst/>
              <a:gdLst>
                <a:gd name="T0" fmla="*/ 2147483647 w 24"/>
                <a:gd name="T1" fmla="*/ 0 h 11"/>
                <a:gd name="T2" fmla="*/ 2147483647 w 24"/>
                <a:gd name="T3" fmla="*/ 2147483647 h 11"/>
                <a:gd name="T4" fmla="*/ 2147483647 w 24"/>
                <a:gd name="T5" fmla="*/ 2147483647 h 11"/>
                <a:gd name="T6" fmla="*/ 2147483647 w 24"/>
                <a:gd name="T7" fmla="*/ 2147483647 h 11"/>
                <a:gd name="T8" fmla="*/ 2147483647 w 24"/>
                <a:gd name="T9" fmla="*/ 2147483647 h 11"/>
                <a:gd name="T10" fmla="*/ 2147483647 w 24"/>
                <a:gd name="T11" fmla="*/ 2147483647 h 11"/>
                <a:gd name="T12" fmla="*/ 2147483647 w 24"/>
                <a:gd name="T13" fmla="*/ 2147483647 h 11"/>
                <a:gd name="T14" fmla="*/ 0 w 24"/>
                <a:gd name="T15" fmla="*/ 2147483647 h 11"/>
                <a:gd name="T16" fmla="*/ 0 w 24"/>
                <a:gd name="T17" fmla="*/ 2147483647 h 11"/>
                <a:gd name="T18" fmla="*/ 2147483647 w 24"/>
                <a:gd name="T19" fmla="*/ 2147483647 h 11"/>
                <a:gd name="T20" fmla="*/ 2147483647 w 24"/>
                <a:gd name="T21" fmla="*/ 2147483647 h 11"/>
                <a:gd name="T22" fmla="*/ 2147483647 w 24"/>
                <a:gd name="T23" fmla="*/ 2147483647 h 11"/>
                <a:gd name="T24" fmla="*/ 2147483647 w 24"/>
                <a:gd name="T25" fmla="*/ 0 h 11"/>
                <a:gd name="T26" fmla="*/ 2147483647 w 24"/>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1"/>
                <a:gd name="T44" fmla="*/ 24 w 24"/>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1">
                  <a:moveTo>
                    <a:pt x="24" y="0"/>
                  </a:moveTo>
                  <a:lnTo>
                    <a:pt x="24" y="3"/>
                  </a:lnTo>
                  <a:lnTo>
                    <a:pt x="17" y="3"/>
                  </a:lnTo>
                  <a:lnTo>
                    <a:pt x="16" y="5"/>
                  </a:lnTo>
                  <a:lnTo>
                    <a:pt x="20" y="9"/>
                  </a:lnTo>
                  <a:lnTo>
                    <a:pt x="18" y="11"/>
                  </a:lnTo>
                  <a:lnTo>
                    <a:pt x="4" y="10"/>
                  </a:lnTo>
                  <a:lnTo>
                    <a:pt x="0" y="9"/>
                  </a:lnTo>
                  <a:lnTo>
                    <a:pt x="0" y="5"/>
                  </a:lnTo>
                  <a:lnTo>
                    <a:pt x="3" y="4"/>
                  </a:lnTo>
                  <a:lnTo>
                    <a:pt x="3" y="1"/>
                  </a:lnTo>
                  <a:lnTo>
                    <a:pt x="17" y="1"/>
                  </a:lnTo>
                  <a:lnTo>
                    <a:pt x="20" y="0"/>
                  </a:lnTo>
                  <a:lnTo>
                    <a:pt x="2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0" name="Freeform 655"/>
            <p:cNvSpPr>
              <a:spLocks/>
            </p:cNvSpPr>
            <p:nvPr/>
          </p:nvSpPr>
          <p:spPr bwMode="gray">
            <a:xfrm>
              <a:off x="3454" y="1319"/>
              <a:ext cx="14" cy="5"/>
            </a:xfrm>
            <a:custGeom>
              <a:avLst/>
              <a:gdLst>
                <a:gd name="T0" fmla="*/ 2147483647 w 11"/>
                <a:gd name="T1" fmla="*/ 0 h 4"/>
                <a:gd name="T2" fmla="*/ 2147483647 w 11"/>
                <a:gd name="T3" fmla="*/ 2147483647 h 4"/>
                <a:gd name="T4" fmla="*/ 2147483647 w 11"/>
                <a:gd name="T5" fmla="*/ 2147483647 h 4"/>
                <a:gd name="T6" fmla="*/ 0 w 11"/>
                <a:gd name="T7" fmla="*/ 2147483647 h 4"/>
                <a:gd name="T8" fmla="*/ 0 w 11"/>
                <a:gd name="T9" fmla="*/ 2147483647 h 4"/>
                <a:gd name="T10" fmla="*/ 2147483647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8" y="0"/>
                  </a:moveTo>
                  <a:lnTo>
                    <a:pt x="11" y="2"/>
                  </a:lnTo>
                  <a:lnTo>
                    <a:pt x="7" y="4"/>
                  </a:lnTo>
                  <a:lnTo>
                    <a:pt x="0" y="3"/>
                  </a:lnTo>
                  <a:lnTo>
                    <a:pt x="0" y="1"/>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1" name="Freeform 656"/>
            <p:cNvSpPr>
              <a:spLocks/>
            </p:cNvSpPr>
            <p:nvPr/>
          </p:nvSpPr>
          <p:spPr bwMode="gray">
            <a:xfrm>
              <a:off x="3477" y="1292"/>
              <a:ext cx="13" cy="3"/>
            </a:xfrm>
            <a:custGeom>
              <a:avLst/>
              <a:gdLst>
                <a:gd name="T0" fmla="*/ 0 w 10"/>
                <a:gd name="T1" fmla="*/ 2147483646 h 3"/>
                <a:gd name="T2" fmla="*/ 2147483647 w 10"/>
                <a:gd name="T3" fmla="*/ 0 h 3"/>
                <a:gd name="T4" fmla="*/ 2147483647 w 10"/>
                <a:gd name="T5" fmla="*/ 2147483646 h 3"/>
                <a:gd name="T6" fmla="*/ 2147483647 w 10"/>
                <a:gd name="T7" fmla="*/ 2147483646 h 3"/>
                <a:gd name="T8" fmla="*/ 0 w 10"/>
                <a:gd name="T9" fmla="*/ 2147483646 h 3"/>
                <a:gd name="T10" fmla="*/ 0 60000 65536"/>
                <a:gd name="T11" fmla="*/ 0 60000 65536"/>
                <a:gd name="T12" fmla="*/ 0 60000 65536"/>
                <a:gd name="T13" fmla="*/ 0 60000 65536"/>
                <a:gd name="T14" fmla="*/ 0 60000 65536"/>
                <a:gd name="T15" fmla="*/ 0 w 10"/>
                <a:gd name="T16" fmla="*/ 0 h 3"/>
                <a:gd name="T17" fmla="*/ 10 w 10"/>
                <a:gd name="T18" fmla="*/ 3 h 3"/>
              </a:gdLst>
              <a:ahLst/>
              <a:cxnLst>
                <a:cxn ang="T10">
                  <a:pos x="T0" y="T1"/>
                </a:cxn>
                <a:cxn ang="T11">
                  <a:pos x="T2" y="T3"/>
                </a:cxn>
                <a:cxn ang="T12">
                  <a:pos x="T4" y="T5"/>
                </a:cxn>
                <a:cxn ang="T13">
                  <a:pos x="T6" y="T7"/>
                </a:cxn>
                <a:cxn ang="T14">
                  <a:pos x="T8" y="T9"/>
                </a:cxn>
              </a:cxnLst>
              <a:rect l="T15" t="T16" r="T17" b="T18"/>
              <a:pathLst>
                <a:path w="10" h="3">
                  <a:moveTo>
                    <a:pt x="0" y="1"/>
                  </a:moveTo>
                  <a:lnTo>
                    <a:pt x="9" y="0"/>
                  </a:lnTo>
                  <a:lnTo>
                    <a:pt x="10" y="3"/>
                  </a:lnTo>
                  <a:lnTo>
                    <a:pt x="6"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2" name="Freeform 657"/>
            <p:cNvSpPr>
              <a:spLocks/>
            </p:cNvSpPr>
            <p:nvPr/>
          </p:nvSpPr>
          <p:spPr bwMode="gray">
            <a:xfrm>
              <a:off x="3429" y="1304"/>
              <a:ext cx="9" cy="3"/>
            </a:xfrm>
            <a:custGeom>
              <a:avLst/>
              <a:gdLst>
                <a:gd name="T0" fmla="*/ 0 w 7"/>
                <a:gd name="T1" fmla="*/ 2147483647 h 2"/>
                <a:gd name="T2" fmla="*/ 0 w 7"/>
                <a:gd name="T3" fmla="*/ 2147483647 h 2"/>
                <a:gd name="T4" fmla="*/ 2147483647 w 7"/>
                <a:gd name="T5" fmla="*/ 0 h 2"/>
                <a:gd name="T6" fmla="*/ 2147483647 w 7"/>
                <a:gd name="T7" fmla="*/ 2147483647 h 2"/>
                <a:gd name="T8" fmla="*/ 2147483647 w 7"/>
                <a:gd name="T9" fmla="*/ 2147483647 h 2"/>
                <a:gd name="T10" fmla="*/ 0 w 7"/>
                <a:gd name="T11" fmla="*/ 2147483647 h 2"/>
                <a:gd name="T12" fmla="*/ 0 60000 65536"/>
                <a:gd name="T13" fmla="*/ 0 60000 65536"/>
                <a:gd name="T14" fmla="*/ 0 60000 65536"/>
                <a:gd name="T15" fmla="*/ 0 60000 65536"/>
                <a:gd name="T16" fmla="*/ 0 60000 65536"/>
                <a:gd name="T17" fmla="*/ 0 60000 65536"/>
                <a:gd name="T18" fmla="*/ 0 w 7"/>
                <a:gd name="T19" fmla="*/ 0 h 2"/>
                <a:gd name="T20" fmla="*/ 7 w 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 h="2">
                  <a:moveTo>
                    <a:pt x="0" y="2"/>
                  </a:moveTo>
                  <a:lnTo>
                    <a:pt x="0" y="1"/>
                  </a:lnTo>
                  <a:lnTo>
                    <a:pt x="4" y="0"/>
                  </a:lnTo>
                  <a:lnTo>
                    <a:pt x="7" y="1"/>
                  </a:lnTo>
                  <a:lnTo>
                    <a:pt x="5"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3" name="Freeform 658"/>
            <p:cNvSpPr>
              <a:spLocks/>
            </p:cNvSpPr>
            <p:nvPr/>
          </p:nvSpPr>
          <p:spPr bwMode="gray">
            <a:xfrm>
              <a:off x="3454" y="1309"/>
              <a:ext cx="7" cy="2"/>
            </a:xfrm>
            <a:custGeom>
              <a:avLst/>
              <a:gdLst>
                <a:gd name="T0" fmla="*/ 0 w 6"/>
                <a:gd name="T1" fmla="*/ 2147483646 h 2"/>
                <a:gd name="T2" fmla="*/ 2147483647 w 6"/>
                <a:gd name="T3" fmla="*/ 0 h 2"/>
                <a:gd name="T4" fmla="*/ 2147483647 w 6"/>
                <a:gd name="T5" fmla="*/ 2147483646 h 2"/>
                <a:gd name="T6" fmla="*/ 2147483647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1"/>
                  </a:moveTo>
                  <a:lnTo>
                    <a:pt x="6" y="0"/>
                  </a:lnTo>
                  <a:lnTo>
                    <a:pt x="6" y="1"/>
                  </a:lnTo>
                  <a:lnTo>
                    <a:pt x="2"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4" name="Freeform 659"/>
            <p:cNvSpPr>
              <a:spLocks/>
            </p:cNvSpPr>
            <p:nvPr/>
          </p:nvSpPr>
          <p:spPr bwMode="gray">
            <a:xfrm>
              <a:off x="3414" y="1340"/>
              <a:ext cx="23" cy="12"/>
            </a:xfrm>
            <a:custGeom>
              <a:avLst/>
              <a:gdLst>
                <a:gd name="T0" fmla="*/ 2147483647 w 17"/>
                <a:gd name="T1" fmla="*/ 0 h 9"/>
                <a:gd name="T2" fmla="*/ 2147483647 w 17"/>
                <a:gd name="T3" fmla="*/ 2147483647 h 9"/>
                <a:gd name="T4" fmla="*/ 2147483647 w 17"/>
                <a:gd name="T5" fmla="*/ 2147483647 h 9"/>
                <a:gd name="T6" fmla="*/ 2147483647 w 17"/>
                <a:gd name="T7" fmla="*/ 2147483647 h 9"/>
                <a:gd name="T8" fmla="*/ 2147483647 w 17"/>
                <a:gd name="T9" fmla="*/ 2147483647 h 9"/>
                <a:gd name="T10" fmla="*/ 2147483647 w 17"/>
                <a:gd name="T11" fmla="*/ 2147483647 h 9"/>
                <a:gd name="T12" fmla="*/ 2147483647 w 17"/>
                <a:gd name="T13" fmla="*/ 2147483647 h 9"/>
                <a:gd name="T14" fmla="*/ 2147483647 w 17"/>
                <a:gd name="T15" fmla="*/ 2147483647 h 9"/>
                <a:gd name="T16" fmla="*/ 2147483647 w 17"/>
                <a:gd name="T17" fmla="*/ 2147483647 h 9"/>
                <a:gd name="T18" fmla="*/ 2147483647 w 17"/>
                <a:gd name="T19" fmla="*/ 2147483647 h 9"/>
                <a:gd name="T20" fmla="*/ 0 w 17"/>
                <a:gd name="T21" fmla="*/ 0 h 9"/>
                <a:gd name="T22" fmla="*/ 2147483647 w 17"/>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9"/>
                <a:gd name="T38" fmla="*/ 17 w 1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9">
                  <a:moveTo>
                    <a:pt x="7" y="0"/>
                  </a:moveTo>
                  <a:lnTo>
                    <a:pt x="11" y="1"/>
                  </a:lnTo>
                  <a:lnTo>
                    <a:pt x="16" y="2"/>
                  </a:lnTo>
                  <a:lnTo>
                    <a:pt x="17" y="3"/>
                  </a:lnTo>
                  <a:lnTo>
                    <a:pt x="12" y="3"/>
                  </a:lnTo>
                  <a:lnTo>
                    <a:pt x="5" y="6"/>
                  </a:lnTo>
                  <a:lnTo>
                    <a:pt x="5" y="9"/>
                  </a:lnTo>
                  <a:lnTo>
                    <a:pt x="2" y="8"/>
                  </a:lnTo>
                  <a:lnTo>
                    <a:pt x="1" y="6"/>
                  </a:lnTo>
                  <a:lnTo>
                    <a:pt x="1" y="2"/>
                  </a:lnTo>
                  <a:lnTo>
                    <a:pt x="0" y="0"/>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5" name="Freeform 660"/>
            <p:cNvSpPr>
              <a:spLocks/>
            </p:cNvSpPr>
            <p:nvPr/>
          </p:nvSpPr>
          <p:spPr bwMode="gray">
            <a:xfrm>
              <a:off x="3432" y="1353"/>
              <a:ext cx="13" cy="5"/>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2147483647 w 10"/>
                <a:gd name="T9" fmla="*/ 2147483647 h 4"/>
                <a:gd name="T10" fmla="*/ 0 w 10"/>
                <a:gd name="T11" fmla="*/ 2147483647 h 4"/>
                <a:gd name="T12" fmla="*/ 0 w 10"/>
                <a:gd name="T13" fmla="*/ 0 h 4"/>
                <a:gd name="T14" fmla="*/ 2147483647 w 10"/>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4"/>
                <a:gd name="T26" fmla="*/ 10 w 10"/>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4">
                  <a:moveTo>
                    <a:pt x="7" y="0"/>
                  </a:moveTo>
                  <a:lnTo>
                    <a:pt x="9" y="1"/>
                  </a:lnTo>
                  <a:lnTo>
                    <a:pt x="10" y="3"/>
                  </a:lnTo>
                  <a:lnTo>
                    <a:pt x="6" y="4"/>
                  </a:lnTo>
                  <a:lnTo>
                    <a:pt x="3" y="3"/>
                  </a:lnTo>
                  <a:lnTo>
                    <a:pt x="0" y="1"/>
                  </a:lnTo>
                  <a:lnTo>
                    <a:pt x="0" y="0"/>
                  </a:lnTo>
                  <a:lnTo>
                    <a:pt x="7"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6" name="Freeform 661"/>
            <p:cNvSpPr>
              <a:spLocks/>
            </p:cNvSpPr>
            <p:nvPr/>
          </p:nvSpPr>
          <p:spPr bwMode="gray">
            <a:xfrm>
              <a:off x="3572" y="1534"/>
              <a:ext cx="17" cy="13"/>
            </a:xfrm>
            <a:custGeom>
              <a:avLst/>
              <a:gdLst>
                <a:gd name="T0" fmla="*/ 2147483647 w 14"/>
                <a:gd name="T1" fmla="*/ 2147483647 h 10"/>
                <a:gd name="T2" fmla="*/ 0 w 14"/>
                <a:gd name="T3" fmla="*/ 2147483647 h 10"/>
                <a:gd name="T4" fmla="*/ 0 w 14"/>
                <a:gd name="T5" fmla="*/ 2147483647 h 10"/>
                <a:gd name="T6" fmla="*/ 2147483647 w 14"/>
                <a:gd name="T7" fmla="*/ 0 h 10"/>
                <a:gd name="T8" fmla="*/ 2147483647 w 14"/>
                <a:gd name="T9" fmla="*/ 2147483647 h 10"/>
                <a:gd name="T10" fmla="*/ 2147483647 w 14"/>
                <a:gd name="T11" fmla="*/ 2147483647 h 10"/>
                <a:gd name="T12" fmla="*/ 2147483647 w 14"/>
                <a:gd name="T13" fmla="*/ 2147483647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4" y="10"/>
                  </a:moveTo>
                  <a:lnTo>
                    <a:pt x="0" y="8"/>
                  </a:lnTo>
                  <a:lnTo>
                    <a:pt x="0" y="4"/>
                  </a:lnTo>
                  <a:lnTo>
                    <a:pt x="7" y="0"/>
                  </a:lnTo>
                  <a:lnTo>
                    <a:pt x="14" y="4"/>
                  </a:lnTo>
                  <a:lnTo>
                    <a:pt x="9" y="8"/>
                  </a:lnTo>
                  <a:lnTo>
                    <a:pt x="4" y="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7" name="Freeform 662"/>
            <p:cNvSpPr>
              <a:spLocks/>
            </p:cNvSpPr>
            <p:nvPr/>
          </p:nvSpPr>
          <p:spPr bwMode="gray">
            <a:xfrm>
              <a:off x="3767" y="1491"/>
              <a:ext cx="8" cy="4"/>
            </a:xfrm>
            <a:custGeom>
              <a:avLst/>
              <a:gdLst>
                <a:gd name="T0" fmla="*/ 2147483647 w 6"/>
                <a:gd name="T1" fmla="*/ 2147483647 h 3"/>
                <a:gd name="T2" fmla="*/ 2147483647 w 6"/>
                <a:gd name="T3" fmla="*/ 2147483647 h 3"/>
                <a:gd name="T4" fmla="*/ 2147483647 w 6"/>
                <a:gd name="T5" fmla="*/ 0 h 3"/>
                <a:gd name="T6" fmla="*/ 0 w 6"/>
                <a:gd name="T7" fmla="*/ 0 h 3"/>
                <a:gd name="T8" fmla="*/ 0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4" y="3"/>
                  </a:moveTo>
                  <a:lnTo>
                    <a:pt x="6" y="1"/>
                  </a:lnTo>
                  <a:lnTo>
                    <a:pt x="2" y="0"/>
                  </a:lnTo>
                  <a:lnTo>
                    <a:pt x="0" y="0"/>
                  </a:lnTo>
                  <a:lnTo>
                    <a:pt x="0" y="2"/>
                  </a:lnTo>
                  <a:lnTo>
                    <a:pt x="4"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8" name="Freeform 663"/>
            <p:cNvSpPr>
              <a:spLocks/>
            </p:cNvSpPr>
            <p:nvPr/>
          </p:nvSpPr>
          <p:spPr bwMode="gray">
            <a:xfrm>
              <a:off x="3719" y="1515"/>
              <a:ext cx="9" cy="3"/>
            </a:xfrm>
            <a:custGeom>
              <a:avLst/>
              <a:gdLst>
                <a:gd name="T0" fmla="*/ 2147483647 w 7"/>
                <a:gd name="T1" fmla="*/ 0 h 2"/>
                <a:gd name="T2" fmla="*/ 2147483647 w 7"/>
                <a:gd name="T3" fmla="*/ 0 h 2"/>
                <a:gd name="T4" fmla="*/ 2147483647 w 7"/>
                <a:gd name="T5" fmla="*/ 2147483647 h 2"/>
                <a:gd name="T6" fmla="*/ 0 w 7"/>
                <a:gd name="T7" fmla="*/ 2147483647 h 2"/>
                <a:gd name="T8" fmla="*/ 214748364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3" y="0"/>
                  </a:moveTo>
                  <a:lnTo>
                    <a:pt x="7" y="0"/>
                  </a:lnTo>
                  <a:lnTo>
                    <a:pt x="4" y="2"/>
                  </a:lnTo>
                  <a:lnTo>
                    <a:pt x="0"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89" name="Freeform 664"/>
            <p:cNvSpPr>
              <a:spLocks/>
            </p:cNvSpPr>
            <p:nvPr/>
          </p:nvSpPr>
          <p:spPr bwMode="gray">
            <a:xfrm>
              <a:off x="3729" y="1515"/>
              <a:ext cx="8" cy="3"/>
            </a:xfrm>
            <a:custGeom>
              <a:avLst/>
              <a:gdLst>
                <a:gd name="T0" fmla="*/ 0 w 6"/>
                <a:gd name="T1" fmla="*/ 0 h 2"/>
                <a:gd name="T2" fmla="*/ 2147483647 w 6"/>
                <a:gd name="T3" fmla="*/ 2147483647 h 2"/>
                <a:gd name="T4" fmla="*/ 2147483647 w 6"/>
                <a:gd name="T5" fmla="*/ 0 h 2"/>
                <a:gd name="T6" fmla="*/ 0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0" y="0"/>
                  </a:moveTo>
                  <a:lnTo>
                    <a:pt x="3" y="2"/>
                  </a:lnTo>
                  <a:lnTo>
                    <a:pt x="6"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0" name="Freeform 665"/>
            <p:cNvSpPr>
              <a:spLocks/>
            </p:cNvSpPr>
            <p:nvPr/>
          </p:nvSpPr>
          <p:spPr bwMode="gray">
            <a:xfrm>
              <a:off x="3740" y="1518"/>
              <a:ext cx="6" cy="3"/>
            </a:xfrm>
            <a:custGeom>
              <a:avLst/>
              <a:gdLst>
                <a:gd name="T0" fmla="*/ 0 w 5"/>
                <a:gd name="T1" fmla="*/ 2147483647 h 2"/>
                <a:gd name="T2" fmla="*/ 2147483647 w 5"/>
                <a:gd name="T3" fmla="*/ 0 h 2"/>
                <a:gd name="T4" fmla="*/ 2147483647 w 5"/>
                <a:gd name="T5" fmla="*/ 2147483647 h 2"/>
                <a:gd name="T6" fmla="*/ 2147483647 w 5"/>
                <a:gd name="T7" fmla="*/ 2147483647 h 2"/>
                <a:gd name="T8" fmla="*/ 0 w 5"/>
                <a:gd name="T9" fmla="*/ 2147483647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1"/>
                  </a:moveTo>
                  <a:lnTo>
                    <a:pt x="4" y="0"/>
                  </a:lnTo>
                  <a:lnTo>
                    <a:pt x="5" y="2"/>
                  </a:lnTo>
                  <a:lnTo>
                    <a:pt x="1"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1" name="Freeform 666"/>
            <p:cNvSpPr>
              <a:spLocks/>
            </p:cNvSpPr>
            <p:nvPr/>
          </p:nvSpPr>
          <p:spPr bwMode="gray">
            <a:xfrm>
              <a:off x="3756" y="1515"/>
              <a:ext cx="8" cy="2"/>
            </a:xfrm>
            <a:custGeom>
              <a:avLst/>
              <a:gdLst>
                <a:gd name="T0" fmla="*/ 2147483647 w 6"/>
                <a:gd name="T1" fmla="*/ 0 h 2"/>
                <a:gd name="T2" fmla="*/ 2147483647 w 6"/>
                <a:gd name="T3" fmla="*/ 0 h 2"/>
                <a:gd name="T4" fmla="*/ 2147483647 w 6"/>
                <a:gd name="T5" fmla="*/ 2147483646 h 2"/>
                <a:gd name="T6" fmla="*/ 0 w 6"/>
                <a:gd name="T7" fmla="*/ 2147483646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1" y="0"/>
                  </a:moveTo>
                  <a:lnTo>
                    <a:pt x="3" y="0"/>
                  </a:lnTo>
                  <a:lnTo>
                    <a:pt x="6" y="1"/>
                  </a:lnTo>
                  <a:lnTo>
                    <a:pt x="0" y="2"/>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2" name="Freeform 667"/>
            <p:cNvSpPr>
              <a:spLocks/>
            </p:cNvSpPr>
            <p:nvPr/>
          </p:nvSpPr>
          <p:spPr bwMode="gray">
            <a:xfrm>
              <a:off x="3676" y="1547"/>
              <a:ext cx="12" cy="8"/>
            </a:xfrm>
            <a:custGeom>
              <a:avLst/>
              <a:gdLst>
                <a:gd name="T0" fmla="*/ 0 w 9"/>
                <a:gd name="T1" fmla="*/ 2147483647 h 6"/>
                <a:gd name="T2" fmla="*/ 2147483647 w 9"/>
                <a:gd name="T3" fmla="*/ 0 h 6"/>
                <a:gd name="T4" fmla="*/ 2147483647 w 9"/>
                <a:gd name="T5" fmla="*/ 0 h 6"/>
                <a:gd name="T6" fmla="*/ 2147483647 w 9"/>
                <a:gd name="T7" fmla="*/ 2147483647 h 6"/>
                <a:gd name="T8" fmla="*/ 2147483647 w 9"/>
                <a:gd name="T9" fmla="*/ 2147483647 h 6"/>
                <a:gd name="T10" fmla="*/ 2147483647 w 9"/>
                <a:gd name="T11" fmla="*/ 2147483647 h 6"/>
                <a:gd name="T12" fmla="*/ 0 w 9"/>
                <a:gd name="T13" fmla="*/ 2147483647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0" y="2"/>
                  </a:moveTo>
                  <a:lnTo>
                    <a:pt x="5" y="0"/>
                  </a:lnTo>
                  <a:lnTo>
                    <a:pt x="8" y="0"/>
                  </a:lnTo>
                  <a:lnTo>
                    <a:pt x="9" y="3"/>
                  </a:lnTo>
                  <a:lnTo>
                    <a:pt x="6" y="6"/>
                  </a:lnTo>
                  <a:lnTo>
                    <a:pt x="1"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3" name="Freeform 668"/>
            <p:cNvSpPr>
              <a:spLocks/>
            </p:cNvSpPr>
            <p:nvPr/>
          </p:nvSpPr>
          <p:spPr bwMode="gray">
            <a:xfrm>
              <a:off x="3651" y="1559"/>
              <a:ext cx="14" cy="8"/>
            </a:xfrm>
            <a:custGeom>
              <a:avLst/>
              <a:gdLst>
                <a:gd name="T0" fmla="*/ 2147483647 w 11"/>
                <a:gd name="T1" fmla="*/ 0 h 6"/>
                <a:gd name="T2" fmla="*/ 2147483647 w 11"/>
                <a:gd name="T3" fmla="*/ 2147483647 h 6"/>
                <a:gd name="T4" fmla="*/ 2147483647 w 11"/>
                <a:gd name="T5" fmla="*/ 2147483647 h 6"/>
                <a:gd name="T6" fmla="*/ 2147483647 w 11"/>
                <a:gd name="T7" fmla="*/ 2147483647 h 6"/>
                <a:gd name="T8" fmla="*/ 0 w 11"/>
                <a:gd name="T9" fmla="*/ 2147483647 h 6"/>
                <a:gd name="T10" fmla="*/ 0 w 11"/>
                <a:gd name="T11" fmla="*/ 2147483647 h 6"/>
                <a:gd name="T12" fmla="*/ 2147483647 w 11"/>
                <a:gd name="T13" fmla="*/ 0 h 6"/>
                <a:gd name="T14" fmla="*/ 0 60000 65536"/>
                <a:gd name="T15" fmla="*/ 0 60000 65536"/>
                <a:gd name="T16" fmla="*/ 0 60000 65536"/>
                <a:gd name="T17" fmla="*/ 0 60000 65536"/>
                <a:gd name="T18" fmla="*/ 0 60000 65536"/>
                <a:gd name="T19" fmla="*/ 0 60000 65536"/>
                <a:gd name="T20" fmla="*/ 0 60000 65536"/>
                <a:gd name="T21" fmla="*/ 0 w 11"/>
                <a:gd name="T22" fmla="*/ 0 h 6"/>
                <a:gd name="T23" fmla="*/ 11 w 1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6">
                  <a:moveTo>
                    <a:pt x="8" y="0"/>
                  </a:moveTo>
                  <a:lnTo>
                    <a:pt x="11" y="1"/>
                  </a:lnTo>
                  <a:lnTo>
                    <a:pt x="11" y="3"/>
                  </a:lnTo>
                  <a:lnTo>
                    <a:pt x="6" y="6"/>
                  </a:lnTo>
                  <a:lnTo>
                    <a:pt x="0" y="5"/>
                  </a:lnTo>
                  <a:lnTo>
                    <a:pt x="0" y="3"/>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4" name="Freeform 669"/>
            <p:cNvSpPr>
              <a:spLocks/>
            </p:cNvSpPr>
            <p:nvPr/>
          </p:nvSpPr>
          <p:spPr bwMode="gray">
            <a:xfrm>
              <a:off x="3646" y="1539"/>
              <a:ext cx="7" cy="4"/>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6" y="1"/>
                  </a:lnTo>
                  <a:lnTo>
                    <a:pt x="4" y="3"/>
                  </a:lnTo>
                  <a:lnTo>
                    <a:pt x="1"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5" name="Freeform 670"/>
            <p:cNvSpPr>
              <a:spLocks/>
            </p:cNvSpPr>
            <p:nvPr/>
          </p:nvSpPr>
          <p:spPr bwMode="gray">
            <a:xfrm>
              <a:off x="3639" y="1531"/>
              <a:ext cx="8" cy="7"/>
            </a:xfrm>
            <a:custGeom>
              <a:avLst/>
              <a:gdLst>
                <a:gd name="T0" fmla="*/ 0 w 6"/>
                <a:gd name="T1" fmla="*/ 2147483647 h 5"/>
                <a:gd name="T2" fmla="*/ 2147483647 w 6"/>
                <a:gd name="T3" fmla="*/ 0 h 5"/>
                <a:gd name="T4" fmla="*/ 2147483647 w 6"/>
                <a:gd name="T5" fmla="*/ 2147483647 h 5"/>
                <a:gd name="T6" fmla="*/ 2147483647 w 6"/>
                <a:gd name="T7" fmla="*/ 2147483647 h 5"/>
                <a:gd name="T8" fmla="*/ 0 w 6"/>
                <a:gd name="T9" fmla="*/ 2147483647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5"/>
                  </a:moveTo>
                  <a:lnTo>
                    <a:pt x="1" y="0"/>
                  </a:lnTo>
                  <a:lnTo>
                    <a:pt x="6" y="1"/>
                  </a:lnTo>
                  <a:lnTo>
                    <a:pt x="6" y="2"/>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6" name="Freeform 671"/>
            <p:cNvSpPr>
              <a:spLocks/>
            </p:cNvSpPr>
            <p:nvPr/>
          </p:nvSpPr>
          <p:spPr bwMode="gray">
            <a:xfrm>
              <a:off x="3780" y="2135"/>
              <a:ext cx="3" cy="1"/>
            </a:xfrm>
            <a:custGeom>
              <a:avLst/>
              <a:gdLst>
                <a:gd name="T0" fmla="*/ 0 w 3"/>
                <a:gd name="T1" fmla="*/ 0 h 1"/>
                <a:gd name="T2" fmla="*/ 2147483646 w 3"/>
                <a:gd name="T3" fmla="*/ 0 h 1"/>
                <a:gd name="T4" fmla="*/ 0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0" y="0"/>
                  </a:moveTo>
                  <a:lnTo>
                    <a:pt x="3"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7" name="Freeform 672"/>
            <p:cNvSpPr>
              <a:spLocks/>
            </p:cNvSpPr>
            <p:nvPr/>
          </p:nvSpPr>
          <p:spPr bwMode="gray">
            <a:xfrm>
              <a:off x="3783" y="2071"/>
              <a:ext cx="392" cy="203"/>
            </a:xfrm>
            <a:custGeom>
              <a:avLst/>
              <a:gdLst>
                <a:gd name="T0" fmla="*/ 2147483647 w 300"/>
                <a:gd name="T1" fmla="*/ 2147483647 h 156"/>
                <a:gd name="T2" fmla="*/ 2147483647 w 300"/>
                <a:gd name="T3" fmla="*/ 2147483647 h 156"/>
                <a:gd name="T4" fmla="*/ 2147483647 w 300"/>
                <a:gd name="T5" fmla="*/ 2147483647 h 156"/>
                <a:gd name="T6" fmla="*/ 2147483647 w 300"/>
                <a:gd name="T7" fmla="*/ 2147483647 h 156"/>
                <a:gd name="T8" fmla="*/ 2147483647 w 300"/>
                <a:gd name="T9" fmla="*/ 2147483647 h 156"/>
                <a:gd name="T10" fmla="*/ 2147483647 w 300"/>
                <a:gd name="T11" fmla="*/ 2147483647 h 156"/>
                <a:gd name="T12" fmla="*/ 2147483647 w 300"/>
                <a:gd name="T13" fmla="*/ 2147483647 h 156"/>
                <a:gd name="T14" fmla="*/ 2147483647 w 300"/>
                <a:gd name="T15" fmla="*/ 2147483647 h 156"/>
                <a:gd name="T16" fmla="*/ 2147483647 w 300"/>
                <a:gd name="T17" fmla="*/ 2147483647 h 156"/>
                <a:gd name="T18" fmla="*/ 2147483647 w 300"/>
                <a:gd name="T19" fmla="*/ 2147483647 h 156"/>
                <a:gd name="T20" fmla="*/ 2147483647 w 300"/>
                <a:gd name="T21" fmla="*/ 2147483647 h 156"/>
                <a:gd name="T22" fmla="*/ 2147483647 w 300"/>
                <a:gd name="T23" fmla="*/ 2147483647 h 156"/>
                <a:gd name="T24" fmla="*/ 2147483647 w 300"/>
                <a:gd name="T25" fmla="*/ 2147483647 h 156"/>
                <a:gd name="T26" fmla="*/ 2147483647 w 300"/>
                <a:gd name="T27" fmla="*/ 2147483647 h 156"/>
                <a:gd name="T28" fmla="*/ 2147483647 w 300"/>
                <a:gd name="T29" fmla="*/ 2147483647 h 156"/>
                <a:gd name="T30" fmla="*/ 2147483647 w 300"/>
                <a:gd name="T31" fmla="*/ 2147483647 h 156"/>
                <a:gd name="T32" fmla="*/ 2147483647 w 300"/>
                <a:gd name="T33" fmla="*/ 2147483647 h 156"/>
                <a:gd name="T34" fmla="*/ 2147483647 w 300"/>
                <a:gd name="T35" fmla="*/ 2147483647 h 156"/>
                <a:gd name="T36" fmla="*/ 2147483647 w 300"/>
                <a:gd name="T37" fmla="*/ 2147483647 h 156"/>
                <a:gd name="T38" fmla="*/ 2147483647 w 300"/>
                <a:gd name="T39" fmla="*/ 2147483647 h 156"/>
                <a:gd name="T40" fmla="*/ 2147483647 w 300"/>
                <a:gd name="T41" fmla="*/ 2147483647 h 156"/>
                <a:gd name="T42" fmla="*/ 2147483647 w 300"/>
                <a:gd name="T43" fmla="*/ 2147483647 h 156"/>
                <a:gd name="T44" fmla="*/ 2147483647 w 300"/>
                <a:gd name="T45" fmla="*/ 2147483647 h 156"/>
                <a:gd name="T46" fmla="*/ 2147483647 w 300"/>
                <a:gd name="T47" fmla="*/ 2147483647 h 156"/>
                <a:gd name="T48" fmla="*/ 2147483647 w 300"/>
                <a:gd name="T49" fmla="*/ 2147483647 h 156"/>
                <a:gd name="T50" fmla="*/ 2147483647 w 300"/>
                <a:gd name="T51" fmla="*/ 2147483647 h 156"/>
                <a:gd name="T52" fmla="*/ 2147483647 w 300"/>
                <a:gd name="T53" fmla="*/ 2147483647 h 156"/>
                <a:gd name="T54" fmla="*/ 2147483647 w 300"/>
                <a:gd name="T55" fmla="*/ 2147483647 h 156"/>
                <a:gd name="T56" fmla="*/ 2147483647 w 300"/>
                <a:gd name="T57" fmla="*/ 2147483647 h 156"/>
                <a:gd name="T58" fmla="*/ 2147483647 w 300"/>
                <a:gd name="T59" fmla="*/ 2147483647 h 156"/>
                <a:gd name="T60" fmla="*/ 2147483647 w 300"/>
                <a:gd name="T61" fmla="*/ 2147483647 h 156"/>
                <a:gd name="T62" fmla="*/ 2147483647 w 300"/>
                <a:gd name="T63" fmla="*/ 2147483647 h 156"/>
                <a:gd name="T64" fmla="*/ 2147483647 w 300"/>
                <a:gd name="T65" fmla="*/ 2147483647 h 156"/>
                <a:gd name="T66" fmla="*/ 2147483647 w 300"/>
                <a:gd name="T67" fmla="*/ 2147483647 h 156"/>
                <a:gd name="T68" fmla="*/ 2147483647 w 300"/>
                <a:gd name="T69" fmla="*/ 2147483647 h 156"/>
                <a:gd name="T70" fmla="*/ 2147483647 w 300"/>
                <a:gd name="T71" fmla="*/ 2147483647 h 156"/>
                <a:gd name="T72" fmla="*/ 2147483647 w 300"/>
                <a:gd name="T73" fmla="*/ 2147483647 h 156"/>
                <a:gd name="T74" fmla="*/ 2147483647 w 300"/>
                <a:gd name="T75" fmla="*/ 2147483647 h 156"/>
                <a:gd name="T76" fmla="*/ 2147483647 w 300"/>
                <a:gd name="T77" fmla="*/ 2147483647 h 156"/>
                <a:gd name="T78" fmla="*/ 2147483647 w 300"/>
                <a:gd name="T79" fmla="*/ 2147483647 h 156"/>
                <a:gd name="T80" fmla="*/ 2147483647 w 300"/>
                <a:gd name="T81" fmla="*/ 2147483647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156"/>
                <a:gd name="T125" fmla="*/ 300 w 300"/>
                <a:gd name="T126" fmla="*/ 156 h 1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156">
                  <a:moveTo>
                    <a:pt x="0" y="49"/>
                  </a:moveTo>
                  <a:lnTo>
                    <a:pt x="3" y="44"/>
                  </a:lnTo>
                  <a:lnTo>
                    <a:pt x="19" y="40"/>
                  </a:lnTo>
                  <a:lnTo>
                    <a:pt x="26" y="29"/>
                  </a:lnTo>
                  <a:lnTo>
                    <a:pt x="31" y="29"/>
                  </a:lnTo>
                  <a:lnTo>
                    <a:pt x="38" y="20"/>
                  </a:lnTo>
                  <a:lnTo>
                    <a:pt x="44" y="20"/>
                  </a:lnTo>
                  <a:lnTo>
                    <a:pt x="52" y="27"/>
                  </a:lnTo>
                  <a:lnTo>
                    <a:pt x="60" y="26"/>
                  </a:lnTo>
                  <a:lnTo>
                    <a:pt x="72" y="39"/>
                  </a:lnTo>
                  <a:lnTo>
                    <a:pt x="75" y="39"/>
                  </a:lnTo>
                  <a:lnTo>
                    <a:pt x="77" y="33"/>
                  </a:lnTo>
                  <a:lnTo>
                    <a:pt x="85" y="33"/>
                  </a:lnTo>
                  <a:lnTo>
                    <a:pt x="85" y="38"/>
                  </a:lnTo>
                  <a:lnTo>
                    <a:pt x="97" y="36"/>
                  </a:lnTo>
                  <a:lnTo>
                    <a:pt x="98" y="26"/>
                  </a:lnTo>
                  <a:lnTo>
                    <a:pt x="95" y="15"/>
                  </a:lnTo>
                  <a:lnTo>
                    <a:pt x="102" y="8"/>
                  </a:lnTo>
                  <a:lnTo>
                    <a:pt x="107" y="0"/>
                  </a:lnTo>
                  <a:lnTo>
                    <a:pt x="130" y="8"/>
                  </a:lnTo>
                  <a:lnTo>
                    <a:pt x="146" y="32"/>
                  </a:lnTo>
                  <a:lnTo>
                    <a:pt x="163" y="24"/>
                  </a:lnTo>
                  <a:lnTo>
                    <a:pt x="188" y="33"/>
                  </a:lnTo>
                  <a:lnTo>
                    <a:pt x="190" y="39"/>
                  </a:lnTo>
                  <a:lnTo>
                    <a:pt x="201" y="44"/>
                  </a:lnTo>
                  <a:lnTo>
                    <a:pt x="205" y="47"/>
                  </a:lnTo>
                  <a:lnTo>
                    <a:pt x="219" y="44"/>
                  </a:lnTo>
                  <a:lnTo>
                    <a:pt x="229" y="45"/>
                  </a:lnTo>
                  <a:lnTo>
                    <a:pt x="240" y="37"/>
                  </a:lnTo>
                  <a:lnTo>
                    <a:pt x="245" y="29"/>
                  </a:lnTo>
                  <a:lnTo>
                    <a:pt x="253" y="30"/>
                  </a:lnTo>
                  <a:lnTo>
                    <a:pt x="262" y="39"/>
                  </a:lnTo>
                  <a:lnTo>
                    <a:pt x="273" y="37"/>
                  </a:lnTo>
                  <a:lnTo>
                    <a:pt x="272" y="41"/>
                  </a:lnTo>
                  <a:lnTo>
                    <a:pt x="266" y="56"/>
                  </a:lnTo>
                  <a:lnTo>
                    <a:pt x="261" y="61"/>
                  </a:lnTo>
                  <a:lnTo>
                    <a:pt x="260" y="68"/>
                  </a:lnTo>
                  <a:lnTo>
                    <a:pt x="266" y="71"/>
                  </a:lnTo>
                  <a:lnTo>
                    <a:pt x="269" y="67"/>
                  </a:lnTo>
                  <a:lnTo>
                    <a:pt x="276" y="71"/>
                  </a:lnTo>
                  <a:lnTo>
                    <a:pt x="281" y="65"/>
                  </a:lnTo>
                  <a:lnTo>
                    <a:pt x="296" y="70"/>
                  </a:lnTo>
                  <a:lnTo>
                    <a:pt x="300" y="81"/>
                  </a:lnTo>
                  <a:lnTo>
                    <a:pt x="296" y="84"/>
                  </a:lnTo>
                  <a:lnTo>
                    <a:pt x="290" y="82"/>
                  </a:lnTo>
                  <a:lnTo>
                    <a:pt x="282" y="83"/>
                  </a:lnTo>
                  <a:lnTo>
                    <a:pt x="283" y="89"/>
                  </a:lnTo>
                  <a:lnTo>
                    <a:pt x="276" y="91"/>
                  </a:lnTo>
                  <a:lnTo>
                    <a:pt x="273" y="86"/>
                  </a:lnTo>
                  <a:lnTo>
                    <a:pt x="268" y="88"/>
                  </a:lnTo>
                  <a:lnTo>
                    <a:pt x="264" y="102"/>
                  </a:lnTo>
                  <a:lnTo>
                    <a:pt x="259" y="103"/>
                  </a:lnTo>
                  <a:lnTo>
                    <a:pt x="254" y="98"/>
                  </a:lnTo>
                  <a:lnTo>
                    <a:pt x="243" y="110"/>
                  </a:lnTo>
                  <a:lnTo>
                    <a:pt x="229" y="106"/>
                  </a:lnTo>
                  <a:lnTo>
                    <a:pt x="222" y="117"/>
                  </a:lnTo>
                  <a:lnTo>
                    <a:pt x="228" y="122"/>
                  </a:lnTo>
                  <a:lnTo>
                    <a:pt x="225" y="129"/>
                  </a:lnTo>
                  <a:lnTo>
                    <a:pt x="217" y="132"/>
                  </a:lnTo>
                  <a:lnTo>
                    <a:pt x="209" y="141"/>
                  </a:lnTo>
                  <a:lnTo>
                    <a:pt x="198" y="147"/>
                  </a:lnTo>
                  <a:lnTo>
                    <a:pt x="189" y="148"/>
                  </a:lnTo>
                  <a:lnTo>
                    <a:pt x="181" y="144"/>
                  </a:lnTo>
                  <a:lnTo>
                    <a:pt x="167" y="154"/>
                  </a:lnTo>
                  <a:lnTo>
                    <a:pt x="161" y="156"/>
                  </a:lnTo>
                  <a:lnTo>
                    <a:pt x="153" y="152"/>
                  </a:lnTo>
                  <a:lnTo>
                    <a:pt x="142" y="151"/>
                  </a:lnTo>
                  <a:lnTo>
                    <a:pt x="133" y="141"/>
                  </a:lnTo>
                  <a:lnTo>
                    <a:pt x="117" y="139"/>
                  </a:lnTo>
                  <a:lnTo>
                    <a:pt x="105" y="142"/>
                  </a:lnTo>
                  <a:lnTo>
                    <a:pt x="100" y="139"/>
                  </a:lnTo>
                  <a:lnTo>
                    <a:pt x="97" y="141"/>
                  </a:lnTo>
                  <a:lnTo>
                    <a:pt x="94" y="144"/>
                  </a:lnTo>
                  <a:lnTo>
                    <a:pt x="85" y="144"/>
                  </a:lnTo>
                  <a:lnTo>
                    <a:pt x="78" y="135"/>
                  </a:lnTo>
                  <a:lnTo>
                    <a:pt x="79" y="124"/>
                  </a:lnTo>
                  <a:lnTo>
                    <a:pt x="47" y="109"/>
                  </a:lnTo>
                  <a:lnTo>
                    <a:pt x="36" y="106"/>
                  </a:lnTo>
                  <a:lnTo>
                    <a:pt x="29" y="97"/>
                  </a:lnTo>
                  <a:lnTo>
                    <a:pt x="35" y="89"/>
                  </a:lnTo>
                  <a:lnTo>
                    <a:pt x="21" y="66"/>
                  </a:lnTo>
                  <a:lnTo>
                    <a:pt x="10" y="66"/>
                  </a:lnTo>
                  <a:lnTo>
                    <a:pt x="0" y="4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8" name="Freeform 673"/>
            <p:cNvSpPr>
              <a:spLocks/>
            </p:cNvSpPr>
            <p:nvPr/>
          </p:nvSpPr>
          <p:spPr bwMode="gray">
            <a:xfrm>
              <a:off x="4226" y="1521"/>
              <a:ext cx="7" cy="3"/>
            </a:xfrm>
            <a:custGeom>
              <a:avLst/>
              <a:gdLst>
                <a:gd name="T0" fmla="*/ 0 w 6"/>
                <a:gd name="T1" fmla="*/ 2147483647 h 2"/>
                <a:gd name="T2" fmla="*/ 2147483647 w 6"/>
                <a:gd name="T3" fmla="*/ 0 h 2"/>
                <a:gd name="T4" fmla="*/ 2147483647 w 6"/>
                <a:gd name="T5" fmla="*/ 0 h 2"/>
                <a:gd name="T6" fmla="*/ 2147483647 w 6"/>
                <a:gd name="T7" fmla="*/ 2147483647 h 2"/>
                <a:gd name="T8" fmla="*/ 2147483647 w 6"/>
                <a:gd name="T9" fmla="*/ 2147483647 h 2"/>
                <a:gd name="T10" fmla="*/ 0 w 6"/>
                <a:gd name="T11" fmla="*/ 2147483647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1" y="0"/>
                  </a:lnTo>
                  <a:lnTo>
                    <a:pt x="4" y="0"/>
                  </a:lnTo>
                  <a:lnTo>
                    <a:pt x="6" y="2"/>
                  </a:lnTo>
                  <a:lnTo>
                    <a:pt x="3"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799" name="Freeform 674"/>
            <p:cNvSpPr>
              <a:spLocks/>
            </p:cNvSpPr>
            <p:nvPr/>
          </p:nvSpPr>
          <p:spPr bwMode="gray">
            <a:xfrm>
              <a:off x="4073" y="1505"/>
              <a:ext cx="24" cy="10"/>
            </a:xfrm>
            <a:custGeom>
              <a:avLst/>
              <a:gdLst>
                <a:gd name="T0" fmla="*/ 2147483647 w 18"/>
                <a:gd name="T1" fmla="*/ 0 h 8"/>
                <a:gd name="T2" fmla="*/ 2147483647 w 18"/>
                <a:gd name="T3" fmla="*/ 0 h 8"/>
                <a:gd name="T4" fmla="*/ 2147483647 w 18"/>
                <a:gd name="T5" fmla="*/ 0 h 8"/>
                <a:gd name="T6" fmla="*/ 2147483647 w 18"/>
                <a:gd name="T7" fmla="*/ 2147483647 h 8"/>
                <a:gd name="T8" fmla="*/ 2147483647 w 18"/>
                <a:gd name="T9" fmla="*/ 2147483647 h 8"/>
                <a:gd name="T10" fmla="*/ 2147483647 w 18"/>
                <a:gd name="T11" fmla="*/ 2147483647 h 8"/>
                <a:gd name="T12" fmla="*/ 2147483647 w 18"/>
                <a:gd name="T13" fmla="*/ 2147483647 h 8"/>
                <a:gd name="T14" fmla="*/ 2147483647 w 18"/>
                <a:gd name="T15" fmla="*/ 2147483647 h 8"/>
                <a:gd name="T16" fmla="*/ 0 w 18"/>
                <a:gd name="T17" fmla="*/ 2147483647 h 8"/>
                <a:gd name="T18" fmla="*/ 2147483647 w 18"/>
                <a:gd name="T19" fmla="*/ 2147483647 h 8"/>
                <a:gd name="T20" fmla="*/ 2147483647 w 18"/>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8"/>
                <a:gd name="T35" fmla="*/ 18 w 1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8">
                  <a:moveTo>
                    <a:pt x="5" y="0"/>
                  </a:moveTo>
                  <a:lnTo>
                    <a:pt x="11" y="0"/>
                  </a:lnTo>
                  <a:lnTo>
                    <a:pt x="18" y="0"/>
                  </a:lnTo>
                  <a:lnTo>
                    <a:pt x="18" y="1"/>
                  </a:lnTo>
                  <a:lnTo>
                    <a:pt x="14" y="4"/>
                  </a:lnTo>
                  <a:lnTo>
                    <a:pt x="14" y="6"/>
                  </a:lnTo>
                  <a:lnTo>
                    <a:pt x="8" y="8"/>
                  </a:lnTo>
                  <a:lnTo>
                    <a:pt x="3" y="4"/>
                  </a:lnTo>
                  <a:lnTo>
                    <a:pt x="0" y="4"/>
                  </a:lnTo>
                  <a:lnTo>
                    <a:pt x="2" y="1"/>
                  </a:lnTo>
                  <a:lnTo>
                    <a:pt x="5"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0" name="Freeform 675"/>
            <p:cNvSpPr>
              <a:spLocks/>
            </p:cNvSpPr>
            <p:nvPr/>
          </p:nvSpPr>
          <p:spPr bwMode="gray">
            <a:xfrm>
              <a:off x="4121" y="1508"/>
              <a:ext cx="10" cy="7"/>
            </a:xfrm>
            <a:custGeom>
              <a:avLst/>
              <a:gdLst>
                <a:gd name="T0" fmla="*/ 2147483647 w 8"/>
                <a:gd name="T1" fmla="*/ 0 h 5"/>
                <a:gd name="T2" fmla="*/ 2147483647 w 8"/>
                <a:gd name="T3" fmla="*/ 0 h 5"/>
                <a:gd name="T4" fmla="*/ 2147483647 w 8"/>
                <a:gd name="T5" fmla="*/ 2147483647 h 5"/>
                <a:gd name="T6" fmla="*/ 2147483647 w 8"/>
                <a:gd name="T7" fmla="*/ 2147483647 h 5"/>
                <a:gd name="T8" fmla="*/ 2147483647 w 8"/>
                <a:gd name="T9" fmla="*/ 2147483647 h 5"/>
                <a:gd name="T10" fmla="*/ 0 w 8"/>
                <a:gd name="T11" fmla="*/ 2147483647 h 5"/>
                <a:gd name="T12" fmla="*/ 2147483647 w 8"/>
                <a:gd name="T13" fmla="*/ 2147483647 h 5"/>
                <a:gd name="T14" fmla="*/ 2147483647 w 8"/>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5"/>
                <a:gd name="T26" fmla="*/ 8 w 8"/>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5">
                  <a:moveTo>
                    <a:pt x="6" y="0"/>
                  </a:moveTo>
                  <a:lnTo>
                    <a:pt x="8" y="0"/>
                  </a:lnTo>
                  <a:lnTo>
                    <a:pt x="4" y="3"/>
                  </a:lnTo>
                  <a:lnTo>
                    <a:pt x="4" y="5"/>
                  </a:lnTo>
                  <a:lnTo>
                    <a:pt x="1" y="5"/>
                  </a:lnTo>
                  <a:lnTo>
                    <a:pt x="0" y="4"/>
                  </a:lnTo>
                  <a:lnTo>
                    <a:pt x="3" y="1"/>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1" name="Freeform 676"/>
            <p:cNvSpPr>
              <a:spLocks/>
            </p:cNvSpPr>
            <p:nvPr/>
          </p:nvSpPr>
          <p:spPr bwMode="gray">
            <a:xfrm>
              <a:off x="4360" y="1510"/>
              <a:ext cx="14" cy="11"/>
            </a:xfrm>
            <a:custGeom>
              <a:avLst/>
              <a:gdLst>
                <a:gd name="T0" fmla="*/ 2147483647 w 11"/>
                <a:gd name="T1" fmla="*/ 2147483647 h 8"/>
                <a:gd name="T2" fmla="*/ 2147483647 w 11"/>
                <a:gd name="T3" fmla="*/ 2147483647 h 8"/>
                <a:gd name="T4" fmla="*/ 2147483647 w 11"/>
                <a:gd name="T5" fmla="*/ 2147483647 h 8"/>
                <a:gd name="T6" fmla="*/ 0 w 11"/>
                <a:gd name="T7" fmla="*/ 0 h 8"/>
                <a:gd name="T8" fmla="*/ 2147483647 w 11"/>
                <a:gd name="T9" fmla="*/ 2147483647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5" y="1"/>
                  </a:moveTo>
                  <a:lnTo>
                    <a:pt x="11" y="6"/>
                  </a:lnTo>
                  <a:lnTo>
                    <a:pt x="10" y="8"/>
                  </a:lnTo>
                  <a:lnTo>
                    <a:pt x="0" y="0"/>
                  </a:lnTo>
                  <a:lnTo>
                    <a:pt x="5"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2" name="Freeform 677"/>
            <p:cNvSpPr>
              <a:spLocks/>
            </p:cNvSpPr>
            <p:nvPr/>
          </p:nvSpPr>
          <p:spPr bwMode="gray">
            <a:xfrm>
              <a:off x="4384" y="1581"/>
              <a:ext cx="9" cy="4"/>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3"/>
                  </a:lnTo>
                  <a:lnTo>
                    <a:pt x="7" y="3"/>
                  </a:lnTo>
                  <a:lnTo>
                    <a:pt x="6" y="1"/>
                  </a:lnTo>
                  <a:lnTo>
                    <a:pt x="1"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3" name="Freeform 678"/>
            <p:cNvSpPr>
              <a:spLocks/>
            </p:cNvSpPr>
            <p:nvPr/>
          </p:nvSpPr>
          <p:spPr bwMode="gray">
            <a:xfrm>
              <a:off x="4396" y="1574"/>
              <a:ext cx="5" cy="3"/>
            </a:xfrm>
            <a:custGeom>
              <a:avLst/>
              <a:gdLst>
                <a:gd name="T0" fmla="*/ 2147483647 w 4"/>
                <a:gd name="T1" fmla="*/ 0 h 2"/>
                <a:gd name="T2" fmla="*/ 2147483647 w 4"/>
                <a:gd name="T3" fmla="*/ 0 h 2"/>
                <a:gd name="T4" fmla="*/ 2147483647 w 4"/>
                <a:gd name="T5" fmla="*/ 2147483647 h 2"/>
                <a:gd name="T6" fmla="*/ 0 w 4"/>
                <a:gd name="T7" fmla="*/ 2147483647 h 2"/>
                <a:gd name="T8" fmla="*/ 2147483647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1" y="0"/>
                  </a:moveTo>
                  <a:lnTo>
                    <a:pt x="4" y="0"/>
                  </a:lnTo>
                  <a:lnTo>
                    <a:pt x="4" y="1"/>
                  </a:lnTo>
                  <a:lnTo>
                    <a:pt x="0" y="2"/>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4" name="Freeform 679"/>
            <p:cNvSpPr>
              <a:spLocks/>
            </p:cNvSpPr>
            <p:nvPr/>
          </p:nvSpPr>
          <p:spPr bwMode="gray">
            <a:xfrm>
              <a:off x="4389" y="2005"/>
              <a:ext cx="10" cy="9"/>
            </a:xfrm>
            <a:custGeom>
              <a:avLst/>
              <a:gdLst>
                <a:gd name="T0" fmla="*/ 0 w 8"/>
                <a:gd name="T1" fmla="*/ 2147483647 h 7"/>
                <a:gd name="T2" fmla="*/ 0 w 8"/>
                <a:gd name="T3" fmla="*/ 2147483647 h 7"/>
                <a:gd name="T4" fmla="*/ 2147483647 w 8"/>
                <a:gd name="T5" fmla="*/ 0 h 7"/>
                <a:gd name="T6" fmla="*/ 2147483647 w 8"/>
                <a:gd name="T7" fmla="*/ 0 h 7"/>
                <a:gd name="T8" fmla="*/ 2147483647 w 8"/>
                <a:gd name="T9" fmla="*/ 2147483647 h 7"/>
                <a:gd name="T10" fmla="*/ 2147483647 w 8"/>
                <a:gd name="T11" fmla="*/ 2147483647 h 7"/>
                <a:gd name="T12" fmla="*/ 0 w 8"/>
                <a:gd name="T13" fmla="*/ 214748364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0" y="5"/>
                  </a:moveTo>
                  <a:lnTo>
                    <a:pt x="0" y="2"/>
                  </a:lnTo>
                  <a:lnTo>
                    <a:pt x="2" y="0"/>
                  </a:lnTo>
                  <a:lnTo>
                    <a:pt x="5" y="0"/>
                  </a:lnTo>
                  <a:lnTo>
                    <a:pt x="8" y="3"/>
                  </a:lnTo>
                  <a:lnTo>
                    <a:pt x="5" y="7"/>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5" name="Freeform 680"/>
            <p:cNvSpPr>
              <a:spLocks/>
            </p:cNvSpPr>
            <p:nvPr/>
          </p:nvSpPr>
          <p:spPr bwMode="gray">
            <a:xfrm>
              <a:off x="4379" y="2005"/>
              <a:ext cx="7" cy="5"/>
            </a:xfrm>
            <a:custGeom>
              <a:avLst/>
              <a:gdLst>
                <a:gd name="T0" fmla="*/ 2147483647 w 6"/>
                <a:gd name="T1" fmla="*/ 2147483647 h 3"/>
                <a:gd name="T2" fmla="*/ 2147483647 w 6"/>
                <a:gd name="T3" fmla="*/ 0 h 3"/>
                <a:gd name="T4" fmla="*/ 0 w 6"/>
                <a:gd name="T5" fmla="*/ 2147483647 h 3"/>
                <a:gd name="T6" fmla="*/ 2147483647 w 6"/>
                <a:gd name="T7" fmla="*/ 2147483647 h 3"/>
                <a:gd name="T8" fmla="*/ 2147483647 w 6"/>
                <a:gd name="T9" fmla="*/ 2147483647 h 3"/>
                <a:gd name="T10" fmla="*/ 2147483647 w 6"/>
                <a:gd name="T11" fmla="*/ 2147483647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6" y="1"/>
                  </a:moveTo>
                  <a:lnTo>
                    <a:pt x="3" y="0"/>
                  </a:lnTo>
                  <a:lnTo>
                    <a:pt x="0" y="2"/>
                  </a:lnTo>
                  <a:lnTo>
                    <a:pt x="2" y="3"/>
                  </a:lnTo>
                  <a:lnTo>
                    <a:pt x="4" y="2"/>
                  </a:lnTo>
                  <a:lnTo>
                    <a:pt x="6"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6" name="Freeform 681"/>
            <p:cNvSpPr>
              <a:spLocks/>
            </p:cNvSpPr>
            <p:nvPr/>
          </p:nvSpPr>
          <p:spPr bwMode="gray">
            <a:xfrm>
              <a:off x="4396" y="2331"/>
              <a:ext cx="9" cy="10"/>
            </a:xfrm>
            <a:custGeom>
              <a:avLst/>
              <a:gdLst>
                <a:gd name="T0" fmla="*/ 2147483647 w 6"/>
                <a:gd name="T1" fmla="*/ 2147483647 h 8"/>
                <a:gd name="T2" fmla="*/ 2147483647 w 6"/>
                <a:gd name="T3" fmla="*/ 2147483647 h 8"/>
                <a:gd name="T4" fmla="*/ 2147483647 w 6"/>
                <a:gd name="T5" fmla="*/ 2147483647 h 8"/>
                <a:gd name="T6" fmla="*/ 0 w 6"/>
                <a:gd name="T7" fmla="*/ 2147483647 h 8"/>
                <a:gd name="T8" fmla="*/ 2147483647 w 6"/>
                <a:gd name="T9" fmla="*/ 2147483647 h 8"/>
                <a:gd name="T10" fmla="*/ 2147483647 w 6"/>
                <a:gd name="T11" fmla="*/ 0 h 8"/>
                <a:gd name="T12" fmla="*/ 2147483647 w 6"/>
                <a:gd name="T13" fmla="*/ 2147483647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6" y="1"/>
                  </a:moveTo>
                  <a:lnTo>
                    <a:pt x="5" y="5"/>
                  </a:lnTo>
                  <a:lnTo>
                    <a:pt x="1" y="8"/>
                  </a:lnTo>
                  <a:lnTo>
                    <a:pt x="0" y="6"/>
                  </a:lnTo>
                  <a:lnTo>
                    <a:pt x="3" y="2"/>
                  </a:lnTo>
                  <a:lnTo>
                    <a:pt x="3" y="0"/>
                  </a:lnTo>
                  <a:lnTo>
                    <a:pt x="6"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7" name="Freeform 682"/>
            <p:cNvSpPr>
              <a:spLocks/>
            </p:cNvSpPr>
            <p:nvPr/>
          </p:nvSpPr>
          <p:spPr bwMode="gray">
            <a:xfrm>
              <a:off x="4228" y="2251"/>
              <a:ext cx="80" cy="91"/>
            </a:xfrm>
            <a:custGeom>
              <a:avLst/>
              <a:gdLst>
                <a:gd name="T0" fmla="*/ 2147483647 w 61"/>
                <a:gd name="T1" fmla="*/ 2147483647 h 70"/>
                <a:gd name="T2" fmla="*/ 2147483647 w 61"/>
                <a:gd name="T3" fmla="*/ 2147483647 h 70"/>
                <a:gd name="T4" fmla="*/ 2147483647 w 61"/>
                <a:gd name="T5" fmla="*/ 2147483647 h 70"/>
                <a:gd name="T6" fmla="*/ 2147483647 w 61"/>
                <a:gd name="T7" fmla="*/ 2147483647 h 70"/>
                <a:gd name="T8" fmla="*/ 2147483647 w 61"/>
                <a:gd name="T9" fmla="*/ 2147483647 h 70"/>
                <a:gd name="T10" fmla="*/ 2147483647 w 61"/>
                <a:gd name="T11" fmla="*/ 2147483647 h 70"/>
                <a:gd name="T12" fmla="*/ 2147483647 w 61"/>
                <a:gd name="T13" fmla="*/ 2147483647 h 70"/>
                <a:gd name="T14" fmla="*/ 2147483647 w 61"/>
                <a:gd name="T15" fmla="*/ 2147483647 h 70"/>
                <a:gd name="T16" fmla="*/ 2147483647 w 61"/>
                <a:gd name="T17" fmla="*/ 2147483647 h 70"/>
                <a:gd name="T18" fmla="*/ 2147483647 w 61"/>
                <a:gd name="T19" fmla="*/ 2147483647 h 70"/>
                <a:gd name="T20" fmla="*/ 2147483647 w 61"/>
                <a:gd name="T21" fmla="*/ 2147483647 h 70"/>
                <a:gd name="T22" fmla="*/ 2147483647 w 61"/>
                <a:gd name="T23" fmla="*/ 2147483647 h 70"/>
                <a:gd name="T24" fmla="*/ 2147483647 w 61"/>
                <a:gd name="T25" fmla="*/ 2147483647 h 70"/>
                <a:gd name="T26" fmla="*/ 2147483647 w 61"/>
                <a:gd name="T27" fmla="*/ 2147483647 h 70"/>
                <a:gd name="T28" fmla="*/ 2147483647 w 61"/>
                <a:gd name="T29" fmla="*/ 2147483647 h 70"/>
                <a:gd name="T30" fmla="*/ 2147483647 w 61"/>
                <a:gd name="T31" fmla="*/ 2147483647 h 70"/>
                <a:gd name="T32" fmla="*/ 2147483647 w 61"/>
                <a:gd name="T33" fmla="*/ 2147483647 h 70"/>
                <a:gd name="T34" fmla="*/ 2147483647 w 61"/>
                <a:gd name="T35" fmla="*/ 2147483647 h 70"/>
                <a:gd name="T36" fmla="*/ 2147483647 w 61"/>
                <a:gd name="T37" fmla="*/ 2147483647 h 70"/>
                <a:gd name="T38" fmla="*/ 2147483647 w 61"/>
                <a:gd name="T39" fmla="*/ 2147483647 h 70"/>
                <a:gd name="T40" fmla="*/ 2147483647 w 61"/>
                <a:gd name="T41" fmla="*/ 2147483647 h 70"/>
                <a:gd name="T42" fmla="*/ 2147483647 w 61"/>
                <a:gd name="T43" fmla="*/ 2147483647 h 70"/>
                <a:gd name="T44" fmla="*/ 0 w 61"/>
                <a:gd name="T45" fmla="*/ 2147483647 h 70"/>
                <a:gd name="T46" fmla="*/ 2147483647 w 61"/>
                <a:gd name="T47" fmla="*/ 2147483647 h 70"/>
                <a:gd name="T48" fmla="*/ 2147483647 w 61"/>
                <a:gd name="T49" fmla="*/ 2147483647 h 70"/>
                <a:gd name="T50" fmla="*/ 2147483647 w 61"/>
                <a:gd name="T51" fmla="*/ 2147483647 h 70"/>
                <a:gd name="T52" fmla="*/ 2147483647 w 61"/>
                <a:gd name="T53" fmla="*/ 2147483647 h 70"/>
                <a:gd name="T54" fmla="*/ 2147483647 w 61"/>
                <a:gd name="T55" fmla="*/ 2147483647 h 70"/>
                <a:gd name="T56" fmla="*/ 2147483647 w 61"/>
                <a:gd name="T57" fmla="*/ 2147483647 h 70"/>
                <a:gd name="T58" fmla="*/ 2147483647 w 61"/>
                <a:gd name="T59" fmla="*/ 2147483647 h 70"/>
                <a:gd name="T60" fmla="*/ 2147483647 w 61"/>
                <a:gd name="T61" fmla="*/ 2147483647 h 70"/>
                <a:gd name="T62" fmla="*/ 2147483647 w 61"/>
                <a:gd name="T63" fmla="*/ 2147483647 h 70"/>
                <a:gd name="T64" fmla="*/ 2147483647 w 61"/>
                <a:gd name="T65" fmla="*/ 0 h 70"/>
                <a:gd name="T66" fmla="*/ 2147483647 w 61"/>
                <a:gd name="T67" fmla="*/ 2147483647 h 70"/>
                <a:gd name="T68" fmla="*/ 2147483647 w 61"/>
                <a:gd name="T69" fmla="*/ 2147483647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70"/>
                <a:gd name="T107" fmla="*/ 61 w 61"/>
                <a:gd name="T108" fmla="*/ 70 h 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70">
                  <a:moveTo>
                    <a:pt x="61" y="5"/>
                  </a:moveTo>
                  <a:lnTo>
                    <a:pt x="55" y="13"/>
                  </a:lnTo>
                  <a:lnTo>
                    <a:pt x="52" y="19"/>
                  </a:lnTo>
                  <a:lnTo>
                    <a:pt x="53" y="25"/>
                  </a:lnTo>
                  <a:lnTo>
                    <a:pt x="46" y="34"/>
                  </a:lnTo>
                  <a:lnTo>
                    <a:pt x="38" y="40"/>
                  </a:lnTo>
                  <a:lnTo>
                    <a:pt x="32" y="41"/>
                  </a:lnTo>
                  <a:lnTo>
                    <a:pt x="30" y="44"/>
                  </a:lnTo>
                  <a:lnTo>
                    <a:pt x="30" y="51"/>
                  </a:lnTo>
                  <a:lnTo>
                    <a:pt x="34" y="52"/>
                  </a:lnTo>
                  <a:lnTo>
                    <a:pt x="40" y="57"/>
                  </a:lnTo>
                  <a:lnTo>
                    <a:pt x="26" y="61"/>
                  </a:lnTo>
                  <a:lnTo>
                    <a:pt x="19" y="69"/>
                  </a:lnTo>
                  <a:lnTo>
                    <a:pt x="18" y="69"/>
                  </a:lnTo>
                  <a:lnTo>
                    <a:pt x="13" y="70"/>
                  </a:lnTo>
                  <a:lnTo>
                    <a:pt x="9" y="70"/>
                  </a:lnTo>
                  <a:lnTo>
                    <a:pt x="5" y="65"/>
                  </a:lnTo>
                  <a:lnTo>
                    <a:pt x="11" y="59"/>
                  </a:lnTo>
                  <a:lnTo>
                    <a:pt x="10" y="53"/>
                  </a:lnTo>
                  <a:lnTo>
                    <a:pt x="10" y="48"/>
                  </a:lnTo>
                  <a:lnTo>
                    <a:pt x="6" y="47"/>
                  </a:lnTo>
                  <a:lnTo>
                    <a:pt x="3" y="46"/>
                  </a:lnTo>
                  <a:lnTo>
                    <a:pt x="0" y="43"/>
                  </a:lnTo>
                  <a:lnTo>
                    <a:pt x="5" y="34"/>
                  </a:lnTo>
                  <a:lnTo>
                    <a:pt x="17" y="29"/>
                  </a:lnTo>
                  <a:lnTo>
                    <a:pt x="24" y="15"/>
                  </a:lnTo>
                  <a:lnTo>
                    <a:pt x="28" y="16"/>
                  </a:lnTo>
                  <a:lnTo>
                    <a:pt x="28" y="23"/>
                  </a:lnTo>
                  <a:lnTo>
                    <a:pt x="36" y="22"/>
                  </a:lnTo>
                  <a:lnTo>
                    <a:pt x="39" y="19"/>
                  </a:lnTo>
                  <a:lnTo>
                    <a:pt x="37" y="10"/>
                  </a:lnTo>
                  <a:lnTo>
                    <a:pt x="44" y="10"/>
                  </a:lnTo>
                  <a:lnTo>
                    <a:pt x="54" y="0"/>
                  </a:lnTo>
                  <a:lnTo>
                    <a:pt x="58" y="3"/>
                  </a:lnTo>
                  <a:lnTo>
                    <a:pt x="61"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8" name="Freeform 683"/>
            <p:cNvSpPr>
              <a:spLocks/>
            </p:cNvSpPr>
            <p:nvPr/>
          </p:nvSpPr>
          <p:spPr bwMode="gray">
            <a:xfrm>
              <a:off x="4252" y="2325"/>
              <a:ext cx="40" cy="70"/>
            </a:xfrm>
            <a:custGeom>
              <a:avLst/>
              <a:gdLst>
                <a:gd name="T0" fmla="*/ 2147483647 w 31"/>
                <a:gd name="T1" fmla="*/ 2147483647 h 54"/>
                <a:gd name="T2" fmla="*/ 2147483647 w 31"/>
                <a:gd name="T3" fmla="*/ 2147483647 h 54"/>
                <a:gd name="T4" fmla="*/ 2147483647 w 31"/>
                <a:gd name="T5" fmla="*/ 0 h 54"/>
                <a:gd name="T6" fmla="*/ 2147483647 w 31"/>
                <a:gd name="T7" fmla="*/ 2147483647 h 54"/>
                <a:gd name="T8" fmla="*/ 2147483647 w 31"/>
                <a:gd name="T9" fmla="*/ 2147483647 h 54"/>
                <a:gd name="T10" fmla="*/ 2147483647 w 31"/>
                <a:gd name="T11" fmla="*/ 2147483647 h 54"/>
                <a:gd name="T12" fmla="*/ 2147483647 w 31"/>
                <a:gd name="T13" fmla="*/ 2147483647 h 54"/>
                <a:gd name="T14" fmla="*/ 2147483647 w 31"/>
                <a:gd name="T15" fmla="*/ 2147483647 h 54"/>
                <a:gd name="T16" fmla="*/ 2147483647 w 31"/>
                <a:gd name="T17" fmla="*/ 2147483647 h 54"/>
                <a:gd name="T18" fmla="*/ 2147483647 w 31"/>
                <a:gd name="T19" fmla="*/ 2147483647 h 54"/>
                <a:gd name="T20" fmla="*/ 2147483647 w 31"/>
                <a:gd name="T21" fmla="*/ 2147483647 h 54"/>
                <a:gd name="T22" fmla="*/ 2147483647 w 31"/>
                <a:gd name="T23" fmla="*/ 2147483647 h 54"/>
                <a:gd name="T24" fmla="*/ 2147483647 w 31"/>
                <a:gd name="T25" fmla="*/ 2147483647 h 54"/>
                <a:gd name="T26" fmla="*/ 2147483647 w 31"/>
                <a:gd name="T27" fmla="*/ 2147483647 h 54"/>
                <a:gd name="T28" fmla="*/ 2147483647 w 31"/>
                <a:gd name="T29" fmla="*/ 2147483647 h 54"/>
                <a:gd name="T30" fmla="*/ 2147483647 w 31"/>
                <a:gd name="T31" fmla="*/ 2147483647 h 54"/>
                <a:gd name="T32" fmla="*/ 2147483647 w 31"/>
                <a:gd name="T33" fmla="*/ 2147483647 h 54"/>
                <a:gd name="T34" fmla="*/ 2147483647 w 31"/>
                <a:gd name="T35" fmla="*/ 2147483647 h 54"/>
                <a:gd name="T36" fmla="*/ 2147483647 w 31"/>
                <a:gd name="T37" fmla="*/ 2147483647 h 54"/>
                <a:gd name="T38" fmla="*/ 2147483647 w 31"/>
                <a:gd name="T39" fmla="*/ 2147483647 h 54"/>
                <a:gd name="T40" fmla="*/ 2147483647 w 31"/>
                <a:gd name="T41" fmla="*/ 2147483647 h 54"/>
                <a:gd name="T42" fmla="*/ 2147483647 w 31"/>
                <a:gd name="T43" fmla="*/ 2147483647 h 54"/>
                <a:gd name="T44" fmla="*/ 2147483647 w 31"/>
                <a:gd name="T45" fmla="*/ 2147483647 h 54"/>
                <a:gd name="T46" fmla="*/ 0 w 31"/>
                <a:gd name="T47" fmla="*/ 2147483647 h 54"/>
                <a:gd name="T48" fmla="*/ 2147483647 w 31"/>
                <a:gd name="T49" fmla="*/ 2147483647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54"/>
                <a:gd name="T77" fmla="*/ 31 w 31"/>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54">
                  <a:moveTo>
                    <a:pt x="1" y="12"/>
                  </a:moveTo>
                  <a:lnTo>
                    <a:pt x="8" y="4"/>
                  </a:lnTo>
                  <a:lnTo>
                    <a:pt x="22" y="0"/>
                  </a:lnTo>
                  <a:lnTo>
                    <a:pt x="24" y="5"/>
                  </a:lnTo>
                  <a:lnTo>
                    <a:pt x="29" y="15"/>
                  </a:lnTo>
                  <a:lnTo>
                    <a:pt x="29" y="23"/>
                  </a:lnTo>
                  <a:lnTo>
                    <a:pt x="31" y="35"/>
                  </a:lnTo>
                  <a:lnTo>
                    <a:pt x="29" y="43"/>
                  </a:lnTo>
                  <a:lnTo>
                    <a:pt x="27" y="45"/>
                  </a:lnTo>
                  <a:lnTo>
                    <a:pt x="23" y="46"/>
                  </a:lnTo>
                  <a:lnTo>
                    <a:pt x="20" y="49"/>
                  </a:lnTo>
                  <a:lnTo>
                    <a:pt x="16" y="50"/>
                  </a:lnTo>
                  <a:lnTo>
                    <a:pt x="10" y="52"/>
                  </a:lnTo>
                  <a:lnTo>
                    <a:pt x="8" y="54"/>
                  </a:lnTo>
                  <a:lnTo>
                    <a:pt x="4" y="54"/>
                  </a:lnTo>
                  <a:lnTo>
                    <a:pt x="1" y="48"/>
                  </a:lnTo>
                  <a:lnTo>
                    <a:pt x="3" y="45"/>
                  </a:lnTo>
                  <a:lnTo>
                    <a:pt x="3" y="40"/>
                  </a:lnTo>
                  <a:lnTo>
                    <a:pt x="4" y="36"/>
                  </a:lnTo>
                  <a:lnTo>
                    <a:pt x="3" y="27"/>
                  </a:lnTo>
                  <a:lnTo>
                    <a:pt x="2" y="23"/>
                  </a:lnTo>
                  <a:lnTo>
                    <a:pt x="4" y="21"/>
                  </a:lnTo>
                  <a:lnTo>
                    <a:pt x="5" y="15"/>
                  </a:lnTo>
                  <a:lnTo>
                    <a:pt x="0" y="12"/>
                  </a:lnTo>
                  <a:lnTo>
                    <a:pt x="1" y="1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09" name="Freeform 684"/>
            <p:cNvSpPr>
              <a:spLocks/>
            </p:cNvSpPr>
            <p:nvPr/>
          </p:nvSpPr>
          <p:spPr bwMode="gray">
            <a:xfrm>
              <a:off x="4259" y="1531"/>
              <a:ext cx="6" cy="3"/>
            </a:xfrm>
            <a:custGeom>
              <a:avLst/>
              <a:gdLst>
                <a:gd name="T0" fmla="*/ 2147483647 w 4"/>
                <a:gd name="T1" fmla="*/ 2147483647 h 2"/>
                <a:gd name="T2" fmla="*/ 0 w 4"/>
                <a:gd name="T3" fmla="*/ 0 h 2"/>
                <a:gd name="T4" fmla="*/ 2147483647 w 4"/>
                <a:gd name="T5" fmla="*/ 0 h 2"/>
                <a:gd name="T6" fmla="*/ 2147483647 w 4"/>
                <a:gd name="T7" fmla="*/ 0 h 2"/>
                <a:gd name="T8" fmla="*/ 2147483647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lnTo>
                    <a:pt x="0" y="0"/>
                  </a:lnTo>
                  <a:lnTo>
                    <a:pt x="3" y="0"/>
                  </a:lnTo>
                  <a:lnTo>
                    <a:pt x="4" y="0"/>
                  </a:lnTo>
                  <a:lnTo>
                    <a:pt x="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0" name="Freeform 685"/>
            <p:cNvSpPr>
              <a:spLocks/>
            </p:cNvSpPr>
            <p:nvPr/>
          </p:nvSpPr>
          <p:spPr bwMode="gray">
            <a:xfrm>
              <a:off x="4244" y="1526"/>
              <a:ext cx="7" cy="5"/>
            </a:xfrm>
            <a:custGeom>
              <a:avLst/>
              <a:gdLst>
                <a:gd name="T0" fmla="*/ 2147483647 w 5"/>
                <a:gd name="T1" fmla="*/ 2147483647 h 4"/>
                <a:gd name="T2" fmla="*/ 0 w 5"/>
                <a:gd name="T3" fmla="*/ 2147483647 h 4"/>
                <a:gd name="T4" fmla="*/ 2147483647 w 5"/>
                <a:gd name="T5" fmla="*/ 2147483647 h 4"/>
                <a:gd name="T6" fmla="*/ 2147483647 w 5"/>
                <a:gd name="T7" fmla="*/ 0 h 4"/>
                <a:gd name="T8" fmla="*/ 2147483647 w 5"/>
                <a:gd name="T9" fmla="*/ 2147483647 h 4"/>
                <a:gd name="T10" fmla="*/ 2147483647 w 5"/>
                <a:gd name="T11" fmla="*/ 2147483647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4"/>
                  </a:moveTo>
                  <a:lnTo>
                    <a:pt x="0" y="4"/>
                  </a:lnTo>
                  <a:lnTo>
                    <a:pt x="1" y="2"/>
                  </a:lnTo>
                  <a:lnTo>
                    <a:pt x="5" y="0"/>
                  </a:lnTo>
                  <a:lnTo>
                    <a:pt x="2" y="3"/>
                  </a:lnTo>
                  <a:lnTo>
                    <a:pt x="2"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1" name="Freeform 686"/>
            <p:cNvSpPr>
              <a:spLocks/>
            </p:cNvSpPr>
            <p:nvPr/>
          </p:nvSpPr>
          <p:spPr bwMode="gray">
            <a:xfrm>
              <a:off x="4490" y="1564"/>
              <a:ext cx="11" cy="10"/>
            </a:xfrm>
            <a:custGeom>
              <a:avLst/>
              <a:gdLst>
                <a:gd name="T0" fmla="*/ 0 w 8"/>
                <a:gd name="T1" fmla="*/ 2147483647 h 8"/>
                <a:gd name="T2" fmla="*/ 2147483647 w 8"/>
                <a:gd name="T3" fmla="*/ 2147483647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2147483647 w 8"/>
                <a:gd name="T15" fmla="*/ 2147483647 h 8"/>
                <a:gd name="T16" fmla="*/ 0 w 8"/>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3"/>
                  </a:moveTo>
                  <a:lnTo>
                    <a:pt x="1" y="1"/>
                  </a:lnTo>
                  <a:lnTo>
                    <a:pt x="7" y="0"/>
                  </a:lnTo>
                  <a:lnTo>
                    <a:pt x="8" y="1"/>
                  </a:lnTo>
                  <a:lnTo>
                    <a:pt x="6" y="6"/>
                  </a:lnTo>
                  <a:lnTo>
                    <a:pt x="2" y="8"/>
                  </a:lnTo>
                  <a:lnTo>
                    <a:pt x="2" y="6"/>
                  </a:lnTo>
                  <a:lnTo>
                    <a:pt x="5" y="3"/>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2" name="Freeform 687"/>
            <p:cNvSpPr>
              <a:spLocks/>
            </p:cNvSpPr>
            <p:nvPr/>
          </p:nvSpPr>
          <p:spPr bwMode="gray">
            <a:xfrm>
              <a:off x="4497" y="1475"/>
              <a:ext cx="56" cy="23"/>
            </a:xfrm>
            <a:custGeom>
              <a:avLst/>
              <a:gdLst>
                <a:gd name="T0" fmla="*/ 0 w 43"/>
                <a:gd name="T1" fmla="*/ 0 h 17"/>
                <a:gd name="T2" fmla="*/ 2147483647 w 43"/>
                <a:gd name="T3" fmla="*/ 2147483647 h 17"/>
                <a:gd name="T4" fmla="*/ 2147483647 w 43"/>
                <a:gd name="T5" fmla="*/ 2147483647 h 17"/>
                <a:gd name="T6" fmla="*/ 2147483647 w 43"/>
                <a:gd name="T7" fmla="*/ 2147483647 h 17"/>
                <a:gd name="T8" fmla="*/ 2147483647 w 43"/>
                <a:gd name="T9" fmla="*/ 2147483647 h 17"/>
                <a:gd name="T10" fmla="*/ 2147483647 w 43"/>
                <a:gd name="T11" fmla="*/ 2147483647 h 17"/>
                <a:gd name="T12" fmla="*/ 2147483647 w 43"/>
                <a:gd name="T13" fmla="*/ 2147483647 h 17"/>
                <a:gd name="T14" fmla="*/ 2147483647 w 43"/>
                <a:gd name="T15" fmla="*/ 2147483647 h 17"/>
                <a:gd name="T16" fmla="*/ 2147483647 w 43"/>
                <a:gd name="T17" fmla="*/ 2147483647 h 17"/>
                <a:gd name="T18" fmla="*/ 2147483647 w 43"/>
                <a:gd name="T19" fmla="*/ 2147483647 h 17"/>
                <a:gd name="T20" fmla="*/ 2147483647 w 43"/>
                <a:gd name="T21" fmla="*/ 2147483647 h 17"/>
                <a:gd name="T22" fmla="*/ 2147483647 w 43"/>
                <a:gd name="T23" fmla="*/ 2147483647 h 17"/>
                <a:gd name="T24" fmla="*/ 2147483647 w 43"/>
                <a:gd name="T25" fmla="*/ 2147483647 h 17"/>
                <a:gd name="T26" fmla="*/ 2147483647 w 43"/>
                <a:gd name="T27" fmla="*/ 2147483647 h 17"/>
                <a:gd name="T28" fmla="*/ 2147483647 w 43"/>
                <a:gd name="T29" fmla="*/ 2147483647 h 17"/>
                <a:gd name="T30" fmla="*/ 0 w 43"/>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17"/>
                <a:gd name="T50" fmla="*/ 43 w 43"/>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17">
                  <a:moveTo>
                    <a:pt x="0" y="0"/>
                  </a:moveTo>
                  <a:lnTo>
                    <a:pt x="3" y="1"/>
                  </a:lnTo>
                  <a:lnTo>
                    <a:pt x="8" y="3"/>
                  </a:lnTo>
                  <a:lnTo>
                    <a:pt x="21" y="3"/>
                  </a:lnTo>
                  <a:lnTo>
                    <a:pt x="23" y="5"/>
                  </a:lnTo>
                  <a:lnTo>
                    <a:pt x="31" y="6"/>
                  </a:lnTo>
                  <a:lnTo>
                    <a:pt x="40" y="8"/>
                  </a:lnTo>
                  <a:lnTo>
                    <a:pt x="43" y="10"/>
                  </a:lnTo>
                  <a:lnTo>
                    <a:pt x="41" y="14"/>
                  </a:lnTo>
                  <a:lnTo>
                    <a:pt x="32" y="17"/>
                  </a:lnTo>
                  <a:lnTo>
                    <a:pt x="23" y="16"/>
                  </a:lnTo>
                  <a:lnTo>
                    <a:pt x="14" y="11"/>
                  </a:lnTo>
                  <a:lnTo>
                    <a:pt x="8" y="9"/>
                  </a:lnTo>
                  <a:lnTo>
                    <a:pt x="7" y="6"/>
                  </a:lnTo>
                  <a:lnTo>
                    <a:pt x="1"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3" name="Freeform 688"/>
            <p:cNvSpPr>
              <a:spLocks/>
            </p:cNvSpPr>
            <p:nvPr/>
          </p:nvSpPr>
          <p:spPr bwMode="gray">
            <a:xfrm>
              <a:off x="4524" y="1447"/>
              <a:ext cx="9" cy="2"/>
            </a:xfrm>
            <a:custGeom>
              <a:avLst/>
              <a:gdLst>
                <a:gd name="T0" fmla="*/ 0 w 7"/>
                <a:gd name="T1" fmla="*/ 2147483646 h 2"/>
                <a:gd name="T2" fmla="*/ 0 w 7"/>
                <a:gd name="T3" fmla="*/ 2147483646 h 2"/>
                <a:gd name="T4" fmla="*/ 2147483647 w 7"/>
                <a:gd name="T5" fmla="*/ 0 h 2"/>
                <a:gd name="T6" fmla="*/ 2147483647 w 7"/>
                <a:gd name="T7" fmla="*/ 2147483646 h 2"/>
                <a:gd name="T8" fmla="*/ 0 w 7"/>
                <a:gd name="T9" fmla="*/ 2147483646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2"/>
                  </a:moveTo>
                  <a:lnTo>
                    <a:pt x="0" y="1"/>
                  </a:lnTo>
                  <a:lnTo>
                    <a:pt x="7" y="0"/>
                  </a:lnTo>
                  <a:lnTo>
                    <a:pt x="7"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4" name="Freeform 689"/>
            <p:cNvSpPr>
              <a:spLocks/>
            </p:cNvSpPr>
            <p:nvPr/>
          </p:nvSpPr>
          <p:spPr bwMode="gray">
            <a:xfrm>
              <a:off x="4574" y="1463"/>
              <a:ext cx="5" cy="2"/>
            </a:xfrm>
            <a:custGeom>
              <a:avLst/>
              <a:gdLst>
                <a:gd name="T0" fmla="*/ 0 w 4"/>
                <a:gd name="T1" fmla="*/ 0 h 2"/>
                <a:gd name="T2" fmla="*/ 2147483647 w 4"/>
                <a:gd name="T3" fmla="*/ 0 h 2"/>
                <a:gd name="T4" fmla="*/ 2147483647 w 4"/>
                <a:gd name="T5" fmla="*/ 2147483646 h 2"/>
                <a:gd name="T6" fmla="*/ 0 w 4"/>
                <a:gd name="T7" fmla="*/ 2147483646 h 2"/>
                <a:gd name="T8" fmla="*/ 0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0"/>
                  </a:moveTo>
                  <a:lnTo>
                    <a:pt x="4" y="0"/>
                  </a:lnTo>
                  <a:lnTo>
                    <a:pt x="2" y="2"/>
                  </a:lnTo>
                  <a:lnTo>
                    <a:pt x="0"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5" name="Freeform 690"/>
            <p:cNvSpPr>
              <a:spLocks/>
            </p:cNvSpPr>
            <p:nvPr/>
          </p:nvSpPr>
          <p:spPr bwMode="gray">
            <a:xfrm>
              <a:off x="4489" y="2221"/>
              <a:ext cx="11" cy="11"/>
            </a:xfrm>
            <a:custGeom>
              <a:avLst/>
              <a:gdLst>
                <a:gd name="T0" fmla="*/ 0 w 8"/>
                <a:gd name="T1" fmla="*/ 2147483647 h 8"/>
                <a:gd name="T2" fmla="*/ 2147483647 w 8"/>
                <a:gd name="T3" fmla="*/ 0 h 8"/>
                <a:gd name="T4" fmla="*/ 2147483647 w 8"/>
                <a:gd name="T5" fmla="*/ 0 h 8"/>
                <a:gd name="T6" fmla="*/ 2147483647 w 8"/>
                <a:gd name="T7" fmla="*/ 2147483647 h 8"/>
                <a:gd name="T8" fmla="*/ 2147483647 w 8"/>
                <a:gd name="T9" fmla="*/ 2147483647 h 8"/>
                <a:gd name="T10" fmla="*/ 2147483647 w 8"/>
                <a:gd name="T11" fmla="*/ 2147483647 h 8"/>
                <a:gd name="T12" fmla="*/ 2147483647 w 8"/>
                <a:gd name="T13" fmla="*/ 2147483647 h 8"/>
                <a:gd name="T14" fmla="*/ 0 w 8"/>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0" y="8"/>
                  </a:moveTo>
                  <a:lnTo>
                    <a:pt x="5" y="0"/>
                  </a:lnTo>
                  <a:lnTo>
                    <a:pt x="8" y="0"/>
                  </a:lnTo>
                  <a:lnTo>
                    <a:pt x="8" y="3"/>
                  </a:lnTo>
                  <a:lnTo>
                    <a:pt x="7" y="4"/>
                  </a:lnTo>
                  <a:lnTo>
                    <a:pt x="5" y="4"/>
                  </a:lnTo>
                  <a:lnTo>
                    <a:pt x="1" y="8"/>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6" name="Freeform 691"/>
            <p:cNvSpPr>
              <a:spLocks/>
            </p:cNvSpPr>
            <p:nvPr/>
          </p:nvSpPr>
          <p:spPr bwMode="gray">
            <a:xfrm>
              <a:off x="4503" y="2203"/>
              <a:ext cx="26" cy="20"/>
            </a:xfrm>
            <a:custGeom>
              <a:avLst/>
              <a:gdLst>
                <a:gd name="T0" fmla="*/ 0 w 20"/>
                <a:gd name="T1" fmla="*/ 2147483647 h 16"/>
                <a:gd name="T2" fmla="*/ 2147483647 w 20"/>
                <a:gd name="T3" fmla="*/ 2147483647 h 16"/>
                <a:gd name="T4" fmla="*/ 2147483647 w 20"/>
                <a:gd name="T5" fmla="*/ 2147483647 h 16"/>
                <a:gd name="T6" fmla="*/ 2147483647 w 20"/>
                <a:gd name="T7" fmla="*/ 2147483647 h 16"/>
                <a:gd name="T8" fmla="*/ 2147483647 w 20"/>
                <a:gd name="T9" fmla="*/ 2147483647 h 16"/>
                <a:gd name="T10" fmla="*/ 2147483647 w 20"/>
                <a:gd name="T11" fmla="*/ 0 h 16"/>
                <a:gd name="T12" fmla="*/ 2147483647 w 20"/>
                <a:gd name="T13" fmla="*/ 2147483647 h 16"/>
                <a:gd name="T14" fmla="*/ 2147483647 w 20"/>
                <a:gd name="T15" fmla="*/ 2147483647 h 16"/>
                <a:gd name="T16" fmla="*/ 2147483647 w 20"/>
                <a:gd name="T17" fmla="*/ 2147483647 h 16"/>
                <a:gd name="T18" fmla="*/ 0 w 20"/>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6"/>
                <a:gd name="T32" fmla="*/ 20 w 20"/>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6">
                  <a:moveTo>
                    <a:pt x="0" y="16"/>
                  </a:moveTo>
                  <a:lnTo>
                    <a:pt x="1" y="12"/>
                  </a:lnTo>
                  <a:lnTo>
                    <a:pt x="9" y="2"/>
                  </a:lnTo>
                  <a:lnTo>
                    <a:pt x="10" y="4"/>
                  </a:lnTo>
                  <a:lnTo>
                    <a:pt x="13" y="1"/>
                  </a:lnTo>
                  <a:lnTo>
                    <a:pt x="20" y="0"/>
                  </a:lnTo>
                  <a:lnTo>
                    <a:pt x="14" y="6"/>
                  </a:lnTo>
                  <a:lnTo>
                    <a:pt x="7" y="9"/>
                  </a:lnTo>
                  <a:lnTo>
                    <a:pt x="2" y="16"/>
                  </a:lnTo>
                  <a:lnTo>
                    <a:pt x="0"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7" name="Freeform 692"/>
            <p:cNvSpPr>
              <a:spLocks/>
            </p:cNvSpPr>
            <p:nvPr/>
          </p:nvSpPr>
          <p:spPr bwMode="gray">
            <a:xfrm>
              <a:off x="4500" y="2232"/>
              <a:ext cx="5" cy="3"/>
            </a:xfrm>
            <a:custGeom>
              <a:avLst/>
              <a:gdLst>
                <a:gd name="T0" fmla="*/ 0 w 4"/>
                <a:gd name="T1" fmla="*/ 2147483647 h 2"/>
                <a:gd name="T2" fmla="*/ 0 w 4"/>
                <a:gd name="T3" fmla="*/ 0 h 2"/>
                <a:gd name="T4" fmla="*/ 2147483647 w 4"/>
                <a:gd name="T5" fmla="*/ 0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2"/>
                  </a:moveTo>
                  <a:lnTo>
                    <a:pt x="0" y="0"/>
                  </a:lnTo>
                  <a:lnTo>
                    <a:pt x="4" y="0"/>
                  </a:lnTo>
                  <a:lnTo>
                    <a:pt x="2"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8" name="Freeform 693"/>
            <p:cNvSpPr>
              <a:spLocks/>
            </p:cNvSpPr>
            <p:nvPr/>
          </p:nvSpPr>
          <p:spPr bwMode="gray">
            <a:xfrm>
              <a:off x="4533" y="2190"/>
              <a:ext cx="16" cy="10"/>
            </a:xfrm>
            <a:custGeom>
              <a:avLst/>
              <a:gdLst>
                <a:gd name="T0" fmla="*/ 0 w 12"/>
                <a:gd name="T1" fmla="*/ 2147483647 h 8"/>
                <a:gd name="T2" fmla="*/ 2147483647 w 12"/>
                <a:gd name="T3" fmla="*/ 0 h 8"/>
                <a:gd name="T4" fmla="*/ 2147483647 w 12"/>
                <a:gd name="T5" fmla="*/ 0 h 8"/>
                <a:gd name="T6" fmla="*/ 2147483647 w 12"/>
                <a:gd name="T7" fmla="*/ 2147483647 h 8"/>
                <a:gd name="T8" fmla="*/ 2147483647 w 12"/>
                <a:gd name="T9" fmla="*/ 2147483647 h 8"/>
                <a:gd name="T10" fmla="*/ 2147483647 w 12"/>
                <a:gd name="T11" fmla="*/ 2147483647 h 8"/>
                <a:gd name="T12" fmla="*/ 0 w 12"/>
                <a:gd name="T13" fmla="*/ 2147483647 h 8"/>
                <a:gd name="T14" fmla="*/ 0 60000 65536"/>
                <a:gd name="T15" fmla="*/ 0 60000 65536"/>
                <a:gd name="T16" fmla="*/ 0 60000 65536"/>
                <a:gd name="T17" fmla="*/ 0 60000 65536"/>
                <a:gd name="T18" fmla="*/ 0 60000 65536"/>
                <a:gd name="T19" fmla="*/ 0 60000 65536"/>
                <a:gd name="T20" fmla="*/ 0 60000 65536"/>
                <a:gd name="T21" fmla="*/ 0 w 12"/>
                <a:gd name="T22" fmla="*/ 0 h 8"/>
                <a:gd name="T23" fmla="*/ 12 w 12"/>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8">
                  <a:moveTo>
                    <a:pt x="0" y="8"/>
                  </a:moveTo>
                  <a:lnTo>
                    <a:pt x="7" y="0"/>
                  </a:lnTo>
                  <a:lnTo>
                    <a:pt x="12" y="0"/>
                  </a:lnTo>
                  <a:lnTo>
                    <a:pt x="12" y="1"/>
                  </a:lnTo>
                  <a:lnTo>
                    <a:pt x="5" y="8"/>
                  </a:lnTo>
                  <a:lnTo>
                    <a:pt x="2" y="8"/>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19" name="Freeform 694"/>
            <p:cNvSpPr>
              <a:spLocks/>
            </p:cNvSpPr>
            <p:nvPr/>
          </p:nvSpPr>
          <p:spPr bwMode="gray">
            <a:xfrm>
              <a:off x="4561" y="2170"/>
              <a:ext cx="9" cy="10"/>
            </a:xfrm>
            <a:custGeom>
              <a:avLst/>
              <a:gdLst>
                <a:gd name="T0" fmla="*/ 0 w 7"/>
                <a:gd name="T1" fmla="*/ 2147483647 h 8"/>
                <a:gd name="T2" fmla="*/ 2147483647 w 7"/>
                <a:gd name="T3" fmla="*/ 0 h 8"/>
                <a:gd name="T4" fmla="*/ 2147483647 w 7"/>
                <a:gd name="T5" fmla="*/ 2147483647 h 8"/>
                <a:gd name="T6" fmla="*/ 2147483647 w 7"/>
                <a:gd name="T7" fmla="*/ 2147483647 h 8"/>
                <a:gd name="T8" fmla="*/ 2147483647 w 7"/>
                <a:gd name="T9" fmla="*/ 2147483647 h 8"/>
                <a:gd name="T10" fmla="*/ 0 w 7"/>
                <a:gd name="T11" fmla="*/ 2147483647 h 8"/>
                <a:gd name="T12" fmla="*/ 0 w 7"/>
                <a:gd name="T13" fmla="*/ 2147483647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5"/>
                  </a:moveTo>
                  <a:lnTo>
                    <a:pt x="5" y="0"/>
                  </a:lnTo>
                  <a:lnTo>
                    <a:pt x="7" y="1"/>
                  </a:lnTo>
                  <a:lnTo>
                    <a:pt x="7" y="3"/>
                  </a:lnTo>
                  <a:lnTo>
                    <a:pt x="3" y="7"/>
                  </a:lnTo>
                  <a:lnTo>
                    <a:pt x="0" y="8"/>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0" name="Freeform 695"/>
            <p:cNvSpPr>
              <a:spLocks/>
            </p:cNvSpPr>
            <p:nvPr/>
          </p:nvSpPr>
          <p:spPr bwMode="gray">
            <a:xfrm>
              <a:off x="4602" y="2101"/>
              <a:ext cx="12" cy="13"/>
            </a:xfrm>
            <a:custGeom>
              <a:avLst/>
              <a:gdLst>
                <a:gd name="T0" fmla="*/ 2147483647 w 9"/>
                <a:gd name="T1" fmla="*/ 0 h 10"/>
                <a:gd name="T2" fmla="*/ 2147483647 w 9"/>
                <a:gd name="T3" fmla="*/ 0 h 10"/>
                <a:gd name="T4" fmla="*/ 2147483647 w 9"/>
                <a:gd name="T5" fmla="*/ 2147483647 h 10"/>
                <a:gd name="T6" fmla="*/ 2147483647 w 9"/>
                <a:gd name="T7" fmla="*/ 2147483647 h 10"/>
                <a:gd name="T8" fmla="*/ 0 w 9"/>
                <a:gd name="T9" fmla="*/ 2147483647 h 10"/>
                <a:gd name="T10" fmla="*/ 2147483647 w 9"/>
                <a:gd name="T11" fmla="*/ 2147483647 h 10"/>
                <a:gd name="T12" fmla="*/ 2147483647 w 9"/>
                <a:gd name="T13" fmla="*/ 0 h 10"/>
                <a:gd name="T14" fmla="*/ 0 60000 65536"/>
                <a:gd name="T15" fmla="*/ 0 60000 65536"/>
                <a:gd name="T16" fmla="*/ 0 60000 65536"/>
                <a:gd name="T17" fmla="*/ 0 60000 65536"/>
                <a:gd name="T18" fmla="*/ 0 60000 65536"/>
                <a:gd name="T19" fmla="*/ 0 60000 65536"/>
                <a:gd name="T20" fmla="*/ 0 60000 65536"/>
                <a:gd name="T21" fmla="*/ 0 w 9"/>
                <a:gd name="T22" fmla="*/ 0 h 10"/>
                <a:gd name="T23" fmla="*/ 9 w 9"/>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0">
                  <a:moveTo>
                    <a:pt x="8" y="0"/>
                  </a:moveTo>
                  <a:lnTo>
                    <a:pt x="9" y="0"/>
                  </a:lnTo>
                  <a:lnTo>
                    <a:pt x="8" y="8"/>
                  </a:lnTo>
                  <a:lnTo>
                    <a:pt x="2" y="10"/>
                  </a:lnTo>
                  <a:lnTo>
                    <a:pt x="0" y="7"/>
                  </a:lnTo>
                  <a:lnTo>
                    <a:pt x="4" y="4"/>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1" name="Freeform 696"/>
            <p:cNvSpPr>
              <a:spLocks/>
            </p:cNvSpPr>
            <p:nvPr/>
          </p:nvSpPr>
          <p:spPr bwMode="gray">
            <a:xfrm>
              <a:off x="4596" y="2121"/>
              <a:ext cx="5" cy="9"/>
            </a:xfrm>
            <a:custGeom>
              <a:avLst/>
              <a:gdLst>
                <a:gd name="T0" fmla="*/ 2147483647 w 4"/>
                <a:gd name="T1" fmla="*/ 0 h 6"/>
                <a:gd name="T2" fmla="*/ 2147483647 w 4"/>
                <a:gd name="T3" fmla="*/ 2147483647 h 6"/>
                <a:gd name="T4" fmla="*/ 2147483647 w 4"/>
                <a:gd name="T5" fmla="*/ 2147483647 h 6"/>
                <a:gd name="T6" fmla="*/ 0 w 4"/>
                <a:gd name="T7" fmla="*/ 2147483647 h 6"/>
                <a:gd name="T8" fmla="*/ 2147483647 w 4"/>
                <a:gd name="T9" fmla="*/ 0 h 6"/>
                <a:gd name="T10" fmla="*/ 2147483647 w 4"/>
                <a:gd name="T11" fmla="*/ 0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4" y="0"/>
                  </a:moveTo>
                  <a:lnTo>
                    <a:pt x="4" y="3"/>
                  </a:lnTo>
                  <a:lnTo>
                    <a:pt x="2" y="6"/>
                  </a:lnTo>
                  <a:lnTo>
                    <a:pt x="0" y="6"/>
                  </a:lnTo>
                  <a:lnTo>
                    <a:pt x="1" y="0"/>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2" name="Freeform 697"/>
            <p:cNvSpPr>
              <a:spLocks/>
            </p:cNvSpPr>
            <p:nvPr/>
          </p:nvSpPr>
          <p:spPr bwMode="gray">
            <a:xfrm>
              <a:off x="4590" y="2135"/>
              <a:ext cx="5" cy="7"/>
            </a:xfrm>
            <a:custGeom>
              <a:avLst/>
              <a:gdLst>
                <a:gd name="T0" fmla="*/ 0 w 4"/>
                <a:gd name="T1" fmla="*/ 2147483647 h 5"/>
                <a:gd name="T2" fmla="*/ 2147483647 w 4"/>
                <a:gd name="T3" fmla="*/ 0 h 5"/>
                <a:gd name="T4" fmla="*/ 2147483647 w 4"/>
                <a:gd name="T5" fmla="*/ 0 h 5"/>
                <a:gd name="T6" fmla="*/ 2147483647 w 4"/>
                <a:gd name="T7" fmla="*/ 2147483647 h 5"/>
                <a:gd name="T8" fmla="*/ 2147483647 w 4"/>
                <a:gd name="T9" fmla="*/ 2147483647 h 5"/>
                <a:gd name="T10" fmla="*/ 0 w 4"/>
                <a:gd name="T11" fmla="*/ 2147483647 h 5"/>
                <a:gd name="T12" fmla="*/ 0 w 4"/>
                <a:gd name="T13" fmla="*/ 2147483647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0" y="2"/>
                  </a:moveTo>
                  <a:lnTo>
                    <a:pt x="1" y="0"/>
                  </a:lnTo>
                  <a:lnTo>
                    <a:pt x="4" y="0"/>
                  </a:lnTo>
                  <a:lnTo>
                    <a:pt x="4" y="2"/>
                  </a:lnTo>
                  <a:lnTo>
                    <a:pt x="1" y="5"/>
                  </a:lnTo>
                  <a:lnTo>
                    <a:pt x="0"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3" name="Freeform 698"/>
            <p:cNvSpPr>
              <a:spLocks/>
            </p:cNvSpPr>
            <p:nvPr/>
          </p:nvSpPr>
          <p:spPr bwMode="gray">
            <a:xfrm>
              <a:off x="4579" y="2147"/>
              <a:ext cx="4" cy="6"/>
            </a:xfrm>
            <a:custGeom>
              <a:avLst/>
              <a:gdLst>
                <a:gd name="T0" fmla="*/ 0 w 3"/>
                <a:gd name="T1" fmla="*/ 2147483647 h 4"/>
                <a:gd name="T2" fmla="*/ 0 w 3"/>
                <a:gd name="T3" fmla="*/ 2147483647 h 4"/>
                <a:gd name="T4" fmla="*/ 2147483647 w 3"/>
                <a:gd name="T5" fmla="*/ 0 h 4"/>
                <a:gd name="T6" fmla="*/ 2147483647 w 3"/>
                <a:gd name="T7" fmla="*/ 2147483647 h 4"/>
                <a:gd name="T8" fmla="*/ 2147483647 w 3"/>
                <a:gd name="T9" fmla="*/ 2147483647 h 4"/>
                <a:gd name="T10" fmla="*/ 0 w 3"/>
                <a:gd name="T11" fmla="*/ 2147483647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4"/>
                  </a:moveTo>
                  <a:lnTo>
                    <a:pt x="0" y="2"/>
                  </a:lnTo>
                  <a:lnTo>
                    <a:pt x="2" y="0"/>
                  </a:lnTo>
                  <a:lnTo>
                    <a:pt x="3" y="3"/>
                  </a:lnTo>
                  <a:lnTo>
                    <a:pt x="1" y="4"/>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4" name="Freeform 699"/>
            <p:cNvSpPr>
              <a:spLocks/>
            </p:cNvSpPr>
            <p:nvPr/>
          </p:nvSpPr>
          <p:spPr bwMode="gray">
            <a:xfrm>
              <a:off x="4443" y="2023"/>
              <a:ext cx="34" cy="169"/>
            </a:xfrm>
            <a:custGeom>
              <a:avLst/>
              <a:gdLst>
                <a:gd name="T0" fmla="*/ 2147483647 w 27"/>
                <a:gd name="T1" fmla="*/ 2147483647 h 130"/>
                <a:gd name="T2" fmla="*/ 2147483647 w 27"/>
                <a:gd name="T3" fmla="*/ 2147483647 h 130"/>
                <a:gd name="T4" fmla="*/ 2147483647 w 27"/>
                <a:gd name="T5" fmla="*/ 2147483647 h 130"/>
                <a:gd name="T6" fmla="*/ 2147483647 w 27"/>
                <a:gd name="T7" fmla="*/ 2147483647 h 130"/>
                <a:gd name="T8" fmla="*/ 2147483647 w 27"/>
                <a:gd name="T9" fmla="*/ 2147483647 h 130"/>
                <a:gd name="T10" fmla="*/ 2147483647 w 27"/>
                <a:gd name="T11" fmla="*/ 2147483647 h 130"/>
                <a:gd name="T12" fmla="*/ 2147483647 w 27"/>
                <a:gd name="T13" fmla="*/ 2147483647 h 130"/>
                <a:gd name="T14" fmla="*/ 2147483647 w 27"/>
                <a:gd name="T15" fmla="*/ 2147483647 h 130"/>
                <a:gd name="T16" fmla="*/ 2147483647 w 27"/>
                <a:gd name="T17" fmla="*/ 2147483647 h 130"/>
                <a:gd name="T18" fmla="*/ 2147483647 w 27"/>
                <a:gd name="T19" fmla="*/ 2147483647 h 130"/>
                <a:gd name="T20" fmla="*/ 2147483647 w 27"/>
                <a:gd name="T21" fmla="*/ 2147483647 h 130"/>
                <a:gd name="T22" fmla="*/ 2147483647 w 27"/>
                <a:gd name="T23" fmla="*/ 2147483647 h 130"/>
                <a:gd name="T24" fmla="*/ 2147483647 w 27"/>
                <a:gd name="T25" fmla="*/ 2147483647 h 130"/>
                <a:gd name="T26" fmla="*/ 2147483647 w 27"/>
                <a:gd name="T27" fmla="*/ 2147483647 h 130"/>
                <a:gd name="T28" fmla="*/ 2147483647 w 27"/>
                <a:gd name="T29" fmla="*/ 2147483647 h 130"/>
                <a:gd name="T30" fmla="*/ 2147483647 w 27"/>
                <a:gd name="T31" fmla="*/ 2147483647 h 130"/>
                <a:gd name="T32" fmla="*/ 2147483647 w 27"/>
                <a:gd name="T33" fmla="*/ 2147483647 h 130"/>
                <a:gd name="T34" fmla="*/ 2147483647 w 27"/>
                <a:gd name="T35" fmla="*/ 2147483647 h 130"/>
                <a:gd name="T36" fmla="*/ 2147483647 w 27"/>
                <a:gd name="T37" fmla="*/ 2147483647 h 130"/>
                <a:gd name="T38" fmla="*/ 2147483647 w 27"/>
                <a:gd name="T39" fmla="*/ 2147483647 h 130"/>
                <a:gd name="T40" fmla="*/ 2147483647 w 27"/>
                <a:gd name="T41" fmla="*/ 2147483647 h 130"/>
                <a:gd name="T42" fmla="*/ 2147483647 w 27"/>
                <a:gd name="T43" fmla="*/ 2147483647 h 130"/>
                <a:gd name="T44" fmla="*/ 2147483647 w 27"/>
                <a:gd name="T45" fmla="*/ 2147483647 h 130"/>
                <a:gd name="T46" fmla="*/ 2147483647 w 27"/>
                <a:gd name="T47" fmla="*/ 2147483647 h 130"/>
                <a:gd name="T48" fmla="*/ 2147483647 w 27"/>
                <a:gd name="T49" fmla="*/ 2147483647 h 130"/>
                <a:gd name="T50" fmla="*/ 2147483647 w 27"/>
                <a:gd name="T51" fmla="*/ 2147483647 h 130"/>
                <a:gd name="T52" fmla="*/ 2147483647 w 27"/>
                <a:gd name="T53" fmla="*/ 2147483647 h 130"/>
                <a:gd name="T54" fmla="*/ 2147483647 w 27"/>
                <a:gd name="T55" fmla="*/ 2147483647 h 130"/>
                <a:gd name="T56" fmla="*/ 2147483647 w 27"/>
                <a:gd name="T57" fmla="*/ 2147483647 h 130"/>
                <a:gd name="T58" fmla="*/ 2147483647 w 27"/>
                <a:gd name="T59" fmla="*/ 2147483647 h 130"/>
                <a:gd name="T60" fmla="*/ 2147483647 w 27"/>
                <a:gd name="T61" fmla="*/ 2147483647 h 130"/>
                <a:gd name="T62" fmla="*/ 2147483647 w 27"/>
                <a:gd name="T63" fmla="*/ 2147483647 h 130"/>
                <a:gd name="T64" fmla="*/ 2147483647 w 27"/>
                <a:gd name="T65" fmla="*/ 2147483647 h 130"/>
                <a:gd name="T66" fmla="*/ 2147483647 w 27"/>
                <a:gd name="T67" fmla="*/ 2147483647 h 130"/>
                <a:gd name="T68" fmla="*/ 2147483647 w 27"/>
                <a:gd name="T69" fmla="*/ 2147483647 h 130"/>
                <a:gd name="T70" fmla="*/ 2147483647 w 27"/>
                <a:gd name="T71" fmla="*/ 2147483647 h 130"/>
                <a:gd name="T72" fmla="*/ 2147483647 w 27"/>
                <a:gd name="T73" fmla="*/ 2147483647 h 130"/>
                <a:gd name="T74" fmla="*/ 2147483647 w 27"/>
                <a:gd name="T75" fmla="*/ 2147483647 h 130"/>
                <a:gd name="T76" fmla="*/ 2147483647 w 27"/>
                <a:gd name="T77" fmla="*/ 2147483647 h 130"/>
                <a:gd name="T78" fmla="*/ 0 w 27"/>
                <a:gd name="T79" fmla="*/ 2147483647 h 130"/>
                <a:gd name="T80" fmla="*/ 2147483647 w 27"/>
                <a:gd name="T81" fmla="*/ 2147483647 h 130"/>
                <a:gd name="T82" fmla="*/ 0 w 27"/>
                <a:gd name="T83" fmla="*/ 2147483647 h 130"/>
                <a:gd name="T84" fmla="*/ 2147483647 w 27"/>
                <a:gd name="T85" fmla="*/ 2147483647 h 130"/>
                <a:gd name="T86" fmla="*/ 0 w 27"/>
                <a:gd name="T87" fmla="*/ 2147483647 h 130"/>
                <a:gd name="T88" fmla="*/ 2147483647 w 27"/>
                <a:gd name="T89" fmla="*/ 2147483647 h 130"/>
                <a:gd name="T90" fmla="*/ 2147483647 w 27"/>
                <a:gd name="T91" fmla="*/ 2147483647 h 130"/>
                <a:gd name="T92" fmla="*/ 2147483647 w 27"/>
                <a:gd name="T93" fmla="*/ 2147483647 h 130"/>
                <a:gd name="T94" fmla="*/ 2147483647 w 27"/>
                <a:gd name="T95" fmla="*/ 2147483647 h 130"/>
                <a:gd name="T96" fmla="*/ 2147483647 w 27"/>
                <a:gd name="T97" fmla="*/ 0 h 130"/>
                <a:gd name="T98" fmla="*/ 2147483647 w 27"/>
                <a:gd name="T99" fmla="*/ 0 h 130"/>
                <a:gd name="T100" fmla="*/ 2147483647 w 27"/>
                <a:gd name="T101" fmla="*/ 2147483647 h 1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130"/>
                <a:gd name="T155" fmla="*/ 27 w 27"/>
                <a:gd name="T156" fmla="*/ 130 h 1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130">
                  <a:moveTo>
                    <a:pt x="11" y="3"/>
                  </a:moveTo>
                  <a:lnTo>
                    <a:pt x="13" y="6"/>
                  </a:lnTo>
                  <a:lnTo>
                    <a:pt x="14" y="15"/>
                  </a:lnTo>
                  <a:lnTo>
                    <a:pt x="14" y="26"/>
                  </a:lnTo>
                  <a:lnTo>
                    <a:pt x="15" y="34"/>
                  </a:lnTo>
                  <a:lnTo>
                    <a:pt x="17" y="52"/>
                  </a:lnTo>
                  <a:lnTo>
                    <a:pt x="20" y="64"/>
                  </a:lnTo>
                  <a:lnTo>
                    <a:pt x="22" y="77"/>
                  </a:lnTo>
                  <a:lnTo>
                    <a:pt x="26" y="82"/>
                  </a:lnTo>
                  <a:lnTo>
                    <a:pt x="27" y="87"/>
                  </a:lnTo>
                  <a:lnTo>
                    <a:pt x="26" y="89"/>
                  </a:lnTo>
                  <a:lnTo>
                    <a:pt x="24" y="88"/>
                  </a:lnTo>
                  <a:lnTo>
                    <a:pt x="24" y="87"/>
                  </a:lnTo>
                  <a:lnTo>
                    <a:pt x="19" y="81"/>
                  </a:lnTo>
                  <a:lnTo>
                    <a:pt x="15" y="80"/>
                  </a:lnTo>
                  <a:lnTo>
                    <a:pt x="13" y="82"/>
                  </a:lnTo>
                  <a:lnTo>
                    <a:pt x="12" y="92"/>
                  </a:lnTo>
                  <a:lnTo>
                    <a:pt x="10" y="95"/>
                  </a:lnTo>
                  <a:lnTo>
                    <a:pt x="10" y="98"/>
                  </a:lnTo>
                  <a:lnTo>
                    <a:pt x="9" y="102"/>
                  </a:lnTo>
                  <a:lnTo>
                    <a:pt x="9" y="111"/>
                  </a:lnTo>
                  <a:lnTo>
                    <a:pt x="12" y="116"/>
                  </a:lnTo>
                  <a:lnTo>
                    <a:pt x="17" y="120"/>
                  </a:lnTo>
                  <a:lnTo>
                    <a:pt x="17" y="126"/>
                  </a:lnTo>
                  <a:lnTo>
                    <a:pt x="14" y="129"/>
                  </a:lnTo>
                  <a:lnTo>
                    <a:pt x="11" y="124"/>
                  </a:lnTo>
                  <a:lnTo>
                    <a:pt x="9" y="122"/>
                  </a:lnTo>
                  <a:lnTo>
                    <a:pt x="6" y="125"/>
                  </a:lnTo>
                  <a:lnTo>
                    <a:pt x="4" y="129"/>
                  </a:lnTo>
                  <a:lnTo>
                    <a:pt x="2" y="130"/>
                  </a:lnTo>
                  <a:lnTo>
                    <a:pt x="2" y="115"/>
                  </a:lnTo>
                  <a:lnTo>
                    <a:pt x="3" y="108"/>
                  </a:lnTo>
                  <a:lnTo>
                    <a:pt x="3" y="99"/>
                  </a:lnTo>
                  <a:lnTo>
                    <a:pt x="2" y="94"/>
                  </a:lnTo>
                  <a:lnTo>
                    <a:pt x="3" y="83"/>
                  </a:lnTo>
                  <a:lnTo>
                    <a:pt x="5" y="76"/>
                  </a:lnTo>
                  <a:lnTo>
                    <a:pt x="4" y="70"/>
                  </a:lnTo>
                  <a:lnTo>
                    <a:pt x="4" y="51"/>
                  </a:lnTo>
                  <a:lnTo>
                    <a:pt x="1" y="47"/>
                  </a:lnTo>
                  <a:lnTo>
                    <a:pt x="0" y="36"/>
                  </a:lnTo>
                  <a:lnTo>
                    <a:pt x="2" y="33"/>
                  </a:lnTo>
                  <a:lnTo>
                    <a:pt x="0" y="31"/>
                  </a:lnTo>
                  <a:lnTo>
                    <a:pt x="1" y="21"/>
                  </a:lnTo>
                  <a:lnTo>
                    <a:pt x="0" y="15"/>
                  </a:lnTo>
                  <a:lnTo>
                    <a:pt x="4" y="14"/>
                  </a:lnTo>
                  <a:lnTo>
                    <a:pt x="7" y="14"/>
                  </a:lnTo>
                  <a:lnTo>
                    <a:pt x="8" y="12"/>
                  </a:lnTo>
                  <a:lnTo>
                    <a:pt x="6" y="2"/>
                  </a:lnTo>
                  <a:lnTo>
                    <a:pt x="6" y="0"/>
                  </a:lnTo>
                  <a:lnTo>
                    <a:pt x="10" y="0"/>
                  </a:lnTo>
                  <a:lnTo>
                    <a:pt x="11"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5" name="Freeform 700"/>
            <p:cNvSpPr>
              <a:spLocks/>
            </p:cNvSpPr>
            <p:nvPr/>
          </p:nvSpPr>
          <p:spPr bwMode="gray">
            <a:xfrm>
              <a:off x="4413" y="2205"/>
              <a:ext cx="76" cy="69"/>
            </a:xfrm>
            <a:custGeom>
              <a:avLst/>
              <a:gdLst>
                <a:gd name="T0" fmla="*/ 2147483647 w 58"/>
                <a:gd name="T1" fmla="*/ 2147483647 h 53"/>
                <a:gd name="T2" fmla="*/ 2147483647 w 58"/>
                <a:gd name="T3" fmla="*/ 0 h 53"/>
                <a:gd name="T4" fmla="*/ 2147483647 w 58"/>
                <a:gd name="T5" fmla="*/ 0 h 53"/>
                <a:gd name="T6" fmla="*/ 2147483647 w 58"/>
                <a:gd name="T7" fmla="*/ 2147483647 h 53"/>
                <a:gd name="T8" fmla="*/ 2147483647 w 58"/>
                <a:gd name="T9" fmla="*/ 2147483647 h 53"/>
                <a:gd name="T10" fmla="*/ 2147483647 w 58"/>
                <a:gd name="T11" fmla="*/ 2147483647 h 53"/>
                <a:gd name="T12" fmla="*/ 2147483647 w 58"/>
                <a:gd name="T13" fmla="*/ 2147483647 h 53"/>
                <a:gd name="T14" fmla="*/ 2147483647 w 58"/>
                <a:gd name="T15" fmla="*/ 2147483647 h 53"/>
                <a:gd name="T16" fmla="*/ 2147483647 w 58"/>
                <a:gd name="T17" fmla="*/ 2147483647 h 53"/>
                <a:gd name="T18" fmla="*/ 2147483647 w 58"/>
                <a:gd name="T19" fmla="*/ 2147483647 h 53"/>
                <a:gd name="T20" fmla="*/ 2147483647 w 58"/>
                <a:gd name="T21" fmla="*/ 2147483647 h 53"/>
                <a:gd name="T22" fmla="*/ 2147483647 w 58"/>
                <a:gd name="T23" fmla="*/ 2147483647 h 53"/>
                <a:gd name="T24" fmla="*/ 2147483647 w 58"/>
                <a:gd name="T25" fmla="*/ 2147483647 h 53"/>
                <a:gd name="T26" fmla="*/ 2147483647 w 58"/>
                <a:gd name="T27" fmla="*/ 2147483647 h 53"/>
                <a:gd name="T28" fmla="*/ 2147483647 w 58"/>
                <a:gd name="T29" fmla="*/ 2147483647 h 53"/>
                <a:gd name="T30" fmla="*/ 2147483647 w 58"/>
                <a:gd name="T31" fmla="*/ 2147483647 h 53"/>
                <a:gd name="T32" fmla="*/ 2147483647 w 58"/>
                <a:gd name="T33" fmla="*/ 2147483647 h 53"/>
                <a:gd name="T34" fmla="*/ 2147483647 w 58"/>
                <a:gd name="T35" fmla="*/ 2147483647 h 53"/>
                <a:gd name="T36" fmla="*/ 2147483647 w 58"/>
                <a:gd name="T37" fmla="*/ 2147483647 h 53"/>
                <a:gd name="T38" fmla="*/ 2147483647 w 58"/>
                <a:gd name="T39" fmla="*/ 2147483647 h 53"/>
                <a:gd name="T40" fmla="*/ 2147483647 w 58"/>
                <a:gd name="T41" fmla="*/ 2147483647 h 53"/>
                <a:gd name="T42" fmla="*/ 2147483647 w 58"/>
                <a:gd name="T43" fmla="*/ 2147483647 h 53"/>
                <a:gd name="T44" fmla="*/ 2147483647 w 58"/>
                <a:gd name="T45" fmla="*/ 2147483647 h 53"/>
                <a:gd name="T46" fmla="*/ 2147483647 w 58"/>
                <a:gd name="T47" fmla="*/ 2147483647 h 53"/>
                <a:gd name="T48" fmla="*/ 2147483647 w 58"/>
                <a:gd name="T49" fmla="*/ 2147483647 h 53"/>
                <a:gd name="T50" fmla="*/ 2147483647 w 58"/>
                <a:gd name="T51" fmla="*/ 2147483647 h 53"/>
                <a:gd name="T52" fmla="*/ 2147483647 w 58"/>
                <a:gd name="T53" fmla="*/ 2147483647 h 53"/>
                <a:gd name="T54" fmla="*/ 2147483647 w 58"/>
                <a:gd name="T55" fmla="*/ 2147483647 h 53"/>
                <a:gd name="T56" fmla="*/ 2147483647 w 58"/>
                <a:gd name="T57" fmla="*/ 2147483647 h 53"/>
                <a:gd name="T58" fmla="*/ 2147483647 w 58"/>
                <a:gd name="T59" fmla="*/ 2147483647 h 53"/>
                <a:gd name="T60" fmla="*/ 2147483647 w 58"/>
                <a:gd name="T61" fmla="*/ 2147483647 h 53"/>
                <a:gd name="T62" fmla="*/ 0 w 58"/>
                <a:gd name="T63" fmla="*/ 2147483647 h 53"/>
                <a:gd name="T64" fmla="*/ 2147483647 w 58"/>
                <a:gd name="T65" fmla="*/ 2147483647 h 53"/>
                <a:gd name="T66" fmla="*/ 2147483647 w 58"/>
                <a:gd name="T67" fmla="*/ 2147483647 h 53"/>
                <a:gd name="T68" fmla="*/ 2147483647 w 58"/>
                <a:gd name="T69" fmla="*/ 2147483647 h 53"/>
                <a:gd name="T70" fmla="*/ 2147483647 w 58"/>
                <a:gd name="T71" fmla="*/ 2147483647 h 53"/>
                <a:gd name="T72" fmla="*/ 2147483647 w 58"/>
                <a:gd name="T73" fmla="*/ 2147483647 h 53"/>
                <a:gd name="T74" fmla="*/ 2147483647 w 58"/>
                <a:gd name="T75" fmla="*/ 2147483647 h 53"/>
                <a:gd name="T76" fmla="*/ 2147483647 w 58"/>
                <a:gd name="T77" fmla="*/ 2147483647 h 53"/>
                <a:gd name="T78" fmla="*/ 2147483647 w 58"/>
                <a:gd name="T79" fmla="*/ 2147483647 h 53"/>
                <a:gd name="T80" fmla="*/ 2147483647 w 58"/>
                <a:gd name="T81" fmla="*/ 2147483647 h 53"/>
                <a:gd name="T82" fmla="*/ 2147483647 w 58"/>
                <a:gd name="T83" fmla="*/ 2147483647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
                <a:gd name="T127" fmla="*/ 0 h 53"/>
                <a:gd name="T128" fmla="*/ 58 w 58"/>
                <a:gd name="T129" fmla="*/ 53 h 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 h="53">
                  <a:moveTo>
                    <a:pt x="20" y="5"/>
                  </a:moveTo>
                  <a:lnTo>
                    <a:pt x="21" y="0"/>
                  </a:lnTo>
                  <a:lnTo>
                    <a:pt x="26" y="0"/>
                  </a:lnTo>
                  <a:lnTo>
                    <a:pt x="29" y="4"/>
                  </a:lnTo>
                  <a:lnTo>
                    <a:pt x="31" y="11"/>
                  </a:lnTo>
                  <a:lnTo>
                    <a:pt x="35" y="14"/>
                  </a:lnTo>
                  <a:lnTo>
                    <a:pt x="38" y="15"/>
                  </a:lnTo>
                  <a:lnTo>
                    <a:pt x="42" y="19"/>
                  </a:lnTo>
                  <a:lnTo>
                    <a:pt x="46" y="21"/>
                  </a:lnTo>
                  <a:lnTo>
                    <a:pt x="50" y="20"/>
                  </a:lnTo>
                  <a:lnTo>
                    <a:pt x="54" y="16"/>
                  </a:lnTo>
                  <a:lnTo>
                    <a:pt x="54" y="24"/>
                  </a:lnTo>
                  <a:lnTo>
                    <a:pt x="57" y="25"/>
                  </a:lnTo>
                  <a:lnTo>
                    <a:pt x="58" y="29"/>
                  </a:lnTo>
                  <a:lnTo>
                    <a:pt x="54" y="33"/>
                  </a:lnTo>
                  <a:lnTo>
                    <a:pt x="48" y="34"/>
                  </a:lnTo>
                  <a:lnTo>
                    <a:pt x="43" y="35"/>
                  </a:lnTo>
                  <a:lnTo>
                    <a:pt x="38" y="41"/>
                  </a:lnTo>
                  <a:lnTo>
                    <a:pt x="38" y="45"/>
                  </a:lnTo>
                  <a:lnTo>
                    <a:pt x="35" y="46"/>
                  </a:lnTo>
                  <a:lnTo>
                    <a:pt x="31" y="41"/>
                  </a:lnTo>
                  <a:lnTo>
                    <a:pt x="25" y="41"/>
                  </a:lnTo>
                  <a:lnTo>
                    <a:pt x="23" y="39"/>
                  </a:lnTo>
                  <a:lnTo>
                    <a:pt x="20" y="41"/>
                  </a:lnTo>
                  <a:lnTo>
                    <a:pt x="14" y="40"/>
                  </a:lnTo>
                  <a:lnTo>
                    <a:pt x="9" y="40"/>
                  </a:lnTo>
                  <a:lnTo>
                    <a:pt x="7" y="42"/>
                  </a:lnTo>
                  <a:lnTo>
                    <a:pt x="11" y="46"/>
                  </a:lnTo>
                  <a:lnTo>
                    <a:pt x="11" y="51"/>
                  </a:lnTo>
                  <a:lnTo>
                    <a:pt x="5" y="53"/>
                  </a:lnTo>
                  <a:lnTo>
                    <a:pt x="3" y="45"/>
                  </a:lnTo>
                  <a:lnTo>
                    <a:pt x="0" y="44"/>
                  </a:lnTo>
                  <a:lnTo>
                    <a:pt x="3" y="40"/>
                  </a:lnTo>
                  <a:lnTo>
                    <a:pt x="8" y="36"/>
                  </a:lnTo>
                  <a:lnTo>
                    <a:pt x="8" y="31"/>
                  </a:lnTo>
                  <a:lnTo>
                    <a:pt x="11" y="29"/>
                  </a:lnTo>
                  <a:lnTo>
                    <a:pt x="15" y="31"/>
                  </a:lnTo>
                  <a:lnTo>
                    <a:pt x="18" y="30"/>
                  </a:lnTo>
                  <a:lnTo>
                    <a:pt x="19" y="26"/>
                  </a:lnTo>
                  <a:lnTo>
                    <a:pt x="22" y="19"/>
                  </a:lnTo>
                  <a:lnTo>
                    <a:pt x="22" y="6"/>
                  </a:lnTo>
                  <a:lnTo>
                    <a:pt x="2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6" name="Freeform 701"/>
            <p:cNvSpPr>
              <a:spLocks/>
            </p:cNvSpPr>
            <p:nvPr/>
          </p:nvSpPr>
          <p:spPr bwMode="gray">
            <a:xfrm>
              <a:off x="4311" y="2275"/>
              <a:ext cx="134" cy="135"/>
            </a:xfrm>
            <a:custGeom>
              <a:avLst/>
              <a:gdLst>
                <a:gd name="T0" fmla="*/ 2147483647 w 103"/>
                <a:gd name="T1" fmla="*/ 2147483647 h 103"/>
                <a:gd name="T2" fmla="*/ 2147483647 w 103"/>
                <a:gd name="T3" fmla="*/ 2147483647 h 103"/>
                <a:gd name="T4" fmla="*/ 2147483647 w 103"/>
                <a:gd name="T5" fmla="*/ 2147483647 h 103"/>
                <a:gd name="T6" fmla="*/ 2147483647 w 103"/>
                <a:gd name="T7" fmla="*/ 2147483647 h 103"/>
                <a:gd name="T8" fmla="*/ 2147483647 w 103"/>
                <a:gd name="T9" fmla="*/ 2147483647 h 103"/>
                <a:gd name="T10" fmla="*/ 2147483647 w 103"/>
                <a:gd name="T11" fmla="*/ 2147483647 h 103"/>
                <a:gd name="T12" fmla="*/ 2147483647 w 103"/>
                <a:gd name="T13" fmla="*/ 2147483647 h 103"/>
                <a:gd name="T14" fmla="*/ 2147483647 w 103"/>
                <a:gd name="T15" fmla="*/ 2147483647 h 103"/>
                <a:gd name="T16" fmla="*/ 2147483647 w 103"/>
                <a:gd name="T17" fmla="*/ 2147483647 h 103"/>
                <a:gd name="T18" fmla="*/ 2147483647 w 103"/>
                <a:gd name="T19" fmla="*/ 2147483647 h 103"/>
                <a:gd name="T20" fmla="*/ 2147483647 w 103"/>
                <a:gd name="T21" fmla="*/ 2147483647 h 103"/>
                <a:gd name="T22" fmla="*/ 2147483647 w 103"/>
                <a:gd name="T23" fmla="*/ 2147483647 h 103"/>
                <a:gd name="T24" fmla="*/ 2147483647 w 103"/>
                <a:gd name="T25" fmla="*/ 2147483647 h 103"/>
                <a:gd name="T26" fmla="*/ 2147483647 w 103"/>
                <a:gd name="T27" fmla="*/ 2147483647 h 103"/>
                <a:gd name="T28" fmla="*/ 2147483647 w 103"/>
                <a:gd name="T29" fmla="*/ 2147483647 h 103"/>
                <a:gd name="T30" fmla="*/ 2147483647 w 103"/>
                <a:gd name="T31" fmla="*/ 2147483647 h 103"/>
                <a:gd name="T32" fmla="*/ 2147483647 w 103"/>
                <a:gd name="T33" fmla="*/ 2147483647 h 103"/>
                <a:gd name="T34" fmla="*/ 2147483647 w 103"/>
                <a:gd name="T35" fmla="*/ 2147483647 h 103"/>
                <a:gd name="T36" fmla="*/ 2147483647 w 103"/>
                <a:gd name="T37" fmla="*/ 2147483647 h 103"/>
                <a:gd name="T38" fmla="*/ 2147483647 w 103"/>
                <a:gd name="T39" fmla="*/ 2147483647 h 103"/>
                <a:gd name="T40" fmla="*/ 2147483647 w 103"/>
                <a:gd name="T41" fmla="*/ 2147483647 h 103"/>
                <a:gd name="T42" fmla="*/ 2147483647 w 103"/>
                <a:gd name="T43" fmla="*/ 2147483647 h 103"/>
                <a:gd name="T44" fmla="*/ 2147483647 w 103"/>
                <a:gd name="T45" fmla="*/ 2147483647 h 103"/>
                <a:gd name="T46" fmla="*/ 2147483647 w 103"/>
                <a:gd name="T47" fmla="*/ 2147483647 h 103"/>
                <a:gd name="T48" fmla="*/ 2147483647 w 103"/>
                <a:gd name="T49" fmla="*/ 2147483647 h 103"/>
                <a:gd name="T50" fmla="*/ 2147483647 w 103"/>
                <a:gd name="T51" fmla="*/ 2147483647 h 103"/>
                <a:gd name="T52" fmla="*/ 2147483647 w 103"/>
                <a:gd name="T53" fmla="*/ 2147483647 h 103"/>
                <a:gd name="T54" fmla="*/ 2147483647 w 103"/>
                <a:gd name="T55" fmla="*/ 2147483647 h 103"/>
                <a:gd name="T56" fmla="*/ 2147483647 w 103"/>
                <a:gd name="T57" fmla="*/ 2147483647 h 103"/>
                <a:gd name="T58" fmla="*/ 2147483647 w 103"/>
                <a:gd name="T59" fmla="*/ 2147483647 h 103"/>
                <a:gd name="T60" fmla="*/ 2147483647 w 103"/>
                <a:gd name="T61" fmla="*/ 2147483647 h 103"/>
                <a:gd name="T62" fmla="*/ 2147483647 w 103"/>
                <a:gd name="T63" fmla="*/ 2147483647 h 103"/>
                <a:gd name="T64" fmla="*/ 2147483647 w 103"/>
                <a:gd name="T65" fmla="*/ 2147483647 h 103"/>
                <a:gd name="T66" fmla="*/ 2147483647 w 103"/>
                <a:gd name="T67" fmla="*/ 2147483647 h 103"/>
                <a:gd name="T68" fmla="*/ 2147483647 w 103"/>
                <a:gd name="T69" fmla="*/ 2147483647 h 103"/>
                <a:gd name="T70" fmla="*/ 2147483647 w 103"/>
                <a:gd name="T71" fmla="*/ 2147483647 h 103"/>
                <a:gd name="T72" fmla="*/ 2147483647 w 103"/>
                <a:gd name="T73" fmla="*/ 2147483647 h 103"/>
                <a:gd name="T74" fmla="*/ 2147483647 w 103"/>
                <a:gd name="T75" fmla="*/ 2147483647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
                <a:gd name="T115" fmla="*/ 0 h 103"/>
                <a:gd name="T116" fmla="*/ 103 w 103"/>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 h="103">
                  <a:moveTo>
                    <a:pt x="97" y="11"/>
                  </a:moveTo>
                  <a:lnTo>
                    <a:pt x="100" y="14"/>
                  </a:lnTo>
                  <a:lnTo>
                    <a:pt x="102" y="19"/>
                  </a:lnTo>
                  <a:lnTo>
                    <a:pt x="103" y="20"/>
                  </a:lnTo>
                  <a:lnTo>
                    <a:pt x="103" y="27"/>
                  </a:lnTo>
                  <a:lnTo>
                    <a:pt x="99" y="36"/>
                  </a:lnTo>
                  <a:lnTo>
                    <a:pt x="99" y="44"/>
                  </a:lnTo>
                  <a:lnTo>
                    <a:pt x="96" y="44"/>
                  </a:lnTo>
                  <a:lnTo>
                    <a:pt x="93" y="46"/>
                  </a:lnTo>
                  <a:lnTo>
                    <a:pt x="91" y="51"/>
                  </a:lnTo>
                  <a:lnTo>
                    <a:pt x="95" y="56"/>
                  </a:lnTo>
                  <a:lnTo>
                    <a:pt x="89" y="67"/>
                  </a:lnTo>
                  <a:lnTo>
                    <a:pt x="89" y="71"/>
                  </a:lnTo>
                  <a:lnTo>
                    <a:pt x="90" y="75"/>
                  </a:lnTo>
                  <a:lnTo>
                    <a:pt x="84" y="84"/>
                  </a:lnTo>
                  <a:lnTo>
                    <a:pt x="81" y="83"/>
                  </a:lnTo>
                  <a:lnTo>
                    <a:pt x="83" y="81"/>
                  </a:lnTo>
                  <a:lnTo>
                    <a:pt x="83" y="78"/>
                  </a:lnTo>
                  <a:lnTo>
                    <a:pt x="81" y="75"/>
                  </a:lnTo>
                  <a:lnTo>
                    <a:pt x="76" y="80"/>
                  </a:lnTo>
                  <a:lnTo>
                    <a:pt x="75" y="87"/>
                  </a:lnTo>
                  <a:lnTo>
                    <a:pt x="72" y="88"/>
                  </a:lnTo>
                  <a:lnTo>
                    <a:pt x="71" y="83"/>
                  </a:lnTo>
                  <a:lnTo>
                    <a:pt x="69" y="83"/>
                  </a:lnTo>
                  <a:lnTo>
                    <a:pt x="66" y="87"/>
                  </a:lnTo>
                  <a:lnTo>
                    <a:pt x="58" y="88"/>
                  </a:lnTo>
                  <a:lnTo>
                    <a:pt x="58" y="83"/>
                  </a:lnTo>
                  <a:lnTo>
                    <a:pt x="54" y="83"/>
                  </a:lnTo>
                  <a:lnTo>
                    <a:pt x="52" y="86"/>
                  </a:lnTo>
                  <a:lnTo>
                    <a:pt x="54" y="89"/>
                  </a:lnTo>
                  <a:lnTo>
                    <a:pt x="54" y="92"/>
                  </a:lnTo>
                  <a:lnTo>
                    <a:pt x="54" y="95"/>
                  </a:lnTo>
                  <a:lnTo>
                    <a:pt x="49" y="95"/>
                  </a:lnTo>
                  <a:lnTo>
                    <a:pt x="48" y="100"/>
                  </a:lnTo>
                  <a:lnTo>
                    <a:pt x="45" y="103"/>
                  </a:lnTo>
                  <a:lnTo>
                    <a:pt x="41" y="100"/>
                  </a:lnTo>
                  <a:lnTo>
                    <a:pt x="40" y="96"/>
                  </a:lnTo>
                  <a:lnTo>
                    <a:pt x="41" y="93"/>
                  </a:lnTo>
                  <a:lnTo>
                    <a:pt x="41" y="88"/>
                  </a:lnTo>
                  <a:lnTo>
                    <a:pt x="35" y="85"/>
                  </a:lnTo>
                  <a:lnTo>
                    <a:pt x="24" y="88"/>
                  </a:lnTo>
                  <a:lnTo>
                    <a:pt x="21" y="92"/>
                  </a:lnTo>
                  <a:lnTo>
                    <a:pt x="12" y="94"/>
                  </a:lnTo>
                  <a:lnTo>
                    <a:pt x="7" y="98"/>
                  </a:lnTo>
                  <a:lnTo>
                    <a:pt x="7" y="95"/>
                  </a:lnTo>
                  <a:lnTo>
                    <a:pt x="1" y="95"/>
                  </a:lnTo>
                  <a:lnTo>
                    <a:pt x="0" y="92"/>
                  </a:lnTo>
                  <a:lnTo>
                    <a:pt x="3" y="89"/>
                  </a:lnTo>
                  <a:lnTo>
                    <a:pt x="7" y="88"/>
                  </a:lnTo>
                  <a:lnTo>
                    <a:pt x="15" y="81"/>
                  </a:lnTo>
                  <a:lnTo>
                    <a:pt x="17" y="77"/>
                  </a:lnTo>
                  <a:lnTo>
                    <a:pt x="21" y="76"/>
                  </a:lnTo>
                  <a:lnTo>
                    <a:pt x="25" y="78"/>
                  </a:lnTo>
                  <a:lnTo>
                    <a:pt x="32" y="78"/>
                  </a:lnTo>
                  <a:lnTo>
                    <a:pt x="37" y="75"/>
                  </a:lnTo>
                  <a:lnTo>
                    <a:pt x="43" y="76"/>
                  </a:lnTo>
                  <a:lnTo>
                    <a:pt x="54" y="60"/>
                  </a:lnTo>
                  <a:lnTo>
                    <a:pt x="54" y="55"/>
                  </a:lnTo>
                  <a:lnTo>
                    <a:pt x="57" y="54"/>
                  </a:lnTo>
                  <a:lnTo>
                    <a:pt x="59" y="54"/>
                  </a:lnTo>
                  <a:lnTo>
                    <a:pt x="57" y="60"/>
                  </a:lnTo>
                  <a:lnTo>
                    <a:pt x="60" y="62"/>
                  </a:lnTo>
                  <a:lnTo>
                    <a:pt x="65" y="59"/>
                  </a:lnTo>
                  <a:lnTo>
                    <a:pt x="67" y="55"/>
                  </a:lnTo>
                  <a:lnTo>
                    <a:pt x="72" y="52"/>
                  </a:lnTo>
                  <a:lnTo>
                    <a:pt x="79" y="42"/>
                  </a:lnTo>
                  <a:lnTo>
                    <a:pt x="82" y="32"/>
                  </a:lnTo>
                  <a:lnTo>
                    <a:pt x="82" y="13"/>
                  </a:lnTo>
                  <a:lnTo>
                    <a:pt x="86" y="7"/>
                  </a:lnTo>
                  <a:lnTo>
                    <a:pt x="88" y="6"/>
                  </a:lnTo>
                  <a:lnTo>
                    <a:pt x="91" y="10"/>
                  </a:lnTo>
                  <a:lnTo>
                    <a:pt x="95" y="10"/>
                  </a:lnTo>
                  <a:lnTo>
                    <a:pt x="93" y="6"/>
                  </a:lnTo>
                  <a:lnTo>
                    <a:pt x="91" y="2"/>
                  </a:lnTo>
                  <a:lnTo>
                    <a:pt x="95" y="0"/>
                  </a:lnTo>
                  <a:lnTo>
                    <a:pt x="97" y="2"/>
                  </a:lnTo>
                  <a:lnTo>
                    <a:pt x="97" y="1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7" name="Freeform 702"/>
            <p:cNvSpPr>
              <a:spLocks/>
            </p:cNvSpPr>
            <p:nvPr/>
          </p:nvSpPr>
          <p:spPr bwMode="gray">
            <a:xfrm>
              <a:off x="4424" y="1521"/>
              <a:ext cx="40" cy="20"/>
            </a:xfrm>
            <a:custGeom>
              <a:avLst/>
              <a:gdLst>
                <a:gd name="T0" fmla="*/ 2147483647 w 31"/>
                <a:gd name="T1" fmla="*/ 0 h 15"/>
                <a:gd name="T2" fmla="*/ 2147483647 w 31"/>
                <a:gd name="T3" fmla="*/ 0 h 15"/>
                <a:gd name="T4" fmla="*/ 2147483647 w 31"/>
                <a:gd name="T5" fmla="*/ 2147483647 h 15"/>
                <a:gd name="T6" fmla="*/ 2147483647 w 31"/>
                <a:gd name="T7" fmla="*/ 2147483647 h 15"/>
                <a:gd name="T8" fmla="*/ 2147483647 w 31"/>
                <a:gd name="T9" fmla="*/ 2147483647 h 15"/>
                <a:gd name="T10" fmla="*/ 2147483647 w 31"/>
                <a:gd name="T11" fmla="*/ 2147483647 h 15"/>
                <a:gd name="T12" fmla="*/ 2147483647 w 31"/>
                <a:gd name="T13" fmla="*/ 2147483647 h 15"/>
                <a:gd name="T14" fmla="*/ 2147483647 w 31"/>
                <a:gd name="T15" fmla="*/ 2147483647 h 15"/>
                <a:gd name="T16" fmla="*/ 2147483647 w 31"/>
                <a:gd name="T17" fmla="*/ 2147483647 h 15"/>
                <a:gd name="T18" fmla="*/ 0 w 31"/>
                <a:gd name="T19" fmla="*/ 2147483647 h 15"/>
                <a:gd name="T20" fmla="*/ 0 w 31"/>
                <a:gd name="T21" fmla="*/ 2147483647 h 15"/>
                <a:gd name="T22" fmla="*/ 2147483647 w 31"/>
                <a:gd name="T23" fmla="*/ 2147483647 h 15"/>
                <a:gd name="T24" fmla="*/ 2147483647 w 31"/>
                <a:gd name="T25" fmla="*/ 2147483647 h 15"/>
                <a:gd name="T26" fmla="*/ 2147483647 w 31"/>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5"/>
                <a:gd name="T44" fmla="*/ 31 w 31"/>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5">
                  <a:moveTo>
                    <a:pt x="8" y="0"/>
                  </a:moveTo>
                  <a:lnTo>
                    <a:pt x="20" y="0"/>
                  </a:lnTo>
                  <a:lnTo>
                    <a:pt x="21" y="2"/>
                  </a:lnTo>
                  <a:lnTo>
                    <a:pt x="27" y="6"/>
                  </a:lnTo>
                  <a:lnTo>
                    <a:pt x="31" y="10"/>
                  </a:lnTo>
                  <a:lnTo>
                    <a:pt x="30" y="15"/>
                  </a:lnTo>
                  <a:lnTo>
                    <a:pt x="17" y="14"/>
                  </a:lnTo>
                  <a:lnTo>
                    <a:pt x="10" y="13"/>
                  </a:lnTo>
                  <a:lnTo>
                    <a:pt x="8" y="11"/>
                  </a:lnTo>
                  <a:lnTo>
                    <a:pt x="0" y="11"/>
                  </a:lnTo>
                  <a:lnTo>
                    <a:pt x="0" y="10"/>
                  </a:lnTo>
                  <a:lnTo>
                    <a:pt x="3" y="7"/>
                  </a:lnTo>
                  <a:lnTo>
                    <a:pt x="4" y="4"/>
                  </a:lnTo>
                  <a:lnTo>
                    <a:pt x="8"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8" name="Freeform 703"/>
            <p:cNvSpPr>
              <a:spLocks/>
            </p:cNvSpPr>
            <p:nvPr/>
          </p:nvSpPr>
          <p:spPr bwMode="gray">
            <a:xfrm>
              <a:off x="4419" y="1508"/>
              <a:ext cx="14" cy="14"/>
            </a:xfrm>
            <a:custGeom>
              <a:avLst/>
              <a:gdLst>
                <a:gd name="T0" fmla="*/ 2147483647 w 11"/>
                <a:gd name="T1" fmla="*/ 2147483647 h 11"/>
                <a:gd name="T2" fmla="*/ 2147483647 w 11"/>
                <a:gd name="T3" fmla="*/ 2147483647 h 11"/>
                <a:gd name="T4" fmla="*/ 2147483647 w 11"/>
                <a:gd name="T5" fmla="*/ 2147483647 h 11"/>
                <a:gd name="T6" fmla="*/ 0 w 11"/>
                <a:gd name="T7" fmla="*/ 2147483647 h 11"/>
                <a:gd name="T8" fmla="*/ 2147483647 w 11"/>
                <a:gd name="T9" fmla="*/ 2147483647 h 11"/>
                <a:gd name="T10" fmla="*/ 2147483647 w 11"/>
                <a:gd name="T11" fmla="*/ 0 h 11"/>
                <a:gd name="T12" fmla="*/ 2147483647 w 11"/>
                <a:gd name="T13" fmla="*/ 2147483647 h 11"/>
                <a:gd name="T14" fmla="*/ 2147483647 w 11"/>
                <a:gd name="T15" fmla="*/ 2147483647 h 11"/>
                <a:gd name="T16" fmla="*/ 2147483647 w 11"/>
                <a:gd name="T17" fmla="*/ 2147483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11" y="6"/>
                  </a:moveTo>
                  <a:lnTo>
                    <a:pt x="11" y="8"/>
                  </a:lnTo>
                  <a:lnTo>
                    <a:pt x="5" y="11"/>
                  </a:lnTo>
                  <a:lnTo>
                    <a:pt x="0" y="8"/>
                  </a:lnTo>
                  <a:lnTo>
                    <a:pt x="1" y="3"/>
                  </a:lnTo>
                  <a:lnTo>
                    <a:pt x="6" y="0"/>
                  </a:lnTo>
                  <a:lnTo>
                    <a:pt x="11" y="2"/>
                  </a:lnTo>
                  <a:lnTo>
                    <a:pt x="10" y="5"/>
                  </a:lnTo>
                  <a:lnTo>
                    <a:pt x="11"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29" name="Freeform 704"/>
            <p:cNvSpPr>
              <a:spLocks/>
            </p:cNvSpPr>
            <p:nvPr/>
          </p:nvSpPr>
          <p:spPr bwMode="gray">
            <a:xfrm>
              <a:off x="4381" y="1461"/>
              <a:ext cx="102" cy="40"/>
            </a:xfrm>
            <a:custGeom>
              <a:avLst/>
              <a:gdLst>
                <a:gd name="T0" fmla="*/ 2147483647 w 78"/>
                <a:gd name="T1" fmla="*/ 2147483647 h 31"/>
                <a:gd name="T2" fmla="*/ 2147483647 w 78"/>
                <a:gd name="T3" fmla="*/ 2147483647 h 31"/>
                <a:gd name="T4" fmla="*/ 2147483647 w 78"/>
                <a:gd name="T5" fmla="*/ 2147483647 h 31"/>
                <a:gd name="T6" fmla="*/ 2147483647 w 78"/>
                <a:gd name="T7" fmla="*/ 2147483647 h 31"/>
                <a:gd name="T8" fmla="*/ 2147483647 w 78"/>
                <a:gd name="T9" fmla="*/ 2147483647 h 31"/>
                <a:gd name="T10" fmla="*/ 2147483647 w 78"/>
                <a:gd name="T11" fmla="*/ 2147483647 h 31"/>
                <a:gd name="T12" fmla="*/ 2147483647 w 78"/>
                <a:gd name="T13" fmla="*/ 2147483647 h 31"/>
                <a:gd name="T14" fmla="*/ 2147483647 w 78"/>
                <a:gd name="T15" fmla="*/ 2147483647 h 31"/>
                <a:gd name="T16" fmla="*/ 0 w 78"/>
                <a:gd name="T17" fmla="*/ 2147483647 h 31"/>
                <a:gd name="T18" fmla="*/ 2147483647 w 78"/>
                <a:gd name="T19" fmla="*/ 2147483647 h 31"/>
                <a:gd name="T20" fmla="*/ 2147483647 w 78"/>
                <a:gd name="T21" fmla="*/ 2147483647 h 31"/>
                <a:gd name="T22" fmla="*/ 2147483647 w 78"/>
                <a:gd name="T23" fmla="*/ 2147483647 h 31"/>
                <a:gd name="T24" fmla="*/ 2147483647 w 78"/>
                <a:gd name="T25" fmla="*/ 2147483647 h 31"/>
                <a:gd name="T26" fmla="*/ 2147483647 w 78"/>
                <a:gd name="T27" fmla="*/ 2147483647 h 31"/>
                <a:gd name="T28" fmla="*/ 2147483647 w 78"/>
                <a:gd name="T29" fmla="*/ 2147483647 h 31"/>
                <a:gd name="T30" fmla="*/ 2147483647 w 78"/>
                <a:gd name="T31" fmla="*/ 2147483647 h 31"/>
                <a:gd name="T32" fmla="*/ 2147483647 w 78"/>
                <a:gd name="T33" fmla="*/ 2147483647 h 31"/>
                <a:gd name="T34" fmla="*/ 2147483647 w 78"/>
                <a:gd name="T35" fmla="*/ 2147483647 h 31"/>
                <a:gd name="T36" fmla="*/ 2147483647 w 78"/>
                <a:gd name="T37" fmla="*/ 2147483647 h 31"/>
                <a:gd name="T38" fmla="*/ 2147483647 w 78"/>
                <a:gd name="T39" fmla="*/ 2147483647 h 31"/>
                <a:gd name="T40" fmla="*/ 2147483647 w 78"/>
                <a:gd name="T41" fmla="*/ 2147483647 h 31"/>
                <a:gd name="T42" fmla="*/ 2147483647 w 78"/>
                <a:gd name="T43" fmla="*/ 2147483647 h 31"/>
                <a:gd name="T44" fmla="*/ 2147483647 w 78"/>
                <a:gd name="T45" fmla="*/ 2147483647 h 31"/>
                <a:gd name="T46" fmla="*/ 2147483647 w 78"/>
                <a:gd name="T47" fmla="*/ 2147483647 h 31"/>
                <a:gd name="T48" fmla="*/ 2147483647 w 78"/>
                <a:gd name="T49" fmla="*/ 2147483647 h 31"/>
                <a:gd name="T50" fmla="*/ 2147483647 w 78"/>
                <a:gd name="T51" fmla="*/ 2147483647 h 31"/>
                <a:gd name="T52" fmla="*/ 2147483647 w 78"/>
                <a:gd name="T53" fmla="*/ 2147483647 h 31"/>
                <a:gd name="T54" fmla="*/ 2147483647 w 78"/>
                <a:gd name="T55" fmla="*/ 2147483647 h 31"/>
                <a:gd name="T56" fmla="*/ 2147483647 w 78"/>
                <a:gd name="T57" fmla="*/ 2147483647 h 31"/>
                <a:gd name="T58" fmla="*/ 2147483647 w 78"/>
                <a:gd name="T59" fmla="*/ 2147483647 h 31"/>
                <a:gd name="T60" fmla="*/ 2147483647 w 78"/>
                <a:gd name="T61" fmla="*/ 2147483647 h 31"/>
                <a:gd name="T62" fmla="*/ 2147483647 w 78"/>
                <a:gd name="T63" fmla="*/ 2147483647 h 31"/>
                <a:gd name="T64" fmla="*/ 2147483647 w 78"/>
                <a:gd name="T65" fmla="*/ 2147483647 h 31"/>
                <a:gd name="T66" fmla="*/ 2147483647 w 78"/>
                <a:gd name="T67" fmla="*/ 2147483647 h 31"/>
                <a:gd name="T68" fmla="*/ 2147483647 w 78"/>
                <a:gd name="T69" fmla="*/ 2147483647 h 31"/>
                <a:gd name="T70" fmla="*/ 2147483647 w 78"/>
                <a:gd name="T71" fmla="*/ 2147483647 h 31"/>
                <a:gd name="T72" fmla="*/ 2147483647 w 78"/>
                <a:gd name="T73" fmla="*/ 2147483647 h 31"/>
                <a:gd name="T74" fmla="*/ 2147483647 w 78"/>
                <a:gd name="T75" fmla="*/ 2147483647 h 31"/>
                <a:gd name="T76" fmla="*/ 2147483647 w 78"/>
                <a:gd name="T77" fmla="*/ 2147483647 h 31"/>
                <a:gd name="T78" fmla="*/ 2147483647 w 78"/>
                <a:gd name="T79" fmla="*/ 2147483647 h 31"/>
                <a:gd name="T80" fmla="*/ 2147483647 w 78"/>
                <a:gd name="T81" fmla="*/ 2147483647 h 31"/>
                <a:gd name="T82" fmla="*/ 2147483647 w 78"/>
                <a:gd name="T83" fmla="*/ 2147483647 h 31"/>
                <a:gd name="T84" fmla="*/ 2147483647 w 78"/>
                <a:gd name="T85" fmla="*/ 2147483647 h 31"/>
                <a:gd name="T86" fmla="*/ 2147483647 w 78"/>
                <a:gd name="T87" fmla="*/ 2147483647 h 31"/>
                <a:gd name="T88" fmla="*/ 2147483647 w 78"/>
                <a:gd name="T89" fmla="*/ 2147483647 h 31"/>
                <a:gd name="T90" fmla="*/ 2147483647 w 78"/>
                <a:gd name="T91" fmla="*/ 2147483647 h 31"/>
                <a:gd name="T92" fmla="*/ 2147483647 w 78"/>
                <a:gd name="T93" fmla="*/ 0 h 31"/>
                <a:gd name="T94" fmla="*/ 2147483647 w 78"/>
                <a:gd name="T95" fmla="*/ 2147483647 h 31"/>
                <a:gd name="T96" fmla="*/ 2147483647 w 78"/>
                <a:gd name="T97" fmla="*/ 2147483647 h 31"/>
                <a:gd name="T98" fmla="*/ 2147483647 w 78"/>
                <a:gd name="T99" fmla="*/ 2147483647 h 31"/>
                <a:gd name="T100" fmla="*/ 2147483647 w 78"/>
                <a:gd name="T101" fmla="*/ 2147483647 h 31"/>
                <a:gd name="T102" fmla="*/ 2147483647 w 78"/>
                <a:gd name="T103" fmla="*/ 2147483647 h 31"/>
                <a:gd name="T104" fmla="*/ 2147483647 w 78"/>
                <a:gd name="T105" fmla="*/ 2147483647 h 31"/>
                <a:gd name="T106" fmla="*/ 2147483647 w 78"/>
                <a:gd name="T107" fmla="*/ 2147483647 h 31"/>
                <a:gd name="T108" fmla="*/ 2147483647 w 78"/>
                <a:gd name="T109" fmla="*/ 2147483647 h 31"/>
                <a:gd name="T110" fmla="*/ 2147483647 w 78"/>
                <a:gd name="T111" fmla="*/ 2147483647 h 31"/>
                <a:gd name="T112" fmla="*/ 2147483647 w 78"/>
                <a:gd name="T113" fmla="*/ 2147483647 h 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31"/>
                <a:gd name="T173" fmla="*/ 78 w 78"/>
                <a:gd name="T174" fmla="*/ 31 h 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31">
                  <a:moveTo>
                    <a:pt x="17" y="1"/>
                  </a:moveTo>
                  <a:lnTo>
                    <a:pt x="11" y="3"/>
                  </a:lnTo>
                  <a:lnTo>
                    <a:pt x="11" y="4"/>
                  </a:lnTo>
                  <a:lnTo>
                    <a:pt x="4" y="5"/>
                  </a:lnTo>
                  <a:lnTo>
                    <a:pt x="6" y="8"/>
                  </a:lnTo>
                  <a:lnTo>
                    <a:pt x="2" y="9"/>
                  </a:lnTo>
                  <a:lnTo>
                    <a:pt x="2" y="10"/>
                  </a:lnTo>
                  <a:lnTo>
                    <a:pt x="3" y="15"/>
                  </a:lnTo>
                  <a:lnTo>
                    <a:pt x="0" y="17"/>
                  </a:lnTo>
                  <a:lnTo>
                    <a:pt x="4" y="23"/>
                  </a:lnTo>
                  <a:lnTo>
                    <a:pt x="8" y="23"/>
                  </a:lnTo>
                  <a:lnTo>
                    <a:pt x="11" y="25"/>
                  </a:lnTo>
                  <a:lnTo>
                    <a:pt x="10" y="27"/>
                  </a:lnTo>
                  <a:lnTo>
                    <a:pt x="22" y="31"/>
                  </a:lnTo>
                  <a:lnTo>
                    <a:pt x="25" y="29"/>
                  </a:lnTo>
                  <a:lnTo>
                    <a:pt x="24" y="24"/>
                  </a:lnTo>
                  <a:lnTo>
                    <a:pt x="26" y="23"/>
                  </a:lnTo>
                  <a:lnTo>
                    <a:pt x="28" y="23"/>
                  </a:lnTo>
                  <a:lnTo>
                    <a:pt x="29" y="26"/>
                  </a:lnTo>
                  <a:lnTo>
                    <a:pt x="37" y="26"/>
                  </a:lnTo>
                  <a:lnTo>
                    <a:pt x="45" y="21"/>
                  </a:lnTo>
                  <a:lnTo>
                    <a:pt x="50" y="22"/>
                  </a:lnTo>
                  <a:lnTo>
                    <a:pt x="50" y="26"/>
                  </a:lnTo>
                  <a:lnTo>
                    <a:pt x="56" y="27"/>
                  </a:lnTo>
                  <a:lnTo>
                    <a:pt x="63" y="23"/>
                  </a:lnTo>
                  <a:lnTo>
                    <a:pt x="58" y="22"/>
                  </a:lnTo>
                  <a:lnTo>
                    <a:pt x="51" y="19"/>
                  </a:lnTo>
                  <a:lnTo>
                    <a:pt x="49" y="14"/>
                  </a:lnTo>
                  <a:lnTo>
                    <a:pt x="53" y="10"/>
                  </a:lnTo>
                  <a:lnTo>
                    <a:pt x="56" y="10"/>
                  </a:lnTo>
                  <a:lnTo>
                    <a:pt x="57" y="12"/>
                  </a:lnTo>
                  <a:lnTo>
                    <a:pt x="54" y="14"/>
                  </a:lnTo>
                  <a:lnTo>
                    <a:pt x="54" y="17"/>
                  </a:lnTo>
                  <a:lnTo>
                    <a:pt x="59" y="20"/>
                  </a:lnTo>
                  <a:lnTo>
                    <a:pt x="64" y="19"/>
                  </a:lnTo>
                  <a:lnTo>
                    <a:pt x="68" y="21"/>
                  </a:lnTo>
                  <a:lnTo>
                    <a:pt x="75" y="16"/>
                  </a:lnTo>
                  <a:lnTo>
                    <a:pt x="72" y="14"/>
                  </a:lnTo>
                  <a:lnTo>
                    <a:pt x="78" y="13"/>
                  </a:lnTo>
                  <a:lnTo>
                    <a:pt x="77" y="11"/>
                  </a:lnTo>
                  <a:lnTo>
                    <a:pt x="70" y="10"/>
                  </a:lnTo>
                  <a:lnTo>
                    <a:pt x="63" y="6"/>
                  </a:lnTo>
                  <a:lnTo>
                    <a:pt x="61" y="7"/>
                  </a:lnTo>
                  <a:lnTo>
                    <a:pt x="55" y="7"/>
                  </a:lnTo>
                  <a:lnTo>
                    <a:pt x="50" y="5"/>
                  </a:lnTo>
                  <a:lnTo>
                    <a:pt x="48" y="2"/>
                  </a:lnTo>
                  <a:lnTo>
                    <a:pt x="45" y="0"/>
                  </a:lnTo>
                  <a:lnTo>
                    <a:pt x="42" y="1"/>
                  </a:lnTo>
                  <a:lnTo>
                    <a:pt x="39" y="4"/>
                  </a:lnTo>
                  <a:lnTo>
                    <a:pt x="39" y="11"/>
                  </a:lnTo>
                  <a:lnTo>
                    <a:pt x="32" y="11"/>
                  </a:lnTo>
                  <a:lnTo>
                    <a:pt x="30" y="10"/>
                  </a:lnTo>
                  <a:lnTo>
                    <a:pt x="30" y="8"/>
                  </a:lnTo>
                  <a:lnTo>
                    <a:pt x="25" y="7"/>
                  </a:lnTo>
                  <a:lnTo>
                    <a:pt x="25" y="5"/>
                  </a:lnTo>
                  <a:lnTo>
                    <a:pt x="28" y="4"/>
                  </a:lnTo>
                  <a:lnTo>
                    <a:pt x="17"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0" name="Freeform 705"/>
            <p:cNvSpPr>
              <a:spLocks/>
            </p:cNvSpPr>
            <p:nvPr/>
          </p:nvSpPr>
          <p:spPr bwMode="gray">
            <a:xfrm>
              <a:off x="4755" y="1619"/>
              <a:ext cx="19" cy="12"/>
            </a:xfrm>
            <a:custGeom>
              <a:avLst/>
              <a:gdLst>
                <a:gd name="T0" fmla="*/ 2147483647 w 14"/>
                <a:gd name="T1" fmla="*/ 2147483647 h 9"/>
                <a:gd name="T2" fmla="*/ 2147483647 w 14"/>
                <a:gd name="T3" fmla="*/ 2147483647 h 9"/>
                <a:gd name="T4" fmla="*/ 0 w 14"/>
                <a:gd name="T5" fmla="*/ 2147483647 h 9"/>
                <a:gd name="T6" fmla="*/ 2147483647 w 14"/>
                <a:gd name="T7" fmla="*/ 2147483647 h 9"/>
                <a:gd name="T8" fmla="*/ 2147483647 w 14"/>
                <a:gd name="T9" fmla="*/ 0 h 9"/>
                <a:gd name="T10" fmla="*/ 2147483647 w 14"/>
                <a:gd name="T11" fmla="*/ 2147483647 h 9"/>
                <a:gd name="T12" fmla="*/ 2147483647 w 14"/>
                <a:gd name="T13" fmla="*/ 2147483647 h 9"/>
                <a:gd name="T14" fmla="*/ 2147483647 w 14"/>
                <a:gd name="T15" fmla="*/ 2147483647 h 9"/>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9"/>
                <a:gd name="T26" fmla="*/ 14 w 14"/>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9">
                  <a:moveTo>
                    <a:pt x="11" y="9"/>
                  </a:moveTo>
                  <a:lnTo>
                    <a:pt x="6" y="8"/>
                  </a:lnTo>
                  <a:lnTo>
                    <a:pt x="0" y="5"/>
                  </a:lnTo>
                  <a:lnTo>
                    <a:pt x="2" y="2"/>
                  </a:lnTo>
                  <a:lnTo>
                    <a:pt x="5" y="0"/>
                  </a:lnTo>
                  <a:lnTo>
                    <a:pt x="13" y="3"/>
                  </a:lnTo>
                  <a:lnTo>
                    <a:pt x="14" y="7"/>
                  </a:lnTo>
                  <a:lnTo>
                    <a:pt x="11"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1" name="Freeform 706"/>
            <p:cNvSpPr>
              <a:spLocks/>
            </p:cNvSpPr>
            <p:nvPr/>
          </p:nvSpPr>
          <p:spPr bwMode="gray">
            <a:xfrm>
              <a:off x="4701" y="1903"/>
              <a:ext cx="16" cy="18"/>
            </a:xfrm>
            <a:custGeom>
              <a:avLst/>
              <a:gdLst>
                <a:gd name="T0" fmla="*/ 0 w 13"/>
                <a:gd name="T1" fmla="*/ 2147483647 h 14"/>
                <a:gd name="T2" fmla="*/ 2147483647 w 13"/>
                <a:gd name="T3" fmla="*/ 2147483647 h 14"/>
                <a:gd name="T4" fmla="*/ 2147483647 w 13"/>
                <a:gd name="T5" fmla="*/ 2147483647 h 14"/>
                <a:gd name="T6" fmla="*/ 2147483647 w 13"/>
                <a:gd name="T7" fmla="*/ 2147483647 h 14"/>
                <a:gd name="T8" fmla="*/ 2147483647 w 13"/>
                <a:gd name="T9" fmla="*/ 0 h 14"/>
                <a:gd name="T10" fmla="*/ 2147483647 w 13"/>
                <a:gd name="T11" fmla="*/ 2147483647 h 14"/>
                <a:gd name="T12" fmla="*/ 2147483647 w 13"/>
                <a:gd name="T13" fmla="*/ 2147483647 h 14"/>
                <a:gd name="T14" fmla="*/ 0 w 13"/>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14"/>
                  </a:moveTo>
                  <a:lnTo>
                    <a:pt x="1" y="11"/>
                  </a:lnTo>
                  <a:lnTo>
                    <a:pt x="3" y="9"/>
                  </a:lnTo>
                  <a:lnTo>
                    <a:pt x="4" y="4"/>
                  </a:lnTo>
                  <a:lnTo>
                    <a:pt x="12" y="0"/>
                  </a:lnTo>
                  <a:lnTo>
                    <a:pt x="13" y="8"/>
                  </a:lnTo>
                  <a:lnTo>
                    <a:pt x="4" y="14"/>
                  </a:lnTo>
                  <a:lnTo>
                    <a:pt x="0" y="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2" name="Freeform 707"/>
            <p:cNvSpPr>
              <a:spLocks/>
            </p:cNvSpPr>
            <p:nvPr/>
          </p:nvSpPr>
          <p:spPr bwMode="gray">
            <a:xfrm>
              <a:off x="4729" y="1997"/>
              <a:ext cx="15" cy="18"/>
            </a:xfrm>
            <a:custGeom>
              <a:avLst/>
              <a:gdLst>
                <a:gd name="T0" fmla="*/ 0 w 12"/>
                <a:gd name="T1" fmla="*/ 2147483647 h 14"/>
                <a:gd name="T2" fmla="*/ 2147483647 w 12"/>
                <a:gd name="T3" fmla="*/ 0 h 14"/>
                <a:gd name="T4" fmla="*/ 2147483647 w 12"/>
                <a:gd name="T5" fmla="*/ 2147483647 h 14"/>
                <a:gd name="T6" fmla="*/ 2147483647 w 12"/>
                <a:gd name="T7" fmla="*/ 2147483647 h 14"/>
                <a:gd name="T8" fmla="*/ 2147483647 w 12"/>
                <a:gd name="T9" fmla="*/ 2147483647 h 14"/>
                <a:gd name="T10" fmla="*/ 2147483647 w 12"/>
                <a:gd name="T11" fmla="*/ 2147483647 h 14"/>
                <a:gd name="T12" fmla="*/ 0 w 12"/>
                <a:gd name="T13" fmla="*/ 2147483647 h 14"/>
                <a:gd name="T14" fmla="*/ 0 60000 65536"/>
                <a:gd name="T15" fmla="*/ 0 60000 65536"/>
                <a:gd name="T16" fmla="*/ 0 60000 65536"/>
                <a:gd name="T17" fmla="*/ 0 60000 65536"/>
                <a:gd name="T18" fmla="*/ 0 60000 65536"/>
                <a:gd name="T19" fmla="*/ 0 60000 65536"/>
                <a:gd name="T20" fmla="*/ 0 60000 65536"/>
                <a:gd name="T21" fmla="*/ 0 w 12"/>
                <a:gd name="T22" fmla="*/ 0 h 14"/>
                <a:gd name="T23" fmla="*/ 12 w 1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4">
                  <a:moveTo>
                    <a:pt x="0" y="4"/>
                  </a:moveTo>
                  <a:lnTo>
                    <a:pt x="2" y="0"/>
                  </a:lnTo>
                  <a:lnTo>
                    <a:pt x="6" y="3"/>
                  </a:lnTo>
                  <a:lnTo>
                    <a:pt x="11" y="12"/>
                  </a:lnTo>
                  <a:lnTo>
                    <a:pt x="12" y="14"/>
                  </a:lnTo>
                  <a:lnTo>
                    <a:pt x="6" y="12"/>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3" name="Freeform 708"/>
            <p:cNvSpPr>
              <a:spLocks/>
            </p:cNvSpPr>
            <p:nvPr/>
          </p:nvSpPr>
          <p:spPr bwMode="gray">
            <a:xfrm>
              <a:off x="4749" y="2007"/>
              <a:ext cx="13" cy="12"/>
            </a:xfrm>
            <a:custGeom>
              <a:avLst/>
              <a:gdLst>
                <a:gd name="T0" fmla="*/ 0 w 10"/>
                <a:gd name="T1" fmla="*/ 2147483647 h 9"/>
                <a:gd name="T2" fmla="*/ 2147483647 w 10"/>
                <a:gd name="T3" fmla="*/ 0 h 9"/>
                <a:gd name="T4" fmla="*/ 2147483647 w 10"/>
                <a:gd name="T5" fmla="*/ 2147483647 h 9"/>
                <a:gd name="T6" fmla="*/ 2147483647 w 10"/>
                <a:gd name="T7" fmla="*/ 2147483647 h 9"/>
                <a:gd name="T8" fmla="*/ 2147483647 w 10"/>
                <a:gd name="T9" fmla="*/ 2147483647 h 9"/>
                <a:gd name="T10" fmla="*/ 0 w 10"/>
                <a:gd name="T11" fmla="*/ 2147483647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0" y="1"/>
                  </a:moveTo>
                  <a:lnTo>
                    <a:pt x="4" y="0"/>
                  </a:lnTo>
                  <a:lnTo>
                    <a:pt x="10" y="7"/>
                  </a:lnTo>
                  <a:lnTo>
                    <a:pt x="6" y="9"/>
                  </a:lnTo>
                  <a:lnTo>
                    <a:pt x="1" y="4"/>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4" name="Freeform 709"/>
            <p:cNvSpPr>
              <a:spLocks/>
            </p:cNvSpPr>
            <p:nvPr/>
          </p:nvSpPr>
          <p:spPr bwMode="gray">
            <a:xfrm>
              <a:off x="4798" y="2063"/>
              <a:ext cx="10" cy="6"/>
            </a:xfrm>
            <a:custGeom>
              <a:avLst/>
              <a:gdLst>
                <a:gd name="T0" fmla="*/ 0 w 8"/>
                <a:gd name="T1" fmla="*/ 0 h 5"/>
                <a:gd name="T2" fmla="*/ 2147483647 w 8"/>
                <a:gd name="T3" fmla="*/ 2147483647 h 5"/>
                <a:gd name="T4" fmla="*/ 2147483647 w 8"/>
                <a:gd name="T5" fmla="*/ 2147483647 h 5"/>
                <a:gd name="T6" fmla="*/ 2147483647 w 8"/>
                <a:gd name="T7" fmla="*/ 2147483647 h 5"/>
                <a:gd name="T8" fmla="*/ 0 w 8"/>
                <a:gd name="T9" fmla="*/ 2147483647 h 5"/>
                <a:gd name="T10" fmla="*/ 0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0" y="0"/>
                  </a:moveTo>
                  <a:lnTo>
                    <a:pt x="6" y="2"/>
                  </a:lnTo>
                  <a:lnTo>
                    <a:pt x="8" y="4"/>
                  </a:lnTo>
                  <a:lnTo>
                    <a:pt x="5" y="5"/>
                  </a:lnTo>
                  <a:lnTo>
                    <a:pt x="0"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5" name="Freeform 710"/>
            <p:cNvSpPr>
              <a:spLocks/>
            </p:cNvSpPr>
            <p:nvPr/>
          </p:nvSpPr>
          <p:spPr bwMode="gray">
            <a:xfrm>
              <a:off x="4806" y="2075"/>
              <a:ext cx="9" cy="4"/>
            </a:xfrm>
            <a:custGeom>
              <a:avLst/>
              <a:gdLst>
                <a:gd name="T0" fmla="*/ 0 w 7"/>
                <a:gd name="T1" fmla="*/ 0 h 3"/>
                <a:gd name="T2" fmla="*/ 2147483647 w 7"/>
                <a:gd name="T3" fmla="*/ 2147483647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1"/>
                  </a:lnTo>
                  <a:lnTo>
                    <a:pt x="7" y="3"/>
                  </a:lnTo>
                  <a:lnTo>
                    <a:pt x="2"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6" name="Freeform 711"/>
            <p:cNvSpPr>
              <a:spLocks/>
            </p:cNvSpPr>
            <p:nvPr/>
          </p:nvSpPr>
          <p:spPr bwMode="gray">
            <a:xfrm>
              <a:off x="4656" y="1840"/>
              <a:ext cx="29" cy="25"/>
            </a:xfrm>
            <a:custGeom>
              <a:avLst/>
              <a:gdLst>
                <a:gd name="T0" fmla="*/ 2147483647 w 22"/>
                <a:gd name="T1" fmla="*/ 0 h 19"/>
                <a:gd name="T2" fmla="*/ 2147483647 w 22"/>
                <a:gd name="T3" fmla="*/ 2147483647 h 19"/>
                <a:gd name="T4" fmla="*/ 2147483647 w 22"/>
                <a:gd name="T5" fmla="*/ 2147483647 h 19"/>
                <a:gd name="T6" fmla="*/ 2147483647 w 22"/>
                <a:gd name="T7" fmla="*/ 2147483647 h 19"/>
                <a:gd name="T8" fmla="*/ 2147483647 w 22"/>
                <a:gd name="T9" fmla="*/ 2147483647 h 19"/>
                <a:gd name="T10" fmla="*/ 2147483647 w 22"/>
                <a:gd name="T11" fmla="*/ 2147483647 h 19"/>
                <a:gd name="T12" fmla="*/ 2147483647 w 22"/>
                <a:gd name="T13" fmla="*/ 2147483647 h 19"/>
                <a:gd name="T14" fmla="*/ 0 w 22"/>
                <a:gd name="T15" fmla="*/ 2147483647 h 19"/>
                <a:gd name="T16" fmla="*/ 2147483647 w 22"/>
                <a:gd name="T17" fmla="*/ 2147483647 h 19"/>
                <a:gd name="T18" fmla="*/ 2147483647 w 22"/>
                <a:gd name="T19" fmla="*/ 0 h 19"/>
                <a:gd name="T20" fmla="*/ 2147483647 w 22"/>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9"/>
                <a:gd name="T35" fmla="*/ 22 w 22"/>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9">
                  <a:moveTo>
                    <a:pt x="22" y="0"/>
                  </a:moveTo>
                  <a:lnTo>
                    <a:pt x="21" y="3"/>
                  </a:lnTo>
                  <a:lnTo>
                    <a:pt x="11" y="11"/>
                  </a:lnTo>
                  <a:lnTo>
                    <a:pt x="9" y="19"/>
                  </a:lnTo>
                  <a:lnTo>
                    <a:pt x="5" y="19"/>
                  </a:lnTo>
                  <a:lnTo>
                    <a:pt x="4" y="12"/>
                  </a:lnTo>
                  <a:lnTo>
                    <a:pt x="2" y="11"/>
                  </a:lnTo>
                  <a:lnTo>
                    <a:pt x="0" y="8"/>
                  </a:lnTo>
                  <a:lnTo>
                    <a:pt x="5" y="2"/>
                  </a:lnTo>
                  <a:lnTo>
                    <a:pt x="5" y="0"/>
                  </a:lnTo>
                  <a:lnTo>
                    <a:pt x="2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7" name="Freeform 712"/>
            <p:cNvSpPr>
              <a:spLocks/>
            </p:cNvSpPr>
            <p:nvPr/>
          </p:nvSpPr>
          <p:spPr bwMode="gray">
            <a:xfrm>
              <a:off x="5042" y="2046"/>
              <a:ext cx="13" cy="11"/>
            </a:xfrm>
            <a:custGeom>
              <a:avLst/>
              <a:gdLst>
                <a:gd name="T0" fmla="*/ 2147483647 w 10"/>
                <a:gd name="T1" fmla="*/ 2147483647 h 8"/>
                <a:gd name="T2" fmla="*/ 2147483647 w 10"/>
                <a:gd name="T3" fmla="*/ 2147483647 h 8"/>
                <a:gd name="T4" fmla="*/ 2147483647 w 10"/>
                <a:gd name="T5" fmla="*/ 0 h 8"/>
                <a:gd name="T6" fmla="*/ 2147483647 w 10"/>
                <a:gd name="T7" fmla="*/ 2147483647 h 8"/>
                <a:gd name="T8" fmla="*/ 0 w 10"/>
                <a:gd name="T9" fmla="*/ 2147483647 h 8"/>
                <a:gd name="T10" fmla="*/ 2147483647 w 10"/>
                <a:gd name="T11" fmla="*/ 2147483647 h 8"/>
                <a:gd name="T12" fmla="*/ 2147483647 w 10"/>
                <a:gd name="T13" fmla="*/ 2147483647 h 8"/>
                <a:gd name="T14" fmla="*/ 0 60000 65536"/>
                <a:gd name="T15" fmla="*/ 0 60000 65536"/>
                <a:gd name="T16" fmla="*/ 0 60000 65536"/>
                <a:gd name="T17" fmla="*/ 0 60000 65536"/>
                <a:gd name="T18" fmla="*/ 0 60000 65536"/>
                <a:gd name="T19" fmla="*/ 0 60000 65536"/>
                <a:gd name="T20" fmla="*/ 0 60000 65536"/>
                <a:gd name="T21" fmla="*/ 0 w 10"/>
                <a:gd name="T22" fmla="*/ 0 h 8"/>
                <a:gd name="T23" fmla="*/ 10 w 1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
                  <a:moveTo>
                    <a:pt x="10" y="3"/>
                  </a:moveTo>
                  <a:lnTo>
                    <a:pt x="10" y="1"/>
                  </a:lnTo>
                  <a:lnTo>
                    <a:pt x="8" y="0"/>
                  </a:lnTo>
                  <a:lnTo>
                    <a:pt x="1" y="6"/>
                  </a:lnTo>
                  <a:lnTo>
                    <a:pt x="0" y="8"/>
                  </a:lnTo>
                  <a:lnTo>
                    <a:pt x="3" y="8"/>
                  </a:lnTo>
                  <a:lnTo>
                    <a:pt x="1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8" name="Freeform 713"/>
            <p:cNvSpPr>
              <a:spLocks/>
            </p:cNvSpPr>
            <p:nvPr/>
          </p:nvSpPr>
          <p:spPr bwMode="gray">
            <a:xfrm>
              <a:off x="5024" y="2054"/>
              <a:ext cx="13" cy="13"/>
            </a:xfrm>
            <a:custGeom>
              <a:avLst/>
              <a:gdLst>
                <a:gd name="T0" fmla="*/ 2147483647 w 10"/>
                <a:gd name="T1" fmla="*/ 2147483647 h 10"/>
                <a:gd name="T2" fmla="*/ 2147483647 w 10"/>
                <a:gd name="T3" fmla="*/ 2147483647 h 10"/>
                <a:gd name="T4" fmla="*/ 0 w 10"/>
                <a:gd name="T5" fmla="*/ 2147483647 h 10"/>
                <a:gd name="T6" fmla="*/ 2147483647 w 10"/>
                <a:gd name="T7" fmla="*/ 2147483647 h 10"/>
                <a:gd name="T8" fmla="*/ 2147483647 w 10"/>
                <a:gd name="T9" fmla="*/ 2147483647 h 10"/>
                <a:gd name="T10" fmla="*/ 2147483647 w 10"/>
                <a:gd name="T11" fmla="*/ 0 h 10"/>
                <a:gd name="T12" fmla="*/ 2147483647 w 10"/>
                <a:gd name="T13" fmla="*/ 2147483647 h 10"/>
                <a:gd name="T14" fmla="*/ 0 60000 65536"/>
                <a:gd name="T15" fmla="*/ 0 60000 65536"/>
                <a:gd name="T16" fmla="*/ 0 60000 65536"/>
                <a:gd name="T17" fmla="*/ 0 60000 65536"/>
                <a:gd name="T18" fmla="*/ 0 60000 65536"/>
                <a:gd name="T19" fmla="*/ 0 60000 65536"/>
                <a:gd name="T20" fmla="*/ 0 60000 65536"/>
                <a:gd name="T21" fmla="*/ 0 w 10"/>
                <a:gd name="T22" fmla="*/ 0 h 10"/>
                <a:gd name="T23" fmla="*/ 10 w 10"/>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0">
                  <a:moveTo>
                    <a:pt x="10" y="1"/>
                  </a:moveTo>
                  <a:lnTo>
                    <a:pt x="2" y="10"/>
                  </a:lnTo>
                  <a:lnTo>
                    <a:pt x="0" y="9"/>
                  </a:lnTo>
                  <a:lnTo>
                    <a:pt x="3" y="5"/>
                  </a:lnTo>
                  <a:lnTo>
                    <a:pt x="3" y="1"/>
                  </a:lnTo>
                  <a:lnTo>
                    <a:pt x="7" y="0"/>
                  </a:lnTo>
                  <a:lnTo>
                    <a:pt x="1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39" name="Freeform 714"/>
            <p:cNvSpPr>
              <a:spLocks/>
            </p:cNvSpPr>
            <p:nvPr/>
          </p:nvSpPr>
          <p:spPr bwMode="gray">
            <a:xfrm>
              <a:off x="4947" y="2079"/>
              <a:ext cx="13" cy="11"/>
            </a:xfrm>
            <a:custGeom>
              <a:avLst/>
              <a:gdLst>
                <a:gd name="T0" fmla="*/ 2147483647 w 10"/>
                <a:gd name="T1" fmla="*/ 2147483647 h 8"/>
                <a:gd name="T2" fmla="*/ 2147483647 w 10"/>
                <a:gd name="T3" fmla="*/ 2147483647 h 8"/>
                <a:gd name="T4" fmla="*/ 2147483647 w 10"/>
                <a:gd name="T5" fmla="*/ 2147483647 h 8"/>
                <a:gd name="T6" fmla="*/ 0 w 10"/>
                <a:gd name="T7" fmla="*/ 2147483647 h 8"/>
                <a:gd name="T8" fmla="*/ 2147483647 w 10"/>
                <a:gd name="T9" fmla="*/ 2147483647 h 8"/>
                <a:gd name="T10" fmla="*/ 2147483647 w 10"/>
                <a:gd name="T11" fmla="*/ 2147483647 h 8"/>
                <a:gd name="T12" fmla="*/ 2147483647 w 10"/>
                <a:gd name="T13" fmla="*/ 0 h 8"/>
                <a:gd name="T14" fmla="*/ 2147483647 w 10"/>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8"/>
                <a:gd name="T26" fmla="*/ 10 w 10"/>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8">
                  <a:moveTo>
                    <a:pt x="10" y="1"/>
                  </a:moveTo>
                  <a:lnTo>
                    <a:pt x="9" y="3"/>
                  </a:lnTo>
                  <a:lnTo>
                    <a:pt x="3" y="8"/>
                  </a:lnTo>
                  <a:lnTo>
                    <a:pt x="0" y="7"/>
                  </a:lnTo>
                  <a:lnTo>
                    <a:pt x="1" y="5"/>
                  </a:lnTo>
                  <a:lnTo>
                    <a:pt x="7" y="1"/>
                  </a:lnTo>
                  <a:lnTo>
                    <a:pt x="8" y="0"/>
                  </a:lnTo>
                  <a:lnTo>
                    <a:pt x="1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0" name="Freeform 715"/>
            <p:cNvSpPr>
              <a:spLocks/>
            </p:cNvSpPr>
            <p:nvPr/>
          </p:nvSpPr>
          <p:spPr bwMode="gray">
            <a:xfrm>
              <a:off x="4959" y="2085"/>
              <a:ext cx="12" cy="3"/>
            </a:xfrm>
            <a:custGeom>
              <a:avLst/>
              <a:gdLst>
                <a:gd name="T0" fmla="*/ 0 w 9"/>
                <a:gd name="T1" fmla="*/ 2147483647 h 2"/>
                <a:gd name="T2" fmla="*/ 2147483647 w 9"/>
                <a:gd name="T3" fmla="*/ 0 h 2"/>
                <a:gd name="T4" fmla="*/ 2147483647 w 9"/>
                <a:gd name="T5" fmla="*/ 0 h 2"/>
                <a:gd name="T6" fmla="*/ 2147483647 w 9"/>
                <a:gd name="T7" fmla="*/ 2147483647 h 2"/>
                <a:gd name="T8" fmla="*/ 0 w 9"/>
                <a:gd name="T9" fmla="*/ 2147483647 h 2"/>
                <a:gd name="T10" fmla="*/ 0 60000 65536"/>
                <a:gd name="T11" fmla="*/ 0 60000 65536"/>
                <a:gd name="T12" fmla="*/ 0 60000 65536"/>
                <a:gd name="T13" fmla="*/ 0 60000 65536"/>
                <a:gd name="T14" fmla="*/ 0 60000 65536"/>
                <a:gd name="T15" fmla="*/ 0 w 9"/>
                <a:gd name="T16" fmla="*/ 0 h 2"/>
                <a:gd name="T17" fmla="*/ 9 w 9"/>
                <a:gd name="T18" fmla="*/ 2 h 2"/>
              </a:gdLst>
              <a:ahLst/>
              <a:cxnLst>
                <a:cxn ang="T10">
                  <a:pos x="T0" y="T1"/>
                </a:cxn>
                <a:cxn ang="T11">
                  <a:pos x="T2" y="T3"/>
                </a:cxn>
                <a:cxn ang="T12">
                  <a:pos x="T4" y="T5"/>
                </a:cxn>
                <a:cxn ang="T13">
                  <a:pos x="T6" y="T7"/>
                </a:cxn>
                <a:cxn ang="T14">
                  <a:pos x="T8" y="T9"/>
                </a:cxn>
              </a:cxnLst>
              <a:rect l="T15" t="T16" r="T17" b="T18"/>
              <a:pathLst>
                <a:path w="9" h="2">
                  <a:moveTo>
                    <a:pt x="0" y="2"/>
                  </a:moveTo>
                  <a:lnTo>
                    <a:pt x="2" y="0"/>
                  </a:lnTo>
                  <a:lnTo>
                    <a:pt x="9" y="0"/>
                  </a:lnTo>
                  <a:lnTo>
                    <a:pt x="9" y="2"/>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1" name="Freeform 716"/>
            <p:cNvSpPr>
              <a:spLocks/>
            </p:cNvSpPr>
            <p:nvPr/>
          </p:nvSpPr>
          <p:spPr bwMode="gray">
            <a:xfrm>
              <a:off x="4909" y="2090"/>
              <a:ext cx="13" cy="5"/>
            </a:xfrm>
            <a:custGeom>
              <a:avLst/>
              <a:gdLst>
                <a:gd name="T0" fmla="*/ 2147483647 w 10"/>
                <a:gd name="T1" fmla="*/ 2147483646 h 5"/>
                <a:gd name="T2" fmla="*/ 2147483647 w 10"/>
                <a:gd name="T3" fmla="*/ 0 h 5"/>
                <a:gd name="T4" fmla="*/ 2147483647 w 10"/>
                <a:gd name="T5" fmla="*/ 2147483646 h 5"/>
                <a:gd name="T6" fmla="*/ 2147483647 w 10"/>
                <a:gd name="T7" fmla="*/ 2147483646 h 5"/>
                <a:gd name="T8" fmla="*/ 0 w 10"/>
                <a:gd name="T9" fmla="*/ 2147483646 h 5"/>
                <a:gd name="T10" fmla="*/ 2147483647 w 10"/>
                <a:gd name="T11" fmla="*/ 2147483646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2" y="1"/>
                  </a:moveTo>
                  <a:lnTo>
                    <a:pt x="5" y="0"/>
                  </a:lnTo>
                  <a:lnTo>
                    <a:pt x="10" y="2"/>
                  </a:lnTo>
                  <a:lnTo>
                    <a:pt x="10" y="5"/>
                  </a:lnTo>
                  <a:lnTo>
                    <a:pt x="0" y="4"/>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2" name="Freeform 717"/>
            <p:cNvSpPr>
              <a:spLocks/>
            </p:cNvSpPr>
            <p:nvPr/>
          </p:nvSpPr>
          <p:spPr bwMode="gray">
            <a:xfrm>
              <a:off x="4923" y="2090"/>
              <a:ext cx="8" cy="9"/>
            </a:xfrm>
            <a:custGeom>
              <a:avLst/>
              <a:gdLst>
                <a:gd name="T0" fmla="*/ 2147483647 w 6"/>
                <a:gd name="T1" fmla="*/ 0 h 7"/>
                <a:gd name="T2" fmla="*/ 2147483647 w 6"/>
                <a:gd name="T3" fmla="*/ 2147483647 h 7"/>
                <a:gd name="T4" fmla="*/ 0 w 6"/>
                <a:gd name="T5" fmla="*/ 2147483647 h 7"/>
                <a:gd name="T6" fmla="*/ 2147483647 w 6"/>
                <a:gd name="T7" fmla="*/ 2147483647 h 7"/>
                <a:gd name="T8" fmla="*/ 2147483647 w 6"/>
                <a:gd name="T9" fmla="*/ 2147483647 h 7"/>
                <a:gd name="T10" fmla="*/ 2147483647 w 6"/>
                <a:gd name="T11" fmla="*/ 2147483647 h 7"/>
                <a:gd name="T12" fmla="*/ 2147483647 w 6"/>
                <a:gd name="T13" fmla="*/ 0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3" y="0"/>
                  </a:moveTo>
                  <a:lnTo>
                    <a:pt x="2" y="3"/>
                  </a:lnTo>
                  <a:lnTo>
                    <a:pt x="0" y="6"/>
                  </a:lnTo>
                  <a:lnTo>
                    <a:pt x="2" y="7"/>
                  </a:lnTo>
                  <a:lnTo>
                    <a:pt x="6" y="3"/>
                  </a:lnTo>
                  <a:lnTo>
                    <a:pt x="6" y="1"/>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3" name="Freeform 718"/>
            <p:cNvSpPr>
              <a:spLocks/>
            </p:cNvSpPr>
            <p:nvPr/>
          </p:nvSpPr>
          <p:spPr bwMode="gray">
            <a:xfrm>
              <a:off x="5120" y="2012"/>
              <a:ext cx="4" cy="7"/>
            </a:xfrm>
            <a:custGeom>
              <a:avLst/>
              <a:gdLst>
                <a:gd name="T0" fmla="*/ 0 w 3"/>
                <a:gd name="T1" fmla="*/ 2147483647 h 5"/>
                <a:gd name="T2" fmla="*/ 2147483647 w 3"/>
                <a:gd name="T3" fmla="*/ 2147483647 h 5"/>
                <a:gd name="T4" fmla="*/ 2147483647 w 3"/>
                <a:gd name="T5" fmla="*/ 0 h 5"/>
                <a:gd name="T6" fmla="*/ 0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5"/>
                  </a:moveTo>
                  <a:lnTo>
                    <a:pt x="3" y="2"/>
                  </a:lnTo>
                  <a:lnTo>
                    <a:pt x="2" y="0"/>
                  </a:lnTo>
                  <a:lnTo>
                    <a:pt x="0" y="1"/>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4" name="Freeform 719"/>
            <p:cNvSpPr>
              <a:spLocks/>
            </p:cNvSpPr>
            <p:nvPr/>
          </p:nvSpPr>
          <p:spPr bwMode="gray">
            <a:xfrm>
              <a:off x="5128" y="2016"/>
              <a:ext cx="4" cy="7"/>
            </a:xfrm>
            <a:custGeom>
              <a:avLst/>
              <a:gdLst>
                <a:gd name="T0" fmla="*/ 0 w 3"/>
                <a:gd name="T1" fmla="*/ 2147483647 h 5"/>
                <a:gd name="T2" fmla="*/ 2147483647 w 3"/>
                <a:gd name="T3" fmla="*/ 0 h 5"/>
                <a:gd name="T4" fmla="*/ 2147483647 w 3"/>
                <a:gd name="T5" fmla="*/ 2147483647 h 5"/>
                <a:gd name="T6" fmla="*/ 2147483647 w 3"/>
                <a:gd name="T7" fmla="*/ 2147483647 h 5"/>
                <a:gd name="T8" fmla="*/ 0 w 3"/>
                <a:gd name="T9" fmla="*/ 2147483647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0" y="2"/>
                  </a:moveTo>
                  <a:lnTo>
                    <a:pt x="2" y="0"/>
                  </a:lnTo>
                  <a:lnTo>
                    <a:pt x="3" y="1"/>
                  </a:lnTo>
                  <a:lnTo>
                    <a:pt x="1"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5" name="Freeform 720"/>
            <p:cNvSpPr>
              <a:spLocks/>
            </p:cNvSpPr>
            <p:nvPr/>
          </p:nvSpPr>
          <p:spPr bwMode="gray">
            <a:xfrm>
              <a:off x="4883" y="1582"/>
              <a:ext cx="47" cy="16"/>
            </a:xfrm>
            <a:custGeom>
              <a:avLst/>
              <a:gdLst>
                <a:gd name="T0" fmla="*/ 2147483647 w 36"/>
                <a:gd name="T1" fmla="*/ 0 h 12"/>
                <a:gd name="T2" fmla="*/ 2147483647 w 36"/>
                <a:gd name="T3" fmla="*/ 0 h 12"/>
                <a:gd name="T4" fmla="*/ 2147483647 w 36"/>
                <a:gd name="T5" fmla="*/ 2147483647 h 12"/>
                <a:gd name="T6" fmla="*/ 2147483647 w 36"/>
                <a:gd name="T7" fmla="*/ 2147483647 h 12"/>
                <a:gd name="T8" fmla="*/ 2147483647 w 36"/>
                <a:gd name="T9" fmla="*/ 2147483647 h 12"/>
                <a:gd name="T10" fmla="*/ 2147483647 w 36"/>
                <a:gd name="T11" fmla="*/ 2147483647 h 12"/>
                <a:gd name="T12" fmla="*/ 2147483647 w 36"/>
                <a:gd name="T13" fmla="*/ 2147483647 h 12"/>
                <a:gd name="T14" fmla="*/ 2147483647 w 36"/>
                <a:gd name="T15" fmla="*/ 2147483647 h 12"/>
                <a:gd name="T16" fmla="*/ 2147483647 w 36"/>
                <a:gd name="T17" fmla="*/ 2147483647 h 12"/>
                <a:gd name="T18" fmla="*/ 2147483647 w 36"/>
                <a:gd name="T19" fmla="*/ 2147483647 h 12"/>
                <a:gd name="T20" fmla="*/ 2147483647 w 36"/>
                <a:gd name="T21" fmla="*/ 2147483647 h 12"/>
                <a:gd name="T22" fmla="*/ 2147483647 w 36"/>
                <a:gd name="T23" fmla="*/ 2147483647 h 12"/>
                <a:gd name="T24" fmla="*/ 0 w 36"/>
                <a:gd name="T25" fmla="*/ 2147483647 h 12"/>
                <a:gd name="T26" fmla="*/ 2147483647 w 36"/>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2"/>
                <a:gd name="T44" fmla="*/ 36 w 36"/>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2">
                  <a:moveTo>
                    <a:pt x="2" y="0"/>
                  </a:moveTo>
                  <a:lnTo>
                    <a:pt x="4" y="0"/>
                  </a:lnTo>
                  <a:lnTo>
                    <a:pt x="12" y="2"/>
                  </a:lnTo>
                  <a:lnTo>
                    <a:pt x="20" y="1"/>
                  </a:lnTo>
                  <a:lnTo>
                    <a:pt x="27" y="1"/>
                  </a:lnTo>
                  <a:lnTo>
                    <a:pt x="31" y="4"/>
                  </a:lnTo>
                  <a:lnTo>
                    <a:pt x="36" y="4"/>
                  </a:lnTo>
                  <a:lnTo>
                    <a:pt x="36" y="5"/>
                  </a:lnTo>
                  <a:lnTo>
                    <a:pt x="36" y="9"/>
                  </a:lnTo>
                  <a:lnTo>
                    <a:pt x="30" y="12"/>
                  </a:lnTo>
                  <a:lnTo>
                    <a:pt x="15" y="12"/>
                  </a:lnTo>
                  <a:lnTo>
                    <a:pt x="8" y="8"/>
                  </a:lnTo>
                  <a:lnTo>
                    <a:pt x="0" y="3"/>
                  </a:lnTo>
                  <a:lnTo>
                    <a:pt x="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6" name="Freeform 721"/>
            <p:cNvSpPr>
              <a:spLocks/>
            </p:cNvSpPr>
            <p:nvPr/>
          </p:nvSpPr>
          <p:spPr bwMode="gray">
            <a:xfrm>
              <a:off x="4872" y="2093"/>
              <a:ext cx="11" cy="7"/>
            </a:xfrm>
            <a:custGeom>
              <a:avLst/>
              <a:gdLst>
                <a:gd name="T0" fmla="*/ 2147483647 w 8"/>
                <a:gd name="T1" fmla="*/ 0 h 5"/>
                <a:gd name="T2" fmla="*/ 2147483647 w 8"/>
                <a:gd name="T3" fmla="*/ 2147483647 h 5"/>
                <a:gd name="T4" fmla="*/ 2147483647 w 8"/>
                <a:gd name="T5" fmla="*/ 2147483647 h 5"/>
                <a:gd name="T6" fmla="*/ 2147483647 w 8"/>
                <a:gd name="T7" fmla="*/ 2147483647 h 5"/>
                <a:gd name="T8" fmla="*/ 0 w 8"/>
                <a:gd name="T9" fmla="*/ 0 h 5"/>
                <a:gd name="T10" fmla="*/ 2147483647 w 8"/>
                <a:gd name="T11" fmla="*/ 0 h 5"/>
                <a:gd name="T12" fmla="*/ 0 60000 65536"/>
                <a:gd name="T13" fmla="*/ 0 60000 65536"/>
                <a:gd name="T14" fmla="*/ 0 60000 65536"/>
                <a:gd name="T15" fmla="*/ 0 60000 65536"/>
                <a:gd name="T16" fmla="*/ 0 60000 65536"/>
                <a:gd name="T17" fmla="*/ 0 60000 65536"/>
                <a:gd name="T18" fmla="*/ 0 w 8"/>
                <a:gd name="T19" fmla="*/ 0 h 5"/>
                <a:gd name="T20" fmla="*/ 8 w 8"/>
                <a:gd name="T21" fmla="*/ 5 h 5"/>
              </a:gdLst>
              <a:ahLst/>
              <a:cxnLst>
                <a:cxn ang="T12">
                  <a:pos x="T0" y="T1"/>
                </a:cxn>
                <a:cxn ang="T13">
                  <a:pos x="T2" y="T3"/>
                </a:cxn>
                <a:cxn ang="T14">
                  <a:pos x="T4" y="T5"/>
                </a:cxn>
                <a:cxn ang="T15">
                  <a:pos x="T6" y="T7"/>
                </a:cxn>
                <a:cxn ang="T16">
                  <a:pos x="T8" y="T9"/>
                </a:cxn>
                <a:cxn ang="T17">
                  <a:pos x="T10" y="T11"/>
                </a:cxn>
              </a:cxnLst>
              <a:rect l="T18" t="T19" r="T20" b="T21"/>
              <a:pathLst>
                <a:path w="8" h="5">
                  <a:moveTo>
                    <a:pt x="3" y="0"/>
                  </a:moveTo>
                  <a:lnTo>
                    <a:pt x="8" y="4"/>
                  </a:lnTo>
                  <a:lnTo>
                    <a:pt x="5" y="5"/>
                  </a:lnTo>
                  <a:lnTo>
                    <a:pt x="1" y="1"/>
                  </a:lnTo>
                  <a:lnTo>
                    <a:pt x="0" y="0"/>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7" name="Freeform 722"/>
            <p:cNvSpPr>
              <a:spLocks/>
            </p:cNvSpPr>
            <p:nvPr/>
          </p:nvSpPr>
          <p:spPr bwMode="gray">
            <a:xfrm>
              <a:off x="4855" y="2081"/>
              <a:ext cx="9" cy="7"/>
            </a:xfrm>
            <a:custGeom>
              <a:avLst/>
              <a:gdLst>
                <a:gd name="T0" fmla="*/ 2147483647 w 7"/>
                <a:gd name="T1" fmla="*/ 0 h 5"/>
                <a:gd name="T2" fmla="*/ 2147483647 w 7"/>
                <a:gd name="T3" fmla="*/ 0 h 5"/>
                <a:gd name="T4" fmla="*/ 2147483647 w 7"/>
                <a:gd name="T5" fmla="*/ 2147483647 h 5"/>
                <a:gd name="T6" fmla="*/ 2147483647 w 7"/>
                <a:gd name="T7" fmla="*/ 2147483647 h 5"/>
                <a:gd name="T8" fmla="*/ 0 w 7"/>
                <a:gd name="T9" fmla="*/ 2147483647 h 5"/>
                <a:gd name="T10" fmla="*/ 2147483647 w 7"/>
                <a:gd name="T11" fmla="*/ 2147483647 h 5"/>
                <a:gd name="T12" fmla="*/ 2147483647 w 7"/>
                <a:gd name="T13" fmla="*/ 0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4" y="0"/>
                  </a:moveTo>
                  <a:lnTo>
                    <a:pt x="7" y="0"/>
                  </a:lnTo>
                  <a:lnTo>
                    <a:pt x="6" y="4"/>
                  </a:lnTo>
                  <a:lnTo>
                    <a:pt x="3" y="5"/>
                  </a:lnTo>
                  <a:lnTo>
                    <a:pt x="0" y="4"/>
                  </a:lnTo>
                  <a:lnTo>
                    <a:pt x="3" y="2"/>
                  </a:lnTo>
                  <a:lnTo>
                    <a:pt x="4"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8" name="Freeform 723"/>
            <p:cNvSpPr>
              <a:spLocks/>
            </p:cNvSpPr>
            <p:nvPr/>
          </p:nvSpPr>
          <p:spPr bwMode="gray">
            <a:xfrm>
              <a:off x="3812" y="1314"/>
              <a:ext cx="18" cy="4"/>
            </a:xfrm>
            <a:custGeom>
              <a:avLst/>
              <a:gdLst>
                <a:gd name="T0" fmla="*/ 2147483647 w 14"/>
                <a:gd name="T1" fmla="*/ 0 h 3"/>
                <a:gd name="T2" fmla="*/ 2147483647 w 14"/>
                <a:gd name="T3" fmla="*/ 2147483647 h 3"/>
                <a:gd name="T4" fmla="*/ 2147483647 w 14"/>
                <a:gd name="T5" fmla="*/ 2147483647 h 3"/>
                <a:gd name="T6" fmla="*/ 2147483647 w 14"/>
                <a:gd name="T7" fmla="*/ 2147483647 h 3"/>
                <a:gd name="T8" fmla="*/ 0 w 14"/>
                <a:gd name="T9" fmla="*/ 2147483647 h 3"/>
                <a:gd name="T10" fmla="*/ 2147483647 w 14"/>
                <a:gd name="T11" fmla="*/ 0 h 3"/>
                <a:gd name="T12" fmla="*/ 2147483647 w 14"/>
                <a:gd name="T13" fmla="*/ 0 h 3"/>
                <a:gd name="T14" fmla="*/ 0 60000 65536"/>
                <a:gd name="T15" fmla="*/ 0 60000 65536"/>
                <a:gd name="T16" fmla="*/ 0 60000 65536"/>
                <a:gd name="T17" fmla="*/ 0 60000 65536"/>
                <a:gd name="T18" fmla="*/ 0 60000 65536"/>
                <a:gd name="T19" fmla="*/ 0 60000 65536"/>
                <a:gd name="T20" fmla="*/ 0 60000 65536"/>
                <a:gd name="T21" fmla="*/ 0 w 14"/>
                <a:gd name="T22" fmla="*/ 0 h 3"/>
                <a:gd name="T23" fmla="*/ 14 w 1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3">
                  <a:moveTo>
                    <a:pt x="12" y="0"/>
                  </a:moveTo>
                  <a:lnTo>
                    <a:pt x="14" y="2"/>
                  </a:lnTo>
                  <a:lnTo>
                    <a:pt x="13" y="3"/>
                  </a:lnTo>
                  <a:lnTo>
                    <a:pt x="5" y="3"/>
                  </a:lnTo>
                  <a:lnTo>
                    <a:pt x="0" y="1"/>
                  </a:lnTo>
                  <a:lnTo>
                    <a:pt x="4" y="0"/>
                  </a:lnTo>
                  <a:lnTo>
                    <a:pt x="12"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49" name="Rectangle 724"/>
            <p:cNvSpPr>
              <a:spLocks noChangeArrowheads="1"/>
            </p:cNvSpPr>
            <p:nvPr/>
          </p:nvSpPr>
          <p:spPr bwMode="gray">
            <a:xfrm>
              <a:off x="3828" y="1366"/>
              <a:ext cx="7" cy="2"/>
            </a:xfrm>
            <a:prstGeom prst="rect">
              <a:avLst/>
            </a:prstGeom>
            <a:grp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defTabSz="1828754" hangingPunct="1">
                <a:spcBef>
                  <a:spcPct val="50000"/>
                </a:spcBef>
                <a:defRPr/>
              </a:pPr>
              <a:endParaRPr lang="en-GB" altLang="en-US" sz="2400" kern="1200">
                <a:solidFill>
                  <a:srgbClr val="000000"/>
                </a:solidFill>
                <a:uFillTx/>
                <a:ea typeface="MS PGothic" charset="-128"/>
                <a:cs typeface="+mn-cs"/>
              </a:endParaRPr>
            </a:p>
          </p:txBody>
        </p:sp>
        <p:sp>
          <p:nvSpPr>
            <p:cNvPr id="48850" name="Freeform 725"/>
            <p:cNvSpPr>
              <a:spLocks/>
            </p:cNvSpPr>
            <p:nvPr/>
          </p:nvSpPr>
          <p:spPr bwMode="gray">
            <a:xfrm>
              <a:off x="3818" y="1368"/>
              <a:ext cx="9" cy="3"/>
            </a:xfrm>
            <a:custGeom>
              <a:avLst/>
              <a:gdLst>
                <a:gd name="T0" fmla="*/ 0 w 7"/>
                <a:gd name="T1" fmla="*/ 0 h 2"/>
                <a:gd name="T2" fmla="*/ 2147483647 w 7"/>
                <a:gd name="T3" fmla="*/ 0 h 2"/>
                <a:gd name="T4" fmla="*/ 2147483647 w 7"/>
                <a:gd name="T5" fmla="*/ 2147483647 h 2"/>
                <a:gd name="T6" fmla="*/ 2147483647 w 7"/>
                <a:gd name="T7" fmla="*/ 2147483647 h 2"/>
                <a:gd name="T8" fmla="*/ 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0"/>
                  </a:moveTo>
                  <a:lnTo>
                    <a:pt x="3" y="0"/>
                  </a:lnTo>
                  <a:lnTo>
                    <a:pt x="7" y="2"/>
                  </a:lnTo>
                  <a:lnTo>
                    <a:pt x="2"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1" name="Freeform 726"/>
            <p:cNvSpPr>
              <a:spLocks/>
            </p:cNvSpPr>
            <p:nvPr/>
          </p:nvSpPr>
          <p:spPr bwMode="gray">
            <a:xfrm>
              <a:off x="3828" y="1373"/>
              <a:ext cx="4" cy="0"/>
            </a:xfrm>
            <a:custGeom>
              <a:avLst/>
              <a:gdLst>
                <a:gd name="T0" fmla="*/ 0 w 3"/>
                <a:gd name="T1" fmla="*/ 0 h 1"/>
                <a:gd name="T2" fmla="*/ 2147483647 w 3"/>
                <a:gd name="T3" fmla="*/ 0 h 1"/>
                <a:gd name="T4" fmla="*/ 2147483647 w 3"/>
                <a:gd name="T5" fmla="*/ 0 h 1"/>
                <a:gd name="T6" fmla="*/ 0 w 3"/>
                <a:gd name="T7" fmla="*/ 0 h 1"/>
                <a:gd name="T8" fmla="*/ 0 w 3"/>
                <a:gd name="T9" fmla="*/ 0 h 1"/>
                <a:gd name="T10" fmla="*/ 0 60000 65536"/>
                <a:gd name="T11" fmla="*/ 0 60000 65536"/>
                <a:gd name="T12" fmla="*/ 0 60000 65536"/>
                <a:gd name="T13" fmla="*/ 0 60000 65536"/>
                <a:gd name="T14" fmla="*/ 0 60000 65536"/>
                <a:gd name="T15" fmla="*/ 0 w 3"/>
                <a:gd name="T16" fmla="*/ 0 h 1"/>
                <a:gd name="T17" fmla="*/ 3 w 3"/>
                <a:gd name="T18" fmla="*/ 0 h 1"/>
              </a:gdLst>
              <a:ahLst/>
              <a:cxnLst>
                <a:cxn ang="T10">
                  <a:pos x="T0" y="T1"/>
                </a:cxn>
                <a:cxn ang="T11">
                  <a:pos x="T2" y="T3"/>
                </a:cxn>
                <a:cxn ang="T12">
                  <a:pos x="T4" y="T5"/>
                </a:cxn>
                <a:cxn ang="T13">
                  <a:pos x="T6" y="T7"/>
                </a:cxn>
                <a:cxn ang="T14">
                  <a:pos x="T8" y="T9"/>
                </a:cxn>
              </a:cxnLst>
              <a:rect l="T15" t="T16" r="T17" b="T18"/>
              <a:pathLst>
                <a:path w="3" h="1">
                  <a:moveTo>
                    <a:pt x="0" y="0"/>
                  </a:moveTo>
                  <a:lnTo>
                    <a:pt x="2" y="0"/>
                  </a:lnTo>
                  <a:lnTo>
                    <a:pt x="3" y="1"/>
                  </a:lnTo>
                  <a:lnTo>
                    <a:pt x="0"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2" name="Freeform 727"/>
            <p:cNvSpPr>
              <a:spLocks/>
            </p:cNvSpPr>
            <p:nvPr/>
          </p:nvSpPr>
          <p:spPr bwMode="gray">
            <a:xfrm>
              <a:off x="3801" y="1432"/>
              <a:ext cx="8" cy="5"/>
            </a:xfrm>
            <a:custGeom>
              <a:avLst/>
              <a:gdLst>
                <a:gd name="T0" fmla="*/ 0 w 7"/>
                <a:gd name="T1" fmla="*/ 2147483647 h 4"/>
                <a:gd name="T2" fmla="*/ 0 w 7"/>
                <a:gd name="T3" fmla="*/ 2147483647 h 4"/>
                <a:gd name="T4" fmla="*/ 2147483647 w 7"/>
                <a:gd name="T5" fmla="*/ 0 h 4"/>
                <a:gd name="T6" fmla="*/ 2147483647 w 7"/>
                <a:gd name="T7" fmla="*/ 2147483647 h 4"/>
                <a:gd name="T8" fmla="*/ 2147483647 w 7"/>
                <a:gd name="T9" fmla="*/ 2147483647 h 4"/>
                <a:gd name="T10" fmla="*/ 0 w 7"/>
                <a:gd name="T11" fmla="*/ 2147483647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0" y="2"/>
                  </a:moveTo>
                  <a:lnTo>
                    <a:pt x="0" y="1"/>
                  </a:lnTo>
                  <a:lnTo>
                    <a:pt x="6" y="0"/>
                  </a:lnTo>
                  <a:lnTo>
                    <a:pt x="7" y="2"/>
                  </a:lnTo>
                  <a:lnTo>
                    <a:pt x="3"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3" name="Freeform 728"/>
            <p:cNvSpPr>
              <a:spLocks/>
            </p:cNvSpPr>
            <p:nvPr/>
          </p:nvSpPr>
          <p:spPr bwMode="gray">
            <a:xfrm>
              <a:off x="3794" y="1437"/>
              <a:ext cx="4" cy="4"/>
            </a:xfrm>
            <a:custGeom>
              <a:avLst/>
              <a:gdLst>
                <a:gd name="T0" fmla="*/ 0 w 3"/>
                <a:gd name="T1" fmla="*/ 2147483647 h 3"/>
                <a:gd name="T2" fmla="*/ 2147483647 w 3"/>
                <a:gd name="T3" fmla="*/ 0 h 3"/>
                <a:gd name="T4" fmla="*/ 2147483647 w 3"/>
                <a:gd name="T5" fmla="*/ 2147483647 h 3"/>
                <a:gd name="T6" fmla="*/ 2147483647 w 3"/>
                <a:gd name="T7" fmla="*/ 2147483647 h 3"/>
                <a:gd name="T8" fmla="*/ 0 w 3"/>
                <a:gd name="T9" fmla="*/ 2147483647 h 3"/>
                <a:gd name="T10" fmla="*/ 0 w 3"/>
                <a:gd name="T11" fmla="*/ 2147483647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0" y="1"/>
                  </a:moveTo>
                  <a:lnTo>
                    <a:pt x="2" y="0"/>
                  </a:lnTo>
                  <a:lnTo>
                    <a:pt x="3" y="1"/>
                  </a:lnTo>
                  <a:lnTo>
                    <a:pt x="2" y="3"/>
                  </a:lnTo>
                  <a:lnTo>
                    <a:pt x="0"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4" name="Freeform 729"/>
            <p:cNvSpPr>
              <a:spLocks/>
            </p:cNvSpPr>
            <p:nvPr/>
          </p:nvSpPr>
          <p:spPr bwMode="gray">
            <a:xfrm>
              <a:off x="3705" y="1478"/>
              <a:ext cx="14" cy="6"/>
            </a:xfrm>
            <a:custGeom>
              <a:avLst/>
              <a:gdLst>
                <a:gd name="T0" fmla="*/ 0 w 10"/>
                <a:gd name="T1" fmla="*/ 2147483647 h 5"/>
                <a:gd name="T2" fmla="*/ 2147483647 w 10"/>
                <a:gd name="T3" fmla="*/ 0 h 5"/>
                <a:gd name="T4" fmla="*/ 2147483647 w 10"/>
                <a:gd name="T5" fmla="*/ 2147483647 h 5"/>
                <a:gd name="T6" fmla="*/ 2147483647 w 10"/>
                <a:gd name="T7" fmla="*/ 2147483647 h 5"/>
                <a:gd name="T8" fmla="*/ 2147483647 w 10"/>
                <a:gd name="T9" fmla="*/ 2147483647 h 5"/>
                <a:gd name="T10" fmla="*/ 0 w 10"/>
                <a:gd name="T11" fmla="*/ 2147483647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2"/>
                  </a:moveTo>
                  <a:lnTo>
                    <a:pt x="4" y="0"/>
                  </a:lnTo>
                  <a:lnTo>
                    <a:pt x="8" y="1"/>
                  </a:lnTo>
                  <a:lnTo>
                    <a:pt x="10" y="4"/>
                  </a:lnTo>
                  <a:lnTo>
                    <a:pt x="6" y="5"/>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5" name="Freeform 730"/>
            <p:cNvSpPr>
              <a:spLocks/>
            </p:cNvSpPr>
            <p:nvPr/>
          </p:nvSpPr>
          <p:spPr bwMode="gray">
            <a:xfrm>
              <a:off x="3711" y="1468"/>
              <a:ext cx="8" cy="4"/>
            </a:xfrm>
            <a:custGeom>
              <a:avLst/>
              <a:gdLst>
                <a:gd name="T0" fmla="*/ 0 w 7"/>
                <a:gd name="T1" fmla="*/ 2147483647 h 3"/>
                <a:gd name="T2" fmla="*/ 2147483647 w 7"/>
                <a:gd name="T3" fmla="*/ 2147483647 h 3"/>
                <a:gd name="T4" fmla="*/ 2147483647 w 7"/>
                <a:gd name="T5" fmla="*/ 2147483647 h 3"/>
                <a:gd name="T6" fmla="*/ 2147483647 w 7"/>
                <a:gd name="T7" fmla="*/ 2147483647 h 3"/>
                <a:gd name="T8" fmla="*/ 2147483647 w 7"/>
                <a:gd name="T9" fmla="*/ 0 h 3"/>
                <a:gd name="T10" fmla="*/ 0 w 7"/>
                <a:gd name="T11" fmla="*/ 2147483647 h 3"/>
                <a:gd name="T12" fmla="*/ 0 60000 65536"/>
                <a:gd name="T13" fmla="*/ 0 60000 65536"/>
                <a:gd name="T14" fmla="*/ 0 60000 65536"/>
                <a:gd name="T15" fmla="*/ 0 60000 65536"/>
                <a:gd name="T16" fmla="*/ 0 60000 65536"/>
                <a:gd name="T17" fmla="*/ 0 60000 65536"/>
                <a:gd name="T18" fmla="*/ 0 w 7"/>
                <a:gd name="T19" fmla="*/ 0 h 3"/>
                <a:gd name="T20" fmla="*/ 7 w 7"/>
                <a:gd name="T21" fmla="*/ 3 h 3"/>
              </a:gdLst>
              <a:ahLst/>
              <a:cxnLst>
                <a:cxn ang="T12">
                  <a:pos x="T0" y="T1"/>
                </a:cxn>
                <a:cxn ang="T13">
                  <a:pos x="T2" y="T3"/>
                </a:cxn>
                <a:cxn ang="T14">
                  <a:pos x="T4" y="T5"/>
                </a:cxn>
                <a:cxn ang="T15">
                  <a:pos x="T6" y="T7"/>
                </a:cxn>
                <a:cxn ang="T16">
                  <a:pos x="T8" y="T9"/>
                </a:cxn>
                <a:cxn ang="T17">
                  <a:pos x="T10" y="T11"/>
                </a:cxn>
              </a:cxnLst>
              <a:rect l="T18" t="T19" r="T20" b="T21"/>
              <a:pathLst>
                <a:path w="7" h="3">
                  <a:moveTo>
                    <a:pt x="0" y="1"/>
                  </a:moveTo>
                  <a:lnTo>
                    <a:pt x="2" y="2"/>
                  </a:lnTo>
                  <a:lnTo>
                    <a:pt x="7" y="3"/>
                  </a:lnTo>
                  <a:lnTo>
                    <a:pt x="7" y="1"/>
                  </a:lnTo>
                  <a:lnTo>
                    <a:pt x="3" y="0"/>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6" name="Freeform 731"/>
            <p:cNvSpPr>
              <a:spLocks/>
            </p:cNvSpPr>
            <p:nvPr/>
          </p:nvSpPr>
          <p:spPr bwMode="gray">
            <a:xfrm>
              <a:off x="3717" y="1466"/>
              <a:ext cx="12" cy="3"/>
            </a:xfrm>
            <a:custGeom>
              <a:avLst/>
              <a:gdLst>
                <a:gd name="T0" fmla="*/ 0 w 9"/>
                <a:gd name="T1" fmla="*/ 0 h 2"/>
                <a:gd name="T2" fmla="*/ 2147483647 w 9"/>
                <a:gd name="T3" fmla="*/ 2147483647 h 2"/>
                <a:gd name="T4" fmla="*/ 2147483647 w 9"/>
                <a:gd name="T5" fmla="*/ 2147483647 h 2"/>
                <a:gd name="T6" fmla="*/ 2147483647 w 9"/>
                <a:gd name="T7" fmla="*/ 2147483647 h 2"/>
                <a:gd name="T8" fmla="*/ 2147483647 w 9"/>
                <a:gd name="T9" fmla="*/ 0 h 2"/>
                <a:gd name="T10" fmla="*/ 0 w 9"/>
                <a:gd name="T11" fmla="*/ 0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0" y="0"/>
                  </a:moveTo>
                  <a:lnTo>
                    <a:pt x="4" y="2"/>
                  </a:lnTo>
                  <a:lnTo>
                    <a:pt x="8" y="2"/>
                  </a:lnTo>
                  <a:lnTo>
                    <a:pt x="9" y="1"/>
                  </a:lnTo>
                  <a:lnTo>
                    <a:pt x="6" y="0"/>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7" name="Freeform 732"/>
            <p:cNvSpPr>
              <a:spLocks/>
            </p:cNvSpPr>
            <p:nvPr/>
          </p:nvSpPr>
          <p:spPr bwMode="gray">
            <a:xfrm>
              <a:off x="3714" y="1427"/>
              <a:ext cx="8" cy="4"/>
            </a:xfrm>
            <a:custGeom>
              <a:avLst/>
              <a:gdLst>
                <a:gd name="T0" fmla="*/ 0 w 6"/>
                <a:gd name="T1" fmla="*/ 0 h 3"/>
                <a:gd name="T2" fmla="*/ 2147483647 w 6"/>
                <a:gd name="T3" fmla="*/ 2147483647 h 3"/>
                <a:gd name="T4" fmla="*/ 2147483647 w 6"/>
                <a:gd name="T5" fmla="*/ 2147483647 h 3"/>
                <a:gd name="T6" fmla="*/ 2147483647 w 6"/>
                <a:gd name="T7" fmla="*/ 2147483647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1"/>
                  </a:lnTo>
                  <a:lnTo>
                    <a:pt x="6" y="3"/>
                  </a:lnTo>
                  <a:lnTo>
                    <a:pt x="3"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8" name="Freeform 733"/>
            <p:cNvSpPr>
              <a:spLocks/>
            </p:cNvSpPr>
            <p:nvPr/>
          </p:nvSpPr>
          <p:spPr bwMode="gray">
            <a:xfrm>
              <a:off x="3646" y="1368"/>
              <a:ext cx="16" cy="3"/>
            </a:xfrm>
            <a:custGeom>
              <a:avLst/>
              <a:gdLst>
                <a:gd name="T0" fmla="*/ 0 w 13"/>
                <a:gd name="T1" fmla="*/ 0 h 2"/>
                <a:gd name="T2" fmla="*/ 2147483647 w 13"/>
                <a:gd name="T3" fmla="*/ 0 h 2"/>
                <a:gd name="T4" fmla="*/ 2147483647 w 13"/>
                <a:gd name="T5" fmla="*/ 2147483647 h 2"/>
                <a:gd name="T6" fmla="*/ 2147483647 w 13"/>
                <a:gd name="T7" fmla="*/ 2147483647 h 2"/>
                <a:gd name="T8" fmla="*/ 2147483647 w 13"/>
                <a:gd name="T9" fmla="*/ 2147483647 h 2"/>
                <a:gd name="T10" fmla="*/ 0 w 13"/>
                <a:gd name="T11" fmla="*/ 0 h 2"/>
                <a:gd name="T12" fmla="*/ 0 60000 65536"/>
                <a:gd name="T13" fmla="*/ 0 60000 65536"/>
                <a:gd name="T14" fmla="*/ 0 60000 65536"/>
                <a:gd name="T15" fmla="*/ 0 60000 65536"/>
                <a:gd name="T16" fmla="*/ 0 60000 65536"/>
                <a:gd name="T17" fmla="*/ 0 60000 65536"/>
                <a:gd name="T18" fmla="*/ 0 w 13"/>
                <a:gd name="T19" fmla="*/ 0 h 2"/>
                <a:gd name="T20" fmla="*/ 13 w 13"/>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 h="2">
                  <a:moveTo>
                    <a:pt x="0" y="0"/>
                  </a:moveTo>
                  <a:lnTo>
                    <a:pt x="9" y="0"/>
                  </a:lnTo>
                  <a:lnTo>
                    <a:pt x="13" y="1"/>
                  </a:lnTo>
                  <a:lnTo>
                    <a:pt x="11" y="2"/>
                  </a:lnTo>
                  <a:lnTo>
                    <a:pt x="3"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59" name="Freeform 734"/>
            <p:cNvSpPr>
              <a:spLocks/>
            </p:cNvSpPr>
            <p:nvPr/>
          </p:nvSpPr>
          <p:spPr bwMode="gray">
            <a:xfrm>
              <a:off x="3674" y="1324"/>
              <a:ext cx="16" cy="7"/>
            </a:xfrm>
            <a:custGeom>
              <a:avLst/>
              <a:gdLst>
                <a:gd name="T0" fmla="*/ 0 w 12"/>
                <a:gd name="T1" fmla="*/ 2147483647 h 5"/>
                <a:gd name="T2" fmla="*/ 2147483647 w 12"/>
                <a:gd name="T3" fmla="*/ 0 h 5"/>
                <a:gd name="T4" fmla="*/ 2147483647 w 12"/>
                <a:gd name="T5" fmla="*/ 2147483647 h 5"/>
                <a:gd name="T6" fmla="*/ 2147483647 w 12"/>
                <a:gd name="T7" fmla="*/ 2147483647 h 5"/>
                <a:gd name="T8" fmla="*/ 2147483647 w 12"/>
                <a:gd name="T9" fmla="*/ 2147483647 h 5"/>
                <a:gd name="T10" fmla="*/ 2147483647 w 12"/>
                <a:gd name="T11" fmla="*/ 2147483647 h 5"/>
                <a:gd name="T12" fmla="*/ 0 w 12"/>
                <a:gd name="T13" fmla="*/ 2147483647 h 5"/>
                <a:gd name="T14" fmla="*/ 0 60000 65536"/>
                <a:gd name="T15" fmla="*/ 0 60000 65536"/>
                <a:gd name="T16" fmla="*/ 0 60000 65536"/>
                <a:gd name="T17" fmla="*/ 0 60000 65536"/>
                <a:gd name="T18" fmla="*/ 0 60000 65536"/>
                <a:gd name="T19" fmla="*/ 0 60000 65536"/>
                <a:gd name="T20" fmla="*/ 0 60000 65536"/>
                <a:gd name="T21" fmla="*/ 0 w 12"/>
                <a:gd name="T22" fmla="*/ 0 h 5"/>
                <a:gd name="T23" fmla="*/ 12 w 12"/>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5">
                  <a:moveTo>
                    <a:pt x="0" y="3"/>
                  </a:moveTo>
                  <a:lnTo>
                    <a:pt x="4" y="0"/>
                  </a:lnTo>
                  <a:lnTo>
                    <a:pt x="8" y="1"/>
                  </a:lnTo>
                  <a:lnTo>
                    <a:pt x="12" y="2"/>
                  </a:lnTo>
                  <a:lnTo>
                    <a:pt x="11" y="4"/>
                  </a:lnTo>
                  <a:lnTo>
                    <a:pt x="3" y="5"/>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0" name="Freeform 735"/>
            <p:cNvSpPr>
              <a:spLocks/>
            </p:cNvSpPr>
            <p:nvPr/>
          </p:nvSpPr>
          <p:spPr bwMode="gray">
            <a:xfrm>
              <a:off x="3371" y="1441"/>
              <a:ext cx="186" cy="100"/>
            </a:xfrm>
            <a:custGeom>
              <a:avLst/>
              <a:gdLst>
                <a:gd name="T0" fmla="*/ 2147483647 w 143"/>
                <a:gd name="T1" fmla="*/ 2147483647 h 76"/>
                <a:gd name="T2" fmla="*/ 2147483647 w 143"/>
                <a:gd name="T3" fmla="*/ 2147483647 h 76"/>
                <a:gd name="T4" fmla="*/ 2147483647 w 143"/>
                <a:gd name="T5" fmla="*/ 2147483647 h 76"/>
                <a:gd name="T6" fmla="*/ 2147483647 w 143"/>
                <a:gd name="T7" fmla="*/ 2147483647 h 76"/>
                <a:gd name="T8" fmla="*/ 2147483647 w 143"/>
                <a:gd name="T9" fmla="*/ 2147483647 h 76"/>
                <a:gd name="T10" fmla="*/ 2147483647 w 143"/>
                <a:gd name="T11" fmla="*/ 2147483647 h 76"/>
                <a:gd name="T12" fmla="*/ 2147483647 w 143"/>
                <a:gd name="T13" fmla="*/ 2147483647 h 76"/>
                <a:gd name="T14" fmla="*/ 2147483647 w 143"/>
                <a:gd name="T15" fmla="*/ 2147483647 h 76"/>
                <a:gd name="T16" fmla="*/ 2147483647 w 143"/>
                <a:gd name="T17" fmla="*/ 2147483647 h 76"/>
                <a:gd name="T18" fmla="*/ 2147483647 w 143"/>
                <a:gd name="T19" fmla="*/ 2147483647 h 76"/>
                <a:gd name="T20" fmla="*/ 2147483647 w 143"/>
                <a:gd name="T21" fmla="*/ 2147483647 h 76"/>
                <a:gd name="T22" fmla="*/ 2147483647 w 143"/>
                <a:gd name="T23" fmla="*/ 2147483647 h 76"/>
                <a:gd name="T24" fmla="*/ 2147483647 w 143"/>
                <a:gd name="T25" fmla="*/ 2147483647 h 76"/>
                <a:gd name="T26" fmla="*/ 2147483647 w 143"/>
                <a:gd name="T27" fmla="*/ 2147483647 h 76"/>
                <a:gd name="T28" fmla="*/ 2147483647 w 143"/>
                <a:gd name="T29" fmla="*/ 2147483647 h 76"/>
                <a:gd name="T30" fmla="*/ 2147483647 w 143"/>
                <a:gd name="T31" fmla="*/ 2147483647 h 76"/>
                <a:gd name="T32" fmla="*/ 2147483647 w 143"/>
                <a:gd name="T33" fmla="*/ 2147483647 h 76"/>
                <a:gd name="T34" fmla="*/ 2147483647 w 143"/>
                <a:gd name="T35" fmla="*/ 2147483647 h 76"/>
                <a:gd name="T36" fmla="*/ 2147483647 w 143"/>
                <a:gd name="T37" fmla="*/ 2147483647 h 76"/>
                <a:gd name="T38" fmla="*/ 2147483647 w 143"/>
                <a:gd name="T39" fmla="*/ 2147483647 h 76"/>
                <a:gd name="T40" fmla="*/ 2147483647 w 143"/>
                <a:gd name="T41" fmla="*/ 2147483647 h 76"/>
                <a:gd name="T42" fmla="*/ 2147483647 w 143"/>
                <a:gd name="T43" fmla="*/ 2147483647 h 76"/>
                <a:gd name="T44" fmla="*/ 2147483647 w 143"/>
                <a:gd name="T45" fmla="*/ 2147483647 h 76"/>
                <a:gd name="T46" fmla="*/ 2147483647 w 143"/>
                <a:gd name="T47" fmla="*/ 2147483647 h 76"/>
                <a:gd name="T48" fmla="*/ 2147483647 w 143"/>
                <a:gd name="T49" fmla="*/ 2147483647 h 76"/>
                <a:gd name="T50" fmla="*/ 2147483647 w 143"/>
                <a:gd name="T51" fmla="*/ 2147483647 h 76"/>
                <a:gd name="T52" fmla="*/ 2147483647 w 143"/>
                <a:gd name="T53" fmla="*/ 2147483647 h 76"/>
                <a:gd name="T54" fmla="*/ 2147483647 w 143"/>
                <a:gd name="T55" fmla="*/ 2147483647 h 76"/>
                <a:gd name="T56" fmla="*/ 2147483647 w 143"/>
                <a:gd name="T57" fmla="*/ 2147483647 h 76"/>
                <a:gd name="T58" fmla="*/ 2147483647 w 143"/>
                <a:gd name="T59" fmla="*/ 2147483647 h 76"/>
                <a:gd name="T60" fmla="*/ 2147483647 w 143"/>
                <a:gd name="T61" fmla="*/ 2147483647 h 76"/>
                <a:gd name="T62" fmla="*/ 2147483647 w 143"/>
                <a:gd name="T63" fmla="*/ 2147483647 h 76"/>
                <a:gd name="T64" fmla="*/ 2147483647 w 143"/>
                <a:gd name="T65" fmla="*/ 2147483647 h 76"/>
                <a:gd name="T66" fmla="*/ 2147483647 w 143"/>
                <a:gd name="T67" fmla="*/ 2147483647 h 76"/>
                <a:gd name="T68" fmla="*/ 2147483647 w 143"/>
                <a:gd name="T69" fmla="*/ 2147483647 h 76"/>
                <a:gd name="T70" fmla="*/ 2147483647 w 143"/>
                <a:gd name="T71" fmla="*/ 2147483647 h 76"/>
                <a:gd name="T72" fmla="*/ 2147483647 w 143"/>
                <a:gd name="T73" fmla="*/ 0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
                <a:gd name="T112" fmla="*/ 0 h 76"/>
                <a:gd name="T113" fmla="*/ 143 w 143"/>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 h="76">
                  <a:moveTo>
                    <a:pt x="130" y="0"/>
                  </a:moveTo>
                  <a:lnTo>
                    <a:pt x="142" y="3"/>
                  </a:lnTo>
                  <a:lnTo>
                    <a:pt x="143" y="7"/>
                  </a:lnTo>
                  <a:lnTo>
                    <a:pt x="139" y="11"/>
                  </a:lnTo>
                  <a:lnTo>
                    <a:pt x="140" y="15"/>
                  </a:lnTo>
                  <a:lnTo>
                    <a:pt x="131" y="16"/>
                  </a:lnTo>
                  <a:lnTo>
                    <a:pt x="119" y="21"/>
                  </a:lnTo>
                  <a:lnTo>
                    <a:pt x="107" y="22"/>
                  </a:lnTo>
                  <a:lnTo>
                    <a:pt x="103" y="24"/>
                  </a:lnTo>
                  <a:lnTo>
                    <a:pt x="93" y="25"/>
                  </a:lnTo>
                  <a:lnTo>
                    <a:pt x="91" y="27"/>
                  </a:lnTo>
                  <a:lnTo>
                    <a:pt x="84" y="29"/>
                  </a:lnTo>
                  <a:lnTo>
                    <a:pt x="79" y="31"/>
                  </a:lnTo>
                  <a:lnTo>
                    <a:pt x="75" y="34"/>
                  </a:lnTo>
                  <a:lnTo>
                    <a:pt x="64" y="38"/>
                  </a:lnTo>
                  <a:lnTo>
                    <a:pt x="64" y="42"/>
                  </a:lnTo>
                  <a:lnTo>
                    <a:pt x="60" y="43"/>
                  </a:lnTo>
                  <a:lnTo>
                    <a:pt x="59" y="46"/>
                  </a:lnTo>
                  <a:lnTo>
                    <a:pt x="51" y="46"/>
                  </a:lnTo>
                  <a:lnTo>
                    <a:pt x="50" y="50"/>
                  </a:lnTo>
                  <a:lnTo>
                    <a:pt x="46" y="50"/>
                  </a:lnTo>
                  <a:lnTo>
                    <a:pt x="46" y="54"/>
                  </a:lnTo>
                  <a:lnTo>
                    <a:pt x="42" y="57"/>
                  </a:lnTo>
                  <a:lnTo>
                    <a:pt x="38" y="58"/>
                  </a:lnTo>
                  <a:lnTo>
                    <a:pt x="38" y="65"/>
                  </a:lnTo>
                  <a:lnTo>
                    <a:pt x="29" y="76"/>
                  </a:lnTo>
                  <a:lnTo>
                    <a:pt x="21" y="74"/>
                  </a:lnTo>
                  <a:lnTo>
                    <a:pt x="19" y="73"/>
                  </a:lnTo>
                  <a:lnTo>
                    <a:pt x="9" y="73"/>
                  </a:lnTo>
                  <a:lnTo>
                    <a:pt x="8" y="70"/>
                  </a:lnTo>
                  <a:lnTo>
                    <a:pt x="11" y="68"/>
                  </a:lnTo>
                  <a:lnTo>
                    <a:pt x="17" y="66"/>
                  </a:lnTo>
                  <a:lnTo>
                    <a:pt x="16" y="65"/>
                  </a:lnTo>
                  <a:lnTo>
                    <a:pt x="6" y="67"/>
                  </a:lnTo>
                  <a:lnTo>
                    <a:pt x="0" y="64"/>
                  </a:lnTo>
                  <a:lnTo>
                    <a:pt x="2" y="62"/>
                  </a:lnTo>
                  <a:lnTo>
                    <a:pt x="8" y="61"/>
                  </a:lnTo>
                  <a:lnTo>
                    <a:pt x="9" y="57"/>
                  </a:lnTo>
                  <a:lnTo>
                    <a:pt x="12" y="56"/>
                  </a:lnTo>
                  <a:lnTo>
                    <a:pt x="17" y="57"/>
                  </a:lnTo>
                  <a:lnTo>
                    <a:pt x="19" y="58"/>
                  </a:lnTo>
                  <a:lnTo>
                    <a:pt x="20" y="57"/>
                  </a:lnTo>
                  <a:lnTo>
                    <a:pt x="21" y="57"/>
                  </a:lnTo>
                  <a:lnTo>
                    <a:pt x="17" y="53"/>
                  </a:lnTo>
                  <a:lnTo>
                    <a:pt x="18" y="50"/>
                  </a:lnTo>
                  <a:lnTo>
                    <a:pt x="24" y="49"/>
                  </a:lnTo>
                  <a:lnTo>
                    <a:pt x="20" y="46"/>
                  </a:lnTo>
                  <a:lnTo>
                    <a:pt x="23" y="44"/>
                  </a:lnTo>
                  <a:lnTo>
                    <a:pt x="25" y="43"/>
                  </a:lnTo>
                  <a:lnTo>
                    <a:pt x="20" y="41"/>
                  </a:lnTo>
                  <a:lnTo>
                    <a:pt x="19" y="37"/>
                  </a:lnTo>
                  <a:lnTo>
                    <a:pt x="17" y="35"/>
                  </a:lnTo>
                  <a:lnTo>
                    <a:pt x="21" y="34"/>
                  </a:lnTo>
                  <a:lnTo>
                    <a:pt x="26" y="35"/>
                  </a:lnTo>
                  <a:lnTo>
                    <a:pt x="32" y="33"/>
                  </a:lnTo>
                  <a:lnTo>
                    <a:pt x="32" y="31"/>
                  </a:lnTo>
                  <a:lnTo>
                    <a:pt x="40" y="31"/>
                  </a:lnTo>
                  <a:lnTo>
                    <a:pt x="43" y="26"/>
                  </a:lnTo>
                  <a:lnTo>
                    <a:pt x="46" y="26"/>
                  </a:lnTo>
                  <a:lnTo>
                    <a:pt x="46" y="23"/>
                  </a:lnTo>
                  <a:lnTo>
                    <a:pt x="55" y="22"/>
                  </a:lnTo>
                  <a:lnTo>
                    <a:pt x="60" y="18"/>
                  </a:lnTo>
                  <a:lnTo>
                    <a:pt x="65" y="18"/>
                  </a:lnTo>
                  <a:lnTo>
                    <a:pt x="65" y="20"/>
                  </a:lnTo>
                  <a:lnTo>
                    <a:pt x="71" y="19"/>
                  </a:lnTo>
                  <a:lnTo>
                    <a:pt x="67" y="17"/>
                  </a:lnTo>
                  <a:lnTo>
                    <a:pt x="70" y="15"/>
                  </a:lnTo>
                  <a:lnTo>
                    <a:pt x="80" y="14"/>
                  </a:lnTo>
                  <a:lnTo>
                    <a:pt x="81" y="16"/>
                  </a:lnTo>
                  <a:lnTo>
                    <a:pt x="91" y="14"/>
                  </a:lnTo>
                  <a:lnTo>
                    <a:pt x="114" y="9"/>
                  </a:lnTo>
                  <a:lnTo>
                    <a:pt x="115" y="3"/>
                  </a:lnTo>
                  <a:lnTo>
                    <a:pt x="122" y="3"/>
                  </a:lnTo>
                  <a:lnTo>
                    <a:pt x="13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1" name="Freeform 736"/>
            <p:cNvSpPr>
              <a:spLocks/>
            </p:cNvSpPr>
            <p:nvPr/>
          </p:nvSpPr>
          <p:spPr bwMode="gray">
            <a:xfrm>
              <a:off x="3927" y="1375"/>
              <a:ext cx="72" cy="43"/>
            </a:xfrm>
            <a:custGeom>
              <a:avLst/>
              <a:gdLst>
                <a:gd name="T0" fmla="*/ 2147483647 w 55"/>
                <a:gd name="T1" fmla="*/ 2147483647 h 33"/>
                <a:gd name="T2" fmla="*/ 2147483647 w 55"/>
                <a:gd name="T3" fmla="*/ 2147483647 h 33"/>
                <a:gd name="T4" fmla="*/ 2147483647 w 55"/>
                <a:gd name="T5" fmla="*/ 2147483647 h 33"/>
                <a:gd name="T6" fmla="*/ 2147483647 w 55"/>
                <a:gd name="T7" fmla="*/ 2147483647 h 33"/>
                <a:gd name="T8" fmla="*/ 2147483647 w 55"/>
                <a:gd name="T9" fmla="*/ 2147483647 h 33"/>
                <a:gd name="T10" fmla="*/ 2147483647 w 55"/>
                <a:gd name="T11" fmla="*/ 2147483647 h 33"/>
                <a:gd name="T12" fmla="*/ 2147483647 w 55"/>
                <a:gd name="T13" fmla="*/ 2147483647 h 33"/>
                <a:gd name="T14" fmla="*/ 2147483647 w 55"/>
                <a:gd name="T15" fmla="*/ 2147483647 h 33"/>
                <a:gd name="T16" fmla="*/ 2147483647 w 55"/>
                <a:gd name="T17" fmla="*/ 2147483647 h 33"/>
                <a:gd name="T18" fmla="*/ 2147483647 w 55"/>
                <a:gd name="T19" fmla="*/ 2147483647 h 33"/>
                <a:gd name="T20" fmla="*/ 2147483647 w 55"/>
                <a:gd name="T21" fmla="*/ 2147483647 h 33"/>
                <a:gd name="T22" fmla="*/ 2147483647 w 55"/>
                <a:gd name="T23" fmla="*/ 0 h 33"/>
                <a:gd name="T24" fmla="*/ 2147483647 w 55"/>
                <a:gd name="T25" fmla="*/ 2147483647 h 33"/>
                <a:gd name="T26" fmla="*/ 2147483647 w 55"/>
                <a:gd name="T27" fmla="*/ 2147483647 h 33"/>
                <a:gd name="T28" fmla="*/ 2147483647 w 55"/>
                <a:gd name="T29" fmla="*/ 2147483647 h 33"/>
                <a:gd name="T30" fmla="*/ 2147483647 w 55"/>
                <a:gd name="T31" fmla="*/ 0 h 33"/>
                <a:gd name="T32" fmla="*/ 2147483647 w 55"/>
                <a:gd name="T33" fmla="*/ 0 h 33"/>
                <a:gd name="T34" fmla="*/ 2147483647 w 55"/>
                <a:gd name="T35" fmla="*/ 2147483647 h 33"/>
                <a:gd name="T36" fmla="*/ 2147483647 w 55"/>
                <a:gd name="T37" fmla="*/ 2147483647 h 33"/>
                <a:gd name="T38" fmla="*/ 2147483647 w 55"/>
                <a:gd name="T39" fmla="*/ 2147483647 h 33"/>
                <a:gd name="T40" fmla="*/ 2147483647 w 55"/>
                <a:gd name="T41" fmla="*/ 2147483647 h 33"/>
                <a:gd name="T42" fmla="*/ 2147483647 w 55"/>
                <a:gd name="T43" fmla="*/ 2147483647 h 33"/>
                <a:gd name="T44" fmla="*/ 2147483647 w 55"/>
                <a:gd name="T45" fmla="*/ 2147483647 h 33"/>
                <a:gd name="T46" fmla="*/ 2147483647 w 55"/>
                <a:gd name="T47" fmla="*/ 2147483647 h 33"/>
                <a:gd name="T48" fmla="*/ 2147483647 w 55"/>
                <a:gd name="T49" fmla="*/ 2147483647 h 33"/>
                <a:gd name="T50" fmla="*/ 2147483647 w 55"/>
                <a:gd name="T51" fmla="*/ 2147483647 h 33"/>
                <a:gd name="T52" fmla="*/ 2147483647 w 55"/>
                <a:gd name="T53" fmla="*/ 2147483647 h 33"/>
                <a:gd name="T54" fmla="*/ 2147483647 w 55"/>
                <a:gd name="T55" fmla="*/ 2147483647 h 33"/>
                <a:gd name="T56" fmla="*/ 2147483647 w 55"/>
                <a:gd name="T57" fmla="*/ 2147483647 h 33"/>
                <a:gd name="T58" fmla="*/ 2147483647 w 55"/>
                <a:gd name="T59" fmla="*/ 2147483647 h 33"/>
                <a:gd name="T60" fmla="*/ 2147483647 w 55"/>
                <a:gd name="T61" fmla="*/ 2147483647 h 33"/>
                <a:gd name="T62" fmla="*/ 2147483647 w 55"/>
                <a:gd name="T63" fmla="*/ 2147483647 h 33"/>
                <a:gd name="T64" fmla="*/ 2147483647 w 55"/>
                <a:gd name="T65" fmla="*/ 2147483647 h 33"/>
                <a:gd name="T66" fmla="*/ 2147483647 w 55"/>
                <a:gd name="T67" fmla="*/ 2147483647 h 33"/>
                <a:gd name="T68" fmla="*/ 2147483647 w 55"/>
                <a:gd name="T69" fmla="*/ 2147483647 h 33"/>
                <a:gd name="T70" fmla="*/ 2147483647 w 55"/>
                <a:gd name="T71" fmla="*/ 2147483647 h 33"/>
                <a:gd name="T72" fmla="*/ 0 w 55"/>
                <a:gd name="T73" fmla="*/ 2147483647 h 33"/>
                <a:gd name="T74" fmla="*/ 0 w 55"/>
                <a:gd name="T75" fmla="*/ 2147483647 h 33"/>
                <a:gd name="T76" fmla="*/ 2147483647 w 55"/>
                <a:gd name="T77" fmla="*/ 2147483647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
                <a:gd name="T118" fmla="*/ 0 h 33"/>
                <a:gd name="T119" fmla="*/ 55 w 55"/>
                <a:gd name="T120" fmla="*/ 33 h 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 h="33">
                  <a:moveTo>
                    <a:pt x="7" y="24"/>
                  </a:moveTo>
                  <a:lnTo>
                    <a:pt x="6" y="21"/>
                  </a:lnTo>
                  <a:lnTo>
                    <a:pt x="7" y="20"/>
                  </a:lnTo>
                  <a:lnTo>
                    <a:pt x="8" y="14"/>
                  </a:lnTo>
                  <a:lnTo>
                    <a:pt x="15" y="13"/>
                  </a:lnTo>
                  <a:lnTo>
                    <a:pt x="14" y="10"/>
                  </a:lnTo>
                  <a:lnTo>
                    <a:pt x="16" y="7"/>
                  </a:lnTo>
                  <a:lnTo>
                    <a:pt x="15" y="6"/>
                  </a:lnTo>
                  <a:lnTo>
                    <a:pt x="17" y="4"/>
                  </a:lnTo>
                  <a:lnTo>
                    <a:pt x="23" y="3"/>
                  </a:lnTo>
                  <a:lnTo>
                    <a:pt x="20" y="1"/>
                  </a:lnTo>
                  <a:lnTo>
                    <a:pt x="21" y="0"/>
                  </a:lnTo>
                  <a:lnTo>
                    <a:pt x="25" y="1"/>
                  </a:lnTo>
                  <a:lnTo>
                    <a:pt x="26" y="3"/>
                  </a:lnTo>
                  <a:lnTo>
                    <a:pt x="28" y="3"/>
                  </a:lnTo>
                  <a:lnTo>
                    <a:pt x="29" y="0"/>
                  </a:lnTo>
                  <a:lnTo>
                    <a:pt x="34" y="0"/>
                  </a:lnTo>
                  <a:lnTo>
                    <a:pt x="35" y="3"/>
                  </a:lnTo>
                  <a:lnTo>
                    <a:pt x="32" y="4"/>
                  </a:lnTo>
                  <a:lnTo>
                    <a:pt x="32" y="9"/>
                  </a:lnTo>
                  <a:lnTo>
                    <a:pt x="36" y="7"/>
                  </a:lnTo>
                  <a:lnTo>
                    <a:pt x="38" y="4"/>
                  </a:lnTo>
                  <a:lnTo>
                    <a:pt x="43" y="5"/>
                  </a:lnTo>
                  <a:lnTo>
                    <a:pt x="44" y="7"/>
                  </a:lnTo>
                  <a:lnTo>
                    <a:pt x="50" y="11"/>
                  </a:lnTo>
                  <a:lnTo>
                    <a:pt x="50" y="14"/>
                  </a:lnTo>
                  <a:lnTo>
                    <a:pt x="55" y="17"/>
                  </a:lnTo>
                  <a:lnTo>
                    <a:pt x="54" y="21"/>
                  </a:lnTo>
                  <a:lnTo>
                    <a:pt x="43" y="27"/>
                  </a:lnTo>
                  <a:lnTo>
                    <a:pt x="37" y="27"/>
                  </a:lnTo>
                  <a:lnTo>
                    <a:pt x="32" y="29"/>
                  </a:lnTo>
                  <a:lnTo>
                    <a:pt x="30" y="26"/>
                  </a:lnTo>
                  <a:lnTo>
                    <a:pt x="25" y="26"/>
                  </a:lnTo>
                  <a:lnTo>
                    <a:pt x="19" y="28"/>
                  </a:lnTo>
                  <a:lnTo>
                    <a:pt x="9" y="30"/>
                  </a:lnTo>
                  <a:lnTo>
                    <a:pt x="5" y="33"/>
                  </a:lnTo>
                  <a:lnTo>
                    <a:pt x="0" y="30"/>
                  </a:lnTo>
                  <a:lnTo>
                    <a:pt x="0" y="27"/>
                  </a:lnTo>
                  <a:lnTo>
                    <a:pt x="7" y="2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2" name="Freeform 737"/>
            <p:cNvSpPr>
              <a:spLocks/>
            </p:cNvSpPr>
            <p:nvPr/>
          </p:nvSpPr>
          <p:spPr bwMode="gray">
            <a:xfrm>
              <a:off x="3853" y="1350"/>
              <a:ext cx="82" cy="44"/>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2147483647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0 w 63"/>
                <a:gd name="T37" fmla="*/ 2147483647 h 33"/>
                <a:gd name="T38" fmla="*/ 2147483647 w 63"/>
                <a:gd name="T39" fmla="*/ 2147483647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2147483647 w 63"/>
                <a:gd name="T49" fmla="*/ 2147483647 h 33"/>
                <a:gd name="T50" fmla="*/ 2147483647 w 63"/>
                <a:gd name="T51" fmla="*/ 2147483647 h 33"/>
                <a:gd name="T52" fmla="*/ 2147483647 w 63"/>
                <a:gd name="T53" fmla="*/ 0 h 33"/>
                <a:gd name="T54" fmla="*/ 2147483647 w 63"/>
                <a:gd name="T55" fmla="*/ 2147483647 h 33"/>
                <a:gd name="T56" fmla="*/ 2147483647 w 63"/>
                <a:gd name="T57" fmla="*/ 2147483647 h 33"/>
                <a:gd name="T58" fmla="*/ 2147483647 w 63"/>
                <a:gd name="T59" fmla="*/ 2147483647 h 33"/>
                <a:gd name="T60" fmla="*/ 2147483647 w 63"/>
                <a:gd name="T61" fmla="*/ 2147483647 h 33"/>
                <a:gd name="T62" fmla="*/ 2147483647 w 63"/>
                <a:gd name="T63" fmla="*/ 2147483647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33"/>
                <a:gd name="T98" fmla="*/ 63 w 63"/>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33">
                  <a:moveTo>
                    <a:pt x="51" y="3"/>
                  </a:moveTo>
                  <a:lnTo>
                    <a:pt x="56" y="4"/>
                  </a:lnTo>
                  <a:lnTo>
                    <a:pt x="63" y="10"/>
                  </a:lnTo>
                  <a:lnTo>
                    <a:pt x="61" y="20"/>
                  </a:lnTo>
                  <a:lnTo>
                    <a:pt x="57" y="21"/>
                  </a:lnTo>
                  <a:lnTo>
                    <a:pt x="51" y="20"/>
                  </a:lnTo>
                  <a:lnTo>
                    <a:pt x="51" y="23"/>
                  </a:lnTo>
                  <a:lnTo>
                    <a:pt x="62" y="28"/>
                  </a:lnTo>
                  <a:lnTo>
                    <a:pt x="62" y="31"/>
                  </a:lnTo>
                  <a:lnTo>
                    <a:pt x="42" y="33"/>
                  </a:lnTo>
                  <a:lnTo>
                    <a:pt x="38" y="33"/>
                  </a:lnTo>
                  <a:lnTo>
                    <a:pt x="37" y="31"/>
                  </a:lnTo>
                  <a:lnTo>
                    <a:pt x="21" y="26"/>
                  </a:lnTo>
                  <a:lnTo>
                    <a:pt x="17" y="27"/>
                  </a:lnTo>
                  <a:lnTo>
                    <a:pt x="11" y="25"/>
                  </a:lnTo>
                  <a:lnTo>
                    <a:pt x="8" y="22"/>
                  </a:lnTo>
                  <a:lnTo>
                    <a:pt x="10" y="17"/>
                  </a:lnTo>
                  <a:lnTo>
                    <a:pt x="5" y="17"/>
                  </a:lnTo>
                  <a:lnTo>
                    <a:pt x="0" y="14"/>
                  </a:lnTo>
                  <a:lnTo>
                    <a:pt x="2" y="13"/>
                  </a:lnTo>
                  <a:lnTo>
                    <a:pt x="4" y="10"/>
                  </a:lnTo>
                  <a:lnTo>
                    <a:pt x="10" y="9"/>
                  </a:lnTo>
                  <a:lnTo>
                    <a:pt x="11" y="5"/>
                  </a:lnTo>
                  <a:lnTo>
                    <a:pt x="15" y="2"/>
                  </a:lnTo>
                  <a:lnTo>
                    <a:pt x="18" y="3"/>
                  </a:lnTo>
                  <a:lnTo>
                    <a:pt x="26" y="1"/>
                  </a:lnTo>
                  <a:lnTo>
                    <a:pt x="40" y="0"/>
                  </a:lnTo>
                  <a:lnTo>
                    <a:pt x="44" y="3"/>
                  </a:lnTo>
                  <a:lnTo>
                    <a:pt x="40" y="6"/>
                  </a:lnTo>
                  <a:lnTo>
                    <a:pt x="42" y="8"/>
                  </a:lnTo>
                  <a:lnTo>
                    <a:pt x="47" y="7"/>
                  </a:lnTo>
                  <a:lnTo>
                    <a:pt x="51"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3" name="Freeform 738"/>
            <p:cNvSpPr>
              <a:spLocks/>
            </p:cNvSpPr>
            <p:nvPr/>
          </p:nvSpPr>
          <p:spPr bwMode="gray">
            <a:xfrm>
              <a:off x="3827" y="1311"/>
              <a:ext cx="82" cy="43"/>
            </a:xfrm>
            <a:custGeom>
              <a:avLst/>
              <a:gdLst>
                <a:gd name="T0" fmla="*/ 2147483647 w 63"/>
                <a:gd name="T1" fmla="*/ 2147483647 h 33"/>
                <a:gd name="T2" fmla="*/ 2147483647 w 63"/>
                <a:gd name="T3" fmla="*/ 2147483647 h 33"/>
                <a:gd name="T4" fmla="*/ 2147483647 w 63"/>
                <a:gd name="T5" fmla="*/ 2147483647 h 33"/>
                <a:gd name="T6" fmla="*/ 2147483647 w 63"/>
                <a:gd name="T7" fmla="*/ 2147483647 h 33"/>
                <a:gd name="T8" fmla="*/ 2147483647 w 63"/>
                <a:gd name="T9" fmla="*/ 2147483647 h 33"/>
                <a:gd name="T10" fmla="*/ 2147483647 w 63"/>
                <a:gd name="T11" fmla="*/ 2147483647 h 33"/>
                <a:gd name="T12" fmla="*/ 2147483647 w 63"/>
                <a:gd name="T13" fmla="*/ 2147483647 h 33"/>
                <a:gd name="T14" fmla="*/ 2147483647 w 63"/>
                <a:gd name="T15" fmla="*/ 2147483647 h 33"/>
                <a:gd name="T16" fmla="*/ 2147483647 w 63"/>
                <a:gd name="T17" fmla="*/ 2147483647 h 33"/>
                <a:gd name="T18" fmla="*/ 2147483647 w 63"/>
                <a:gd name="T19" fmla="*/ 2147483647 h 33"/>
                <a:gd name="T20" fmla="*/ 2147483647 w 63"/>
                <a:gd name="T21" fmla="*/ 2147483647 h 33"/>
                <a:gd name="T22" fmla="*/ 0 w 63"/>
                <a:gd name="T23" fmla="*/ 2147483647 h 33"/>
                <a:gd name="T24" fmla="*/ 2147483647 w 63"/>
                <a:gd name="T25" fmla="*/ 2147483647 h 33"/>
                <a:gd name="T26" fmla="*/ 2147483647 w 63"/>
                <a:gd name="T27" fmla="*/ 2147483647 h 33"/>
                <a:gd name="T28" fmla="*/ 2147483647 w 63"/>
                <a:gd name="T29" fmla="*/ 2147483647 h 33"/>
                <a:gd name="T30" fmla="*/ 2147483647 w 63"/>
                <a:gd name="T31" fmla="*/ 2147483647 h 33"/>
                <a:gd name="T32" fmla="*/ 2147483647 w 63"/>
                <a:gd name="T33" fmla="*/ 2147483647 h 33"/>
                <a:gd name="T34" fmla="*/ 2147483647 w 63"/>
                <a:gd name="T35" fmla="*/ 2147483647 h 33"/>
                <a:gd name="T36" fmla="*/ 2147483647 w 63"/>
                <a:gd name="T37" fmla="*/ 2147483647 h 33"/>
                <a:gd name="T38" fmla="*/ 2147483647 w 63"/>
                <a:gd name="T39" fmla="*/ 0 h 33"/>
                <a:gd name="T40" fmla="*/ 2147483647 w 63"/>
                <a:gd name="T41" fmla="*/ 2147483647 h 33"/>
                <a:gd name="T42" fmla="*/ 2147483647 w 63"/>
                <a:gd name="T43" fmla="*/ 2147483647 h 33"/>
                <a:gd name="T44" fmla="*/ 2147483647 w 63"/>
                <a:gd name="T45" fmla="*/ 2147483647 h 33"/>
                <a:gd name="T46" fmla="*/ 2147483647 w 63"/>
                <a:gd name="T47" fmla="*/ 2147483647 h 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33"/>
                <a:gd name="T74" fmla="*/ 63 w 63"/>
                <a:gd name="T75" fmla="*/ 33 h 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33">
                  <a:moveTo>
                    <a:pt x="63" y="16"/>
                  </a:moveTo>
                  <a:lnTo>
                    <a:pt x="56" y="20"/>
                  </a:lnTo>
                  <a:lnTo>
                    <a:pt x="56" y="25"/>
                  </a:lnTo>
                  <a:lnTo>
                    <a:pt x="57" y="27"/>
                  </a:lnTo>
                  <a:lnTo>
                    <a:pt x="39" y="28"/>
                  </a:lnTo>
                  <a:lnTo>
                    <a:pt x="33" y="29"/>
                  </a:lnTo>
                  <a:lnTo>
                    <a:pt x="31" y="32"/>
                  </a:lnTo>
                  <a:lnTo>
                    <a:pt x="20" y="33"/>
                  </a:lnTo>
                  <a:lnTo>
                    <a:pt x="9" y="30"/>
                  </a:lnTo>
                  <a:lnTo>
                    <a:pt x="9" y="27"/>
                  </a:lnTo>
                  <a:lnTo>
                    <a:pt x="3" y="27"/>
                  </a:lnTo>
                  <a:lnTo>
                    <a:pt x="0" y="25"/>
                  </a:lnTo>
                  <a:lnTo>
                    <a:pt x="5" y="22"/>
                  </a:lnTo>
                  <a:lnTo>
                    <a:pt x="12" y="22"/>
                  </a:lnTo>
                  <a:lnTo>
                    <a:pt x="16" y="19"/>
                  </a:lnTo>
                  <a:lnTo>
                    <a:pt x="11" y="15"/>
                  </a:lnTo>
                  <a:lnTo>
                    <a:pt x="17" y="11"/>
                  </a:lnTo>
                  <a:lnTo>
                    <a:pt x="35" y="6"/>
                  </a:lnTo>
                  <a:lnTo>
                    <a:pt x="37" y="1"/>
                  </a:lnTo>
                  <a:lnTo>
                    <a:pt x="43" y="0"/>
                  </a:lnTo>
                  <a:lnTo>
                    <a:pt x="48" y="3"/>
                  </a:lnTo>
                  <a:lnTo>
                    <a:pt x="52" y="11"/>
                  </a:lnTo>
                  <a:lnTo>
                    <a:pt x="61" y="15"/>
                  </a:lnTo>
                  <a:lnTo>
                    <a:pt x="63"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4" name="Freeform 739"/>
            <p:cNvSpPr>
              <a:spLocks/>
            </p:cNvSpPr>
            <p:nvPr/>
          </p:nvSpPr>
          <p:spPr bwMode="gray">
            <a:xfrm>
              <a:off x="3824" y="1353"/>
              <a:ext cx="30" cy="15"/>
            </a:xfrm>
            <a:custGeom>
              <a:avLst/>
              <a:gdLst>
                <a:gd name="T0" fmla="*/ 2147483647 w 23"/>
                <a:gd name="T1" fmla="*/ 2147483647 h 11"/>
                <a:gd name="T2" fmla="*/ 2147483647 w 23"/>
                <a:gd name="T3" fmla="*/ 2147483647 h 11"/>
                <a:gd name="T4" fmla="*/ 2147483647 w 23"/>
                <a:gd name="T5" fmla="*/ 2147483647 h 11"/>
                <a:gd name="T6" fmla="*/ 2147483647 w 23"/>
                <a:gd name="T7" fmla="*/ 2147483647 h 11"/>
                <a:gd name="T8" fmla="*/ 2147483647 w 23"/>
                <a:gd name="T9" fmla="*/ 2147483647 h 11"/>
                <a:gd name="T10" fmla="*/ 2147483647 w 23"/>
                <a:gd name="T11" fmla="*/ 2147483647 h 11"/>
                <a:gd name="T12" fmla="*/ 2147483647 w 23"/>
                <a:gd name="T13" fmla="*/ 2147483647 h 11"/>
                <a:gd name="T14" fmla="*/ 2147483647 w 23"/>
                <a:gd name="T15" fmla="*/ 2147483647 h 11"/>
                <a:gd name="T16" fmla="*/ 2147483647 w 23"/>
                <a:gd name="T17" fmla="*/ 2147483647 h 11"/>
                <a:gd name="T18" fmla="*/ 0 w 23"/>
                <a:gd name="T19" fmla="*/ 0 h 11"/>
                <a:gd name="T20" fmla="*/ 2147483647 w 23"/>
                <a:gd name="T21" fmla="*/ 0 h 11"/>
                <a:gd name="T22" fmla="*/ 2147483647 w 23"/>
                <a:gd name="T23" fmla="*/ 2147483647 h 11"/>
                <a:gd name="T24" fmla="*/ 2147483647 w 23"/>
                <a:gd name="T25" fmla="*/ 2147483647 h 11"/>
                <a:gd name="T26" fmla="*/ 2147483647 w 23"/>
                <a:gd name="T27" fmla="*/ 2147483647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11"/>
                <a:gd name="T44" fmla="*/ 23 w 23"/>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11">
                  <a:moveTo>
                    <a:pt x="23" y="4"/>
                  </a:moveTo>
                  <a:lnTo>
                    <a:pt x="17" y="8"/>
                  </a:lnTo>
                  <a:lnTo>
                    <a:pt x="11" y="11"/>
                  </a:lnTo>
                  <a:lnTo>
                    <a:pt x="9" y="10"/>
                  </a:lnTo>
                  <a:lnTo>
                    <a:pt x="13" y="9"/>
                  </a:lnTo>
                  <a:lnTo>
                    <a:pt x="9" y="8"/>
                  </a:lnTo>
                  <a:lnTo>
                    <a:pt x="4" y="7"/>
                  </a:lnTo>
                  <a:lnTo>
                    <a:pt x="4" y="3"/>
                  </a:lnTo>
                  <a:lnTo>
                    <a:pt x="1" y="2"/>
                  </a:lnTo>
                  <a:lnTo>
                    <a:pt x="0" y="0"/>
                  </a:lnTo>
                  <a:lnTo>
                    <a:pt x="9" y="0"/>
                  </a:lnTo>
                  <a:lnTo>
                    <a:pt x="16" y="2"/>
                  </a:lnTo>
                  <a:lnTo>
                    <a:pt x="20" y="3"/>
                  </a:lnTo>
                  <a:lnTo>
                    <a:pt x="23"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5" name="Freeform 740"/>
            <p:cNvSpPr>
              <a:spLocks/>
            </p:cNvSpPr>
            <p:nvPr/>
          </p:nvSpPr>
          <p:spPr bwMode="gray">
            <a:xfrm>
              <a:off x="3847" y="1368"/>
              <a:ext cx="5" cy="5"/>
            </a:xfrm>
            <a:custGeom>
              <a:avLst/>
              <a:gdLst>
                <a:gd name="T0" fmla="*/ 2147483647 w 3"/>
                <a:gd name="T1" fmla="*/ 0 h 3"/>
                <a:gd name="T2" fmla="*/ 2147483647 w 3"/>
                <a:gd name="T3" fmla="*/ 2147483647 h 3"/>
                <a:gd name="T4" fmla="*/ 2147483647 w 3"/>
                <a:gd name="T5" fmla="*/ 2147483647 h 3"/>
                <a:gd name="T6" fmla="*/ 0 w 3"/>
                <a:gd name="T7" fmla="*/ 2147483647 h 3"/>
                <a:gd name="T8" fmla="*/ 2147483647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0"/>
                  </a:moveTo>
                  <a:lnTo>
                    <a:pt x="3" y="2"/>
                  </a:lnTo>
                  <a:lnTo>
                    <a:pt x="1" y="3"/>
                  </a:lnTo>
                  <a:lnTo>
                    <a:pt x="0" y="1"/>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6" name="Freeform 741"/>
            <p:cNvSpPr>
              <a:spLocks/>
            </p:cNvSpPr>
            <p:nvPr/>
          </p:nvSpPr>
          <p:spPr bwMode="gray">
            <a:xfrm>
              <a:off x="3837" y="1373"/>
              <a:ext cx="9" cy="0"/>
            </a:xfrm>
            <a:custGeom>
              <a:avLst/>
              <a:gdLst>
                <a:gd name="T0" fmla="*/ 0 w 7"/>
                <a:gd name="T1" fmla="*/ 0 h 1"/>
                <a:gd name="T2" fmla="*/ 2147483647 w 7"/>
                <a:gd name="T3" fmla="*/ 0 h 1"/>
                <a:gd name="T4" fmla="*/ 2147483647 w 7"/>
                <a:gd name="T5" fmla="*/ 0 h 1"/>
                <a:gd name="T6" fmla="*/ 2147483647 w 7"/>
                <a:gd name="T7" fmla="*/ 0 h 1"/>
                <a:gd name="T8" fmla="*/ 0 w 7"/>
                <a:gd name="T9" fmla="*/ 0 h 1"/>
                <a:gd name="T10" fmla="*/ 0 60000 65536"/>
                <a:gd name="T11" fmla="*/ 0 60000 65536"/>
                <a:gd name="T12" fmla="*/ 0 60000 65536"/>
                <a:gd name="T13" fmla="*/ 0 60000 65536"/>
                <a:gd name="T14" fmla="*/ 0 60000 65536"/>
                <a:gd name="T15" fmla="*/ 0 w 7"/>
                <a:gd name="T16" fmla="*/ 0 h 1"/>
                <a:gd name="T17" fmla="*/ 7 w 7"/>
                <a:gd name="T18" fmla="*/ 0 h 1"/>
              </a:gdLst>
              <a:ahLst/>
              <a:cxnLst>
                <a:cxn ang="T10">
                  <a:pos x="T0" y="T1"/>
                </a:cxn>
                <a:cxn ang="T11">
                  <a:pos x="T2" y="T3"/>
                </a:cxn>
                <a:cxn ang="T12">
                  <a:pos x="T4" y="T5"/>
                </a:cxn>
                <a:cxn ang="T13">
                  <a:pos x="T6" y="T7"/>
                </a:cxn>
                <a:cxn ang="T14">
                  <a:pos x="T8" y="T9"/>
                </a:cxn>
              </a:cxnLst>
              <a:rect l="T15" t="T16" r="T17" b="T18"/>
              <a:pathLst>
                <a:path w="7" h="1">
                  <a:moveTo>
                    <a:pt x="0" y="0"/>
                  </a:moveTo>
                  <a:lnTo>
                    <a:pt x="6" y="0"/>
                  </a:lnTo>
                  <a:lnTo>
                    <a:pt x="7" y="1"/>
                  </a:lnTo>
                  <a:lnTo>
                    <a:pt x="1"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7" name="Freeform 742"/>
            <p:cNvSpPr>
              <a:spLocks/>
            </p:cNvSpPr>
            <p:nvPr/>
          </p:nvSpPr>
          <p:spPr bwMode="gray">
            <a:xfrm>
              <a:off x="4007" y="1406"/>
              <a:ext cx="6" cy="3"/>
            </a:xfrm>
            <a:custGeom>
              <a:avLst/>
              <a:gdLst>
                <a:gd name="T0" fmla="*/ 0 w 5"/>
                <a:gd name="T1" fmla="*/ 0 h 2"/>
                <a:gd name="T2" fmla="*/ 2147483647 w 5"/>
                <a:gd name="T3" fmla="*/ 0 h 2"/>
                <a:gd name="T4" fmla="*/ 2147483647 w 5"/>
                <a:gd name="T5" fmla="*/ 2147483647 h 2"/>
                <a:gd name="T6" fmla="*/ 2147483647 w 5"/>
                <a:gd name="T7" fmla="*/ 2147483647 h 2"/>
                <a:gd name="T8" fmla="*/ 0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0"/>
                  </a:moveTo>
                  <a:lnTo>
                    <a:pt x="1" y="0"/>
                  </a:lnTo>
                  <a:lnTo>
                    <a:pt x="5" y="1"/>
                  </a:lnTo>
                  <a:lnTo>
                    <a:pt x="3" y="2"/>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8" name="Freeform 743"/>
            <p:cNvSpPr>
              <a:spLocks/>
            </p:cNvSpPr>
            <p:nvPr/>
          </p:nvSpPr>
          <p:spPr bwMode="gray">
            <a:xfrm>
              <a:off x="4015" y="1402"/>
              <a:ext cx="6" cy="4"/>
            </a:xfrm>
            <a:custGeom>
              <a:avLst/>
              <a:gdLst>
                <a:gd name="T0" fmla="*/ 0 w 5"/>
                <a:gd name="T1" fmla="*/ 2147483647 h 3"/>
                <a:gd name="T2" fmla="*/ 2147483647 w 5"/>
                <a:gd name="T3" fmla="*/ 0 h 3"/>
                <a:gd name="T4" fmla="*/ 2147483647 w 5"/>
                <a:gd name="T5" fmla="*/ 2147483647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1"/>
                  </a:lnTo>
                  <a:lnTo>
                    <a:pt x="4" y="3"/>
                  </a:lnTo>
                  <a:lnTo>
                    <a:pt x="0"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69" name="Rectangle 744"/>
            <p:cNvSpPr>
              <a:spLocks noChangeArrowheads="1"/>
            </p:cNvSpPr>
            <p:nvPr/>
          </p:nvSpPr>
          <p:spPr bwMode="gray">
            <a:xfrm>
              <a:off x="4013" y="1428"/>
              <a:ext cx="6" cy="2"/>
            </a:xfrm>
            <a:prstGeom prst="rect">
              <a:avLst/>
            </a:prstGeom>
            <a:grpFill/>
            <a:ln w="3175">
              <a:solidFill>
                <a:schemeClr val="tx2">
                  <a:lumMod val="50000"/>
                </a:schemeClr>
              </a:solidFill>
              <a:miter lim="800000"/>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defTabSz="1828754" hangingPunct="1">
                <a:spcBef>
                  <a:spcPct val="50000"/>
                </a:spcBef>
                <a:defRPr/>
              </a:pPr>
              <a:endParaRPr lang="en-GB" altLang="en-US" sz="2400" kern="1200">
                <a:solidFill>
                  <a:srgbClr val="000000"/>
                </a:solidFill>
                <a:uFillTx/>
                <a:ea typeface="MS PGothic" charset="-128"/>
                <a:cs typeface="+mn-cs"/>
              </a:endParaRPr>
            </a:p>
          </p:txBody>
        </p:sp>
        <p:sp>
          <p:nvSpPr>
            <p:cNvPr id="48870" name="Freeform 745"/>
            <p:cNvSpPr>
              <a:spLocks/>
            </p:cNvSpPr>
            <p:nvPr/>
          </p:nvSpPr>
          <p:spPr bwMode="gray">
            <a:xfrm>
              <a:off x="4021" y="1432"/>
              <a:ext cx="6" cy="4"/>
            </a:xfrm>
            <a:custGeom>
              <a:avLst/>
              <a:gdLst>
                <a:gd name="T0" fmla="*/ 0 w 5"/>
                <a:gd name="T1" fmla="*/ 2147483647 h 3"/>
                <a:gd name="T2" fmla="*/ 2147483647 w 5"/>
                <a:gd name="T3" fmla="*/ 0 h 3"/>
                <a:gd name="T4" fmla="*/ 2147483647 w 5"/>
                <a:gd name="T5" fmla="*/ 0 h 3"/>
                <a:gd name="T6" fmla="*/ 2147483647 w 5"/>
                <a:gd name="T7" fmla="*/ 2147483647 h 3"/>
                <a:gd name="T8" fmla="*/ 0 w 5"/>
                <a:gd name="T9" fmla="*/ 2147483647 h 3"/>
                <a:gd name="T10" fmla="*/ 0 w 5"/>
                <a:gd name="T11" fmla="*/ 2147483647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1"/>
                  </a:moveTo>
                  <a:lnTo>
                    <a:pt x="2" y="0"/>
                  </a:lnTo>
                  <a:lnTo>
                    <a:pt x="5" y="0"/>
                  </a:lnTo>
                  <a:lnTo>
                    <a:pt x="4" y="3"/>
                  </a:lnTo>
                  <a:lnTo>
                    <a:pt x="0"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1" name="Freeform 746"/>
            <p:cNvSpPr>
              <a:spLocks/>
            </p:cNvSpPr>
            <p:nvPr/>
          </p:nvSpPr>
          <p:spPr bwMode="gray">
            <a:xfrm>
              <a:off x="3876" y="1436"/>
              <a:ext cx="16" cy="7"/>
            </a:xfrm>
            <a:custGeom>
              <a:avLst/>
              <a:gdLst>
                <a:gd name="T0" fmla="*/ 2147483647 w 12"/>
                <a:gd name="T1" fmla="*/ 2147483647 h 5"/>
                <a:gd name="T2" fmla="*/ 2147483647 w 12"/>
                <a:gd name="T3" fmla="*/ 0 h 5"/>
                <a:gd name="T4" fmla="*/ 2147483647 w 12"/>
                <a:gd name="T5" fmla="*/ 2147483647 h 5"/>
                <a:gd name="T6" fmla="*/ 2147483647 w 12"/>
                <a:gd name="T7" fmla="*/ 2147483647 h 5"/>
                <a:gd name="T8" fmla="*/ 0 w 12"/>
                <a:gd name="T9" fmla="*/ 2147483647 h 5"/>
                <a:gd name="T10" fmla="*/ 2147483647 w 12"/>
                <a:gd name="T11" fmla="*/ 2147483647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 y="2"/>
                  </a:moveTo>
                  <a:lnTo>
                    <a:pt x="12" y="0"/>
                  </a:lnTo>
                  <a:lnTo>
                    <a:pt x="12" y="3"/>
                  </a:lnTo>
                  <a:lnTo>
                    <a:pt x="4" y="5"/>
                  </a:lnTo>
                  <a:lnTo>
                    <a:pt x="0" y="4"/>
                  </a:lnTo>
                  <a:lnTo>
                    <a:pt x="1"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2" name="Freeform 747"/>
            <p:cNvSpPr>
              <a:spLocks/>
            </p:cNvSpPr>
            <p:nvPr/>
          </p:nvSpPr>
          <p:spPr bwMode="gray">
            <a:xfrm>
              <a:off x="3861" y="1448"/>
              <a:ext cx="7" cy="5"/>
            </a:xfrm>
            <a:custGeom>
              <a:avLst/>
              <a:gdLst>
                <a:gd name="T0" fmla="*/ 2147483647 w 6"/>
                <a:gd name="T1" fmla="*/ 0 h 4"/>
                <a:gd name="T2" fmla="*/ 2147483647 w 6"/>
                <a:gd name="T3" fmla="*/ 2147483647 h 4"/>
                <a:gd name="T4" fmla="*/ 2147483647 w 6"/>
                <a:gd name="T5" fmla="*/ 2147483647 h 4"/>
                <a:gd name="T6" fmla="*/ 2147483647 w 6"/>
                <a:gd name="T7" fmla="*/ 2147483647 h 4"/>
                <a:gd name="T8" fmla="*/ 0 w 6"/>
                <a:gd name="T9" fmla="*/ 2147483647 h 4"/>
                <a:gd name="T10" fmla="*/ 2147483647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6" y="0"/>
                  </a:moveTo>
                  <a:lnTo>
                    <a:pt x="6" y="1"/>
                  </a:lnTo>
                  <a:lnTo>
                    <a:pt x="4" y="2"/>
                  </a:lnTo>
                  <a:lnTo>
                    <a:pt x="1" y="4"/>
                  </a:lnTo>
                  <a:lnTo>
                    <a:pt x="0" y="2"/>
                  </a:lnTo>
                  <a:lnTo>
                    <a:pt x="6"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3" name="Freeform 748"/>
            <p:cNvSpPr>
              <a:spLocks/>
            </p:cNvSpPr>
            <p:nvPr/>
          </p:nvSpPr>
          <p:spPr bwMode="gray">
            <a:xfrm>
              <a:off x="3873" y="1447"/>
              <a:ext cx="3" cy="2"/>
            </a:xfrm>
            <a:custGeom>
              <a:avLst/>
              <a:gdLst>
                <a:gd name="T0" fmla="*/ 0 w 3"/>
                <a:gd name="T1" fmla="*/ 2147483646 h 2"/>
                <a:gd name="T2" fmla="*/ 2147483646 w 3"/>
                <a:gd name="T3" fmla="*/ 0 h 2"/>
                <a:gd name="T4" fmla="*/ 2147483646 w 3"/>
                <a:gd name="T5" fmla="*/ 2147483646 h 2"/>
                <a:gd name="T6" fmla="*/ 0 w 3"/>
                <a:gd name="T7" fmla="*/ 2147483646 h 2"/>
                <a:gd name="T8" fmla="*/ 0 w 3"/>
                <a:gd name="T9" fmla="*/ 214748364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lnTo>
                    <a:pt x="3" y="0"/>
                  </a:lnTo>
                  <a:lnTo>
                    <a:pt x="3" y="2"/>
                  </a:lnTo>
                  <a:lnTo>
                    <a:pt x="0"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4" name="Freeform 749"/>
            <p:cNvSpPr>
              <a:spLocks/>
            </p:cNvSpPr>
            <p:nvPr/>
          </p:nvSpPr>
          <p:spPr bwMode="gray">
            <a:xfrm>
              <a:off x="3884" y="1449"/>
              <a:ext cx="5" cy="4"/>
            </a:xfrm>
            <a:custGeom>
              <a:avLst/>
              <a:gdLst>
                <a:gd name="T0" fmla="*/ 0 w 4"/>
                <a:gd name="T1" fmla="*/ 2147483647 h 3"/>
                <a:gd name="T2" fmla="*/ 2147483647 w 4"/>
                <a:gd name="T3" fmla="*/ 0 h 3"/>
                <a:gd name="T4" fmla="*/ 2147483647 w 4"/>
                <a:gd name="T5" fmla="*/ 0 h 3"/>
                <a:gd name="T6" fmla="*/ 2147483647 w 4"/>
                <a:gd name="T7" fmla="*/ 2147483647 h 3"/>
                <a:gd name="T8" fmla="*/ 0 w 4"/>
                <a:gd name="T9" fmla="*/ 2147483647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1"/>
                  </a:moveTo>
                  <a:lnTo>
                    <a:pt x="1" y="0"/>
                  </a:lnTo>
                  <a:lnTo>
                    <a:pt x="4" y="0"/>
                  </a:lnTo>
                  <a:lnTo>
                    <a:pt x="4"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5" name="Freeform 750"/>
            <p:cNvSpPr>
              <a:spLocks/>
            </p:cNvSpPr>
            <p:nvPr/>
          </p:nvSpPr>
          <p:spPr bwMode="gray">
            <a:xfrm>
              <a:off x="3876" y="1460"/>
              <a:ext cx="13" cy="3"/>
            </a:xfrm>
            <a:custGeom>
              <a:avLst/>
              <a:gdLst>
                <a:gd name="T0" fmla="*/ 0 w 10"/>
                <a:gd name="T1" fmla="*/ 2147483646 h 3"/>
                <a:gd name="T2" fmla="*/ 2147483647 w 10"/>
                <a:gd name="T3" fmla="*/ 0 h 3"/>
                <a:gd name="T4" fmla="*/ 2147483647 w 10"/>
                <a:gd name="T5" fmla="*/ 0 h 3"/>
                <a:gd name="T6" fmla="*/ 2147483647 w 10"/>
                <a:gd name="T7" fmla="*/ 0 h 3"/>
                <a:gd name="T8" fmla="*/ 2147483647 w 10"/>
                <a:gd name="T9" fmla="*/ 2147483646 h 3"/>
                <a:gd name="T10" fmla="*/ 2147483647 w 10"/>
                <a:gd name="T11" fmla="*/ 2147483646 h 3"/>
                <a:gd name="T12" fmla="*/ 0 w 10"/>
                <a:gd name="T13" fmla="*/ 2147483646 h 3"/>
                <a:gd name="T14" fmla="*/ 0 60000 65536"/>
                <a:gd name="T15" fmla="*/ 0 60000 65536"/>
                <a:gd name="T16" fmla="*/ 0 60000 65536"/>
                <a:gd name="T17" fmla="*/ 0 60000 65536"/>
                <a:gd name="T18" fmla="*/ 0 60000 65536"/>
                <a:gd name="T19" fmla="*/ 0 60000 65536"/>
                <a:gd name="T20" fmla="*/ 0 60000 65536"/>
                <a:gd name="T21" fmla="*/ 0 w 10"/>
                <a:gd name="T22" fmla="*/ 0 h 3"/>
                <a:gd name="T23" fmla="*/ 10 w 10"/>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3">
                  <a:moveTo>
                    <a:pt x="0" y="1"/>
                  </a:moveTo>
                  <a:lnTo>
                    <a:pt x="1" y="0"/>
                  </a:lnTo>
                  <a:lnTo>
                    <a:pt x="6" y="0"/>
                  </a:lnTo>
                  <a:lnTo>
                    <a:pt x="10" y="0"/>
                  </a:lnTo>
                  <a:lnTo>
                    <a:pt x="10" y="2"/>
                  </a:lnTo>
                  <a:lnTo>
                    <a:pt x="8" y="3"/>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6" name="Freeform 751"/>
            <p:cNvSpPr>
              <a:spLocks/>
            </p:cNvSpPr>
            <p:nvPr/>
          </p:nvSpPr>
          <p:spPr bwMode="gray">
            <a:xfrm>
              <a:off x="3894" y="1463"/>
              <a:ext cx="5" cy="3"/>
            </a:xfrm>
            <a:custGeom>
              <a:avLst/>
              <a:gdLst>
                <a:gd name="T0" fmla="*/ 0 w 4"/>
                <a:gd name="T1" fmla="*/ 2147483647 h 2"/>
                <a:gd name="T2" fmla="*/ 2147483647 w 4"/>
                <a:gd name="T3" fmla="*/ 0 h 2"/>
                <a:gd name="T4" fmla="*/ 2147483647 w 4"/>
                <a:gd name="T5" fmla="*/ 2147483647 h 2"/>
                <a:gd name="T6" fmla="*/ 2147483647 w 4"/>
                <a:gd name="T7" fmla="*/ 2147483647 h 2"/>
                <a:gd name="T8" fmla="*/ 0 w 4"/>
                <a:gd name="T9" fmla="*/ 2147483647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0" y="1"/>
                  </a:moveTo>
                  <a:lnTo>
                    <a:pt x="3" y="0"/>
                  </a:lnTo>
                  <a:lnTo>
                    <a:pt x="4" y="1"/>
                  </a:lnTo>
                  <a:lnTo>
                    <a:pt x="3" y="2"/>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7" name="Freeform 752"/>
            <p:cNvSpPr>
              <a:spLocks/>
            </p:cNvSpPr>
            <p:nvPr/>
          </p:nvSpPr>
          <p:spPr bwMode="gray">
            <a:xfrm>
              <a:off x="4079" y="1451"/>
              <a:ext cx="10" cy="5"/>
            </a:xfrm>
            <a:custGeom>
              <a:avLst/>
              <a:gdLst>
                <a:gd name="T0" fmla="*/ 2147483647 w 8"/>
                <a:gd name="T1" fmla="*/ 0 h 4"/>
                <a:gd name="T2" fmla="*/ 2147483647 w 8"/>
                <a:gd name="T3" fmla="*/ 0 h 4"/>
                <a:gd name="T4" fmla="*/ 2147483647 w 8"/>
                <a:gd name="T5" fmla="*/ 2147483647 h 4"/>
                <a:gd name="T6" fmla="*/ 2147483647 w 8"/>
                <a:gd name="T7" fmla="*/ 2147483647 h 4"/>
                <a:gd name="T8" fmla="*/ 0 w 8"/>
                <a:gd name="T9" fmla="*/ 0 h 4"/>
                <a:gd name="T10" fmla="*/ 2147483647 w 8"/>
                <a:gd name="T11" fmla="*/ 0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1" y="0"/>
                  </a:moveTo>
                  <a:lnTo>
                    <a:pt x="5" y="0"/>
                  </a:lnTo>
                  <a:lnTo>
                    <a:pt x="8" y="4"/>
                  </a:lnTo>
                  <a:lnTo>
                    <a:pt x="5" y="4"/>
                  </a:lnTo>
                  <a:lnTo>
                    <a:pt x="0" y="0"/>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8" name="Freeform 753"/>
            <p:cNvSpPr>
              <a:spLocks/>
            </p:cNvSpPr>
            <p:nvPr/>
          </p:nvSpPr>
          <p:spPr bwMode="gray">
            <a:xfrm>
              <a:off x="4091" y="1456"/>
              <a:ext cx="4" cy="1"/>
            </a:xfrm>
            <a:custGeom>
              <a:avLst/>
              <a:gdLst>
                <a:gd name="T0" fmla="*/ 2147483647 w 3"/>
                <a:gd name="T1" fmla="*/ 0 h 1"/>
                <a:gd name="T2" fmla="*/ 2147483647 w 3"/>
                <a:gd name="T3" fmla="*/ 2147483646 h 1"/>
                <a:gd name="T4" fmla="*/ 0 w 3"/>
                <a:gd name="T5" fmla="*/ 2147483646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1" y="0"/>
                  </a:moveTo>
                  <a:lnTo>
                    <a:pt x="3" y="1"/>
                  </a:lnTo>
                  <a:lnTo>
                    <a:pt x="0" y="1"/>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79" name="Freeform 754"/>
            <p:cNvSpPr>
              <a:spLocks/>
            </p:cNvSpPr>
            <p:nvPr/>
          </p:nvSpPr>
          <p:spPr bwMode="gray">
            <a:xfrm>
              <a:off x="3137" y="2445"/>
              <a:ext cx="5" cy="9"/>
            </a:xfrm>
            <a:custGeom>
              <a:avLst/>
              <a:gdLst>
                <a:gd name="T0" fmla="*/ 2147483647 w 4"/>
                <a:gd name="T1" fmla="*/ 0 h 7"/>
                <a:gd name="T2" fmla="*/ 2147483647 w 4"/>
                <a:gd name="T3" fmla="*/ 2147483647 h 7"/>
                <a:gd name="T4" fmla="*/ 2147483647 w 4"/>
                <a:gd name="T5" fmla="*/ 2147483647 h 7"/>
                <a:gd name="T6" fmla="*/ 0 w 4"/>
                <a:gd name="T7" fmla="*/ 2147483647 h 7"/>
                <a:gd name="T8" fmla="*/ 2147483647 w 4"/>
                <a:gd name="T9" fmla="*/ 0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3" y="0"/>
                  </a:moveTo>
                  <a:lnTo>
                    <a:pt x="4" y="3"/>
                  </a:lnTo>
                  <a:lnTo>
                    <a:pt x="1" y="7"/>
                  </a:lnTo>
                  <a:lnTo>
                    <a:pt x="0" y="4"/>
                  </a:lnTo>
                  <a:lnTo>
                    <a:pt x="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0" name="Freeform 755"/>
            <p:cNvSpPr>
              <a:spLocks/>
            </p:cNvSpPr>
            <p:nvPr/>
          </p:nvSpPr>
          <p:spPr bwMode="gray">
            <a:xfrm>
              <a:off x="3151" y="2371"/>
              <a:ext cx="17" cy="44"/>
            </a:xfrm>
            <a:custGeom>
              <a:avLst/>
              <a:gdLst>
                <a:gd name="T0" fmla="*/ 2147483647 w 13"/>
                <a:gd name="T1" fmla="*/ 2147483647 h 34"/>
                <a:gd name="T2" fmla="*/ 2147483647 w 13"/>
                <a:gd name="T3" fmla="*/ 2147483647 h 34"/>
                <a:gd name="T4" fmla="*/ 2147483647 w 13"/>
                <a:gd name="T5" fmla="*/ 2147483647 h 34"/>
                <a:gd name="T6" fmla="*/ 2147483647 w 13"/>
                <a:gd name="T7" fmla="*/ 2147483647 h 34"/>
                <a:gd name="T8" fmla="*/ 0 w 13"/>
                <a:gd name="T9" fmla="*/ 2147483647 h 34"/>
                <a:gd name="T10" fmla="*/ 2147483647 w 13"/>
                <a:gd name="T11" fmla="*/ 2147483647 h 34"/>
                <a:gd name="T12" fmla="*/ 2147483647 w 13"/>
                <a:gd name="T13" fmla="*/ 2147483647 h 34"/>
                <a:gd name="T14" fmla="*/ 2147483647 w 13"/>
                <a:gd name="T15" fmla="*/ 2147483647 h 34"/>
                <a:gd name="T16" fmla="*/ 2147483647 w 13"/>
                <a:gd name="T17" fmla="*/ 0 h 34"/>
                <a:gd name="T18" fmla="*/ 2147483647 w 13"/>
                <a:gd name="T19" fmla="*/ 2147483647 h 34"/>
                <a:gd name="T20" fmla="*/ 2147483647 w 13"/>
                <a:gd name="T21" fmla="*/ 2147483647 h 34"/>
                <a:gd name="T22" fmla="*/ 2147483647 w 13"/>
                <a:gd name="T23" fmla="*/ 2147483647 h 34"/>
                <a:gd name="T24" fmla="*/ 2147483647 w 13"/>
                <a:gd name="T25" fmla="*/ 2147483647 h 34"/>
                <a:gd name="T26" fmla="*/ 2147483647 w 13"/>
                <a:gd name="T27" fmla="*/ 2147483647 h 34"/>
                <a:gd name="T28" fmla="*/ 2147483647 w 13"/>
                <a:gd name="T29" fmla="*/ 2147483647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34"/>
                <a:gd name="T47" fmla="*/ 13 w 13"/>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34">
                  <a:moveTo>
                    <a:pt x="7" y="31"/>
                  </a:moveTo>
                  <a:lnTo>
                    <a:pt x="5" y="30"/>
                  </a:lnTo>
                  <a:lnTo>
                    <a:pt x="3" y="34"/>
                  </a:lnTo>
                  <a:lnTo>
                    <a:pt x="1" y="33"/>
                  </a:lnTo>
                  <a:lnTo>
                    <a:pt x="0" y="32"/>
                  </a:lnTo>
                  <a:lnTo>
                    <a:pt x="1" y="30"/>
                  </a:lnTo>
                  <a:lnTo>
                    <a:pt x="3" y="26"/>
                  </a:lnTo>
                  <a:lnTo>
                    <a:pt x="4" y="6"/>
                  </a:lnTo>
                  <a:lnTo>
                    <a:pt x="11" y="0"/>
                  </a:lnTo>
                  <a:lnTo>
                    <a:pt x="13" y="3"/>
                  </a:lnTo>
                  <a:lnTo>
                    <a:pt x="12" y="12"/>
                  </a:lnTo>
                  <a:lnTo>
                    <a:pt x="13" y="20"/>
                  </a:lnTo>
                  <a:lnTo>
                    <a:pt x="9" y="23"/>
                  </a:lnTo>
                  <a:lnTo>
                    <a:pt x="9" y="27"/>
                  </a:lnTo>
                  <a:lnTo>
                    <a:pt x="7" y="3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1" name="Freeform 756"/>
            <p:cNvSpPr>
              <a:spLocks/>
            </p:cNvSpPr>
            <p:nvPr/>
          </p:nvSpPr>
          <p:spPr bwMode="gray">
            <a:xfrm>
              <a:off x="3139" y="2410"/>
              <a:ext cx="21" cy="64"/>
            </a:xfrm>
            <a:custGeom>
              <a:avLst/>
              <a:gdLst>
                <a:gd name="T0" fmla="*/ 2147483647 w 17"/>
                <a:gd name="T1" fmla="*/ 2147483647 h 49"/>
                <a:gd name="T2" fmla="*/ 2147483647 w 17"/>
                <a:gd name="T3" fmla="*/ 2147483647 h 49"/>
                <a:gd name="T4" fmla="*/ 2147483647 w 17"/>
                <a:gd name="T5" fmla="*/ 2147483647 h 49"/>
                <a:gd name="T6" fmla="*/ 2147483647 w 17"/>
                <a:gd name="T7" fmla="*/ 2147483647 h 49"/>
                <a:gd name="T8" fmla="*/ 2147483647 w 17"/>
                <a:gd name="T9" fmla="*/ 2147483647 h 49"/>
                <a:gd name="T10" fmla="*/ 2147483647 w 17"/>
                <a:gd name="T11" fmla="*/ 2147483647 h 49"/>
                <a:gd name="T12" fmla="*/ 2147483647 w 17"/>
                <a:gd name="T13" fmla="*/ 2147483647 h 49"/>
                <a:gd name="T14" fmla="*/ 2147483647 w 17"/>
                <a:gd name="T15" fmla="*/ 2147483647 h 49"/>
                <a:gd name="T16" fmla="*/ 2147483647 w 17"/>
                <a:gd name="T17" fmla="*/ 0 h 49"/>
                <a:gd name="T18" fmla="*/ 2147483647 w 17"/>
                <a:gd name="T19" fmla="*/ 2147483647 h 49"/>
                <a:gd name="T20" fmla="*/ 2147483647 w 17"/>
                <a:gd name="T21" fmla="*/ 2147483647 h 49"/>
                <a:gd name="T22" fmla="*/ 2147483647 w 17"/>
                <a:gd name="T23" fmla="*/ 2147483647 h 49"/>
                <a:gd name="T24" fmla="*/ 2147483647 w 17"/>
                <a:gd name="T25" fmla="*/ 2147483647 h 49"/>
                <a:gd name="T26" fmla="*/ 2147483647 w 17"/>
                <a:gd name="T27" fmla="*/ 2147483647 h 49"/>
                <a:gd name="T28" fmla="*/ 2147483647 w 17"/>
                <a:gd name="T29" fmla="*/ 2147483647 h 49"/>
                <a:gd name="T30" fmla="*/ 2147483647 w 17"/>
                <a:gd name="T31" fmla="*/ 2147483647 h 49"/>
                <a:gd name="T32" fmla="*/ 2147483647 w 17"/>
                <a:gd name="T33" fmla="*/ 2147483647 h 49"/>
                <a:gd name="T34" fmla="*/ 2147483647 w 17"/>
                <a:gd name="T35" fmla="*/ 2147483647 h 49"/>
                <a:gd name="T36" fmla="*/ 2147483647 w 17"/>
                <a:gd name="T37" fmla="*/ 2147483647 h 49"/>
                <a:gd name="T38" fmla="*/ 2147483647 w 17"/>
                <a:gd name="T39" fmla="*/ 2147483647 h 49"/>
                <a:gd name="T40" fmla="*/ 2147483647 w 17"/>
                <a:gd name="T41" fmla="*/ 2147483647 h 49"/>
                <a:gd name="T42" fmla="*/ 0 w 17"/>
                <a:gd name="T43" fmla="*/ 2147483647 h 49"/>
                <a:gd name="T44" fmla="*/ 2147483647 w 17"/>
                <a:gd name="T45" fmla="*/ 2147483647 h 49"/>
                <a:gd name="T46" fmla="*/ 2147483647 w 17"/>
                <a:gd name="T47" fmla="*/ 2147483647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49"/>
                <a:gd name="T74" fmla="*/ 17 w 17"/>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49">
                  <a:moveTo>
                    <a:pt x="2" y="27"/>
                  </a:moveTo>
                  <a:lnTo>
                    <a:pt x="4" y="22"/>
                  </a:lnTo>
                  <a:lnTo>
                    <a:pt x="5" y="18"/>
                  </a:lnTo>
                  <a:lnTo>
                    <a:pt x="8" y="11"/>
                  </a:lnTo>
                  <a:lnTo>
                    <a:pt x="9" y="7"/>
                  </a:lnTo>
                  <a:lnTo>
                    <a:pt x="10" y="2"/>
                  </a:lnTo>
                  <a:lnTo>
                    <a:pt x="11" y="3"/>
                  </a:lnTo>
                  <a:lnTo>
                    <a:pt x="13" y="4"/>
                  </a:lnTo>
                  <a:lnTo>
                    <a:pt x="15" y="0"/>
                  </a:lnTo>
                  <a:lnTo>
                    <a:pt x="17" y="1"/>
                  </a:lnTo>
                  <a:lnTo>
                    <a:pt x="14" y="16"/>
                  </a:lnTo>
                  <a:lnTo>
                    <a:pt x="13" y="17"/>
                  </a:lnTo>
                  <a:lnTo>
                    <a:pt x="9" y="14"/>
                  </a:lnTo>
                  <a:lnTo>
                    <a:pt x="7" y="21"/>
                  </a:lnTo>
                  <a:lnTo>
                    <a:pt x="9" y="25"/>
                  </a:lnTo>
                  <a:lnTo>
                    <a:pt x="7" y="27"/>
                  </a:lnTo>
                  <a:lnTo>
                    <a:pt x="10" y="30"/>
                  </a:lnTo>
                  <a:lnTo>
                    <a:pt x="9" y="39"/>
                  </a:lnTo>
                  <a:lnTo>
                    <a:pt x="5" y="49"/>
                  </a:lnTo>
                  <a:lnTo>
                    <a:pt x="4" y="49"/>
                  </a:lnTo>
                  <a:lnTo>
                    <a:pt x="2" y="40"/>
                  </a:lnTo>
                  <a:lnTo>
                    <a:pt x="0" y="34"/>
                  </a:lnTo>
                  <a:lnTo>
                    <a:pt x="3" y="30"/>
                  </a:lnTo>
                  <a:lnTo>
                    <a:pt x="2" y="2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2" name="Freeform 757"/>
            <p:cNvSpPr>
              <a:spLocks/>
            </p:cNvSpPr>
            <p:nvPr/>
          </p:nvSpPr>
          <p:spPr bwMode="gray">
            <a:xfrm>
              <a:off x="3148" y="2428"/>
              <a:ext cx="7" cy="21"/>
            </a:xfrm>
            <a:custGeom>
              <a:avLst/>
              <a:gdLst>
                <a:gd name="T0" fmla="*/ 2147483647 w 6"/>
                <a:gd name="T1" fmla="*/ 2147483647 h 16"/>
                <a:gd name="T2" fmla="*/ 2147483647 w 6"/>
                <a:gd name="T3" fmla="*/ 2147483647 h 16"/>
                <a:gd name="T4" fmla="*/ 0 w 6"/>
                <a:gd name="T5" fmla="*/ 2147483647 h 16"/>
                <a:gd name="T6" fmla="*/ 2147483647 w 6"/>
                <a:gd name="T7" fmla="*/ 2147483647 h 16"/>
                <a:gd name="T8" fmla="*/ 0 w 6"/>
                <a:gd name="T9" fmla="*/ 2147483647 h 16"/>
                <a:gd name="T10" fmla="*/ 2147483647 w 6"/>
                <a:gd name="T11" fmla="*/ 0 h 16"/>
                <a:gd name="T12" fmla="*/ 2147483647 w 6"/>
                <a:gd name="T13" fmla="*/ 2147483647 h 16"/>
                <a:gd name="T14" fmla="*/ 0 60000 65536"/>
                <a:gd name="T15" fmla="*/ 0 60000 65536"/>
                <a:gd name="T16" fmla="*/ 0 60000 65536"/>
                <a:gd name="T17" fmla="*/ 0 60000 65536"/>
                <a:gd name="T18" fmla="*/ 0 60000 65536"/>
                <a:gd name="T19" fmla="*/ 0 60000 65536"/>
                <a:gd name="T20" fmla="*/ 0 60000 65536"/>
                <a:gd name="T21" fmla="*/ 0 w 6"/>
                <a:gd name="T22" fmla="*/ 0 h 16"/>
                <a:gd name="T23" fmla="*/ 6 w 6"/>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6">
                  <a:moveTo>
                    <a:pt x="6" y="3"/>
                  </a:moveTo>
                  <a:lnTo>
                    <a:pt x="3" y="16"/>
                  </a:lnTo>
                  <a:lnTo>
                    <a:pt x="0" y="13"/>
                  </a:lnTo>
                  <a:lnTo>
                    <a:pt x="2" y="11"/>
                  </a:lnTo>
                  <a:lnTo>
                    <a:pt x="0" y="7"/>
                  </a:lnTo>
                  <a:lnTo>
                    <a:pt x="2" y="0"/>
                  </a:lnTo>
                  <a:lnTo>
                    <a:pt x="6"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3" name="Freeform 758"/>
            <p:cNvSpPr>
              <a:spLocks/>
            </p:cNvSpPr>
            <p:nvPr/>
          </p:nvSpPr>
          <p:spPr bwMode="gray">
            <a:xfrm>
              <a:off x="3144" y="2416"/>
              <a:ext cx="56" cy="64"/>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0 h 49"/>
                <a:gd name="T12" fmla="*/ 2147483647 w 42"/>
                <a:gd name="T13" fmla="*/ 2147483647 h 49"/>
                <a:gd name="T14" fmla="*/ 2147483647 w 42"/>
                <a:gd name="T15" fmla="*/ 2147483647 h 49"/>
                <a:gd name="T16" fmla="*/ 2147483647 w 42"/>
                <a:gd name="T17" fmla="*/ 2147483647 h 49"/>
                <a:gd name="T18" fmla="*/ 2147483647 w 42"/>
                <a:gd name="T19" fmla="*/ 2147483647 h 49"/>
                <a:gd name="T20" fmla="*/ 2147483647 w 42"/>
                <a:gd name="T21" fmla="*/ 2147483647 h 49"/>
                <a:gd name="T22" fmla="*/ 2147483647 w 42"/>
                <a:gd name="T23" fmla="*/ 2147483647 h 49"/>
                <a:gd name="T24" fmla="*/ 2147483647 w 42"/>
                <a:gd name="T25" fmla="*/ 2147483647 h 49"/>
                <a:gd name="T26" fmla="*/ 0 w 42"/>
                <a:gd name="T27" fmla="*/ 2147483647 h 49"/>
                <a:gd name="T28" fmla="*/ 0 w 42"/>
                <a:gd name="T29" fmla="*/ 2147483647 h 49"/>
                <a:gd name="T30" fmla="*/ 2147483647 w 42"/>
                <a:gd name="T31" fmla="*/ 2147483647 h 49"/>
                <a:gd name="T32" fmla="*/ 2147483647 w 42"/>
                <a:gd name="T33" fmla="*/ 2147483647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9"/>
                <a:gd name="T53" fmla="*/ 42 w 42"/>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9">
                  <a:moveTo>
                    <a:pt x="5" y="25"/>
                  </a:moveTo>
                  <a:lnTo>
                    <a:pt x="8" y="12"/>
                  </a:lnTo>
                  <a:lnTo>
                    <a:pt x="9" y="11"/>
                  </a:lnTo>
                  <a:lnTo>
                    <a:pt x="16" y="11"/>
                  </a:lnTo>
                  <a:lnTo>
                    <a:pt x="27" y="2"/>
                  </a:lnTo>
                  <a:lnTo>
                    <a:pt x="36" y="0"/>
                  </a:lnTo>
                  <a:lnTo>
                    <a:pt x="42" y="11"/>
                  </a:lnTo>
                  <a:lnTo>
                    <a:pt x="37" y="16"/>
                  </a:lnTo>
                  <a:lnTo>
                    <a:pt x="21" y="16"/>
                  </a:lnTo>
                  <a:lnTo>
                    <a:pt x="27" y="36"/>
                  </a:lnTo>
                  <a:lnTo>
                    <a:pt x="25" y="38"/>
                  </a:lnTo>
                  <a:lnTo>
                    <a:pt x="17" y="39"/>
                  </a:lnTo>
                  <a:lnTo>
                    <a:pt x="11" y="47"/>
                  </a:lnTo>
                  <a:lnTo>
                    <a:pt x="0" y="49"/>
                  </a:lnTo>
                  <a:lnTo>
                    <a:pt x="0" y="44"/>
                  </a:lnTo>
                  <a:lnTo>
                    <a:pt x="4" y="34"/>
                  </a:lnTo>
                  <a:lnTo>
                    <a:pt x="5" y="2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4" name="Freeform 759"/>
            <p:cNvSpPr>
              <a:spLocks/>
            </p:cNvSpPr>
            <p:nvPr/>
          </p:nvSpPr>
          <p:spPr bwMode="gray">
            <a:xfrm>
              <a:off x="3116" y="2379"/>
              <a:ext cx="23" cy="16"/>
            </a:xfrm>
            <a:custGeom>
              <a:avLst/>
              <a:gdLst>
                <a:gd name="T0" fmla="*/ 0 w 17"/>
                <a:gd name="T1" fmla="*/ 2147483647 h 11"/>
                <a:gd name="T2" fmla="*/ 2147483647 w 17"/>
                <a:gd name="T3" fmla="*/ 2147483647 h 11"/>
                <a:gd name="T4" fmla="*/ 2147483647 w 17"/>
                <a:gd name="T5" fmla="*/ 2147483647 h 11"/>
                <a:gd name="T6" fmla="*/ 2147483647 w 17"/>
                <a:gd name="T7" fmla="*/ 0 h 11"/>
                <a:gd name="T8" fmla="*/ 2147483647 w 17"/>
                <a:gd name="T9" fmla="*/ 0 h 11"/>
                <a:gd name="T10" fmla="*/ 2147483647 w 17"/>
                <a:gd name="T11" fmla="*/ 2147483647 h 11"/>
                <a:gd name="T12" fmla="*/ 2147483647 w 17"/>
                <a:gd name="T13" fmla="*/ 2147483647 h 11"/>
                <a:gd name="T14" fmla="*/ 2147483647 w 17"/>
                <a:gd name="T15" fmla="*/ 2147483647 h 11"/>
                <a:gd name="T16" fmla="*/ 0 w 17"/>
                <a:gd name="T17" fmla="*/ 2147483647 h 11"/>
                <a:gd name="T18" fmla="*/ 0 w 17"/>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1"/>
                <a:gd name="T32" fmla="*/ 17 w 1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1">
                  <a:moveTo>
                    <a:pt x="0" y="8"/>
                  </a:moveTo>
                  <a:lnTo>
                    <a:pt x="4" y="5"/>
                  </a:lnTo>
                  <a:lnTo>
                    <a:pt x="13" y="3"/>
                  </a:lnTo>
                  <a:lnTo>
                    <a:pt x="15" y="0"/>
                  </a:lnTo>
                  <a:lnTo>
                    <a:pt x="17" y="0"/>
                  </a:lnTo>
                  <a:lnTo>
                    <a:pt x="15" y="4"/>
                  </a:lnTo>
                  <a:lnTo>
                    <a:pt x="13" y="9"/>
                  </a:lnTo>
                  <a:lnTo>
                    <a:pt x="7" y="11"/>
                  </a:lnTo>
                  <a:lnTo>
                    <a:pt x="0" y="11"/>
                  </a:lnTo>
                  <a:lnTo>
                    <a:pt x="0"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5" name="Freeform 760"/>
            <p:cNvSpPr>
              <a:spLocks/>
            </p:cNvSpPr>
            <p:nvPr/>
          </p:nvSpPr>
          <p:spPr bwMode="gray">
            <a:xfrm>
              <a:off x="3137" y="2450"/>
              <a:ext cx="2" cy="4"/>
            </a:xfrm>
            <a:custGeom>
              <a:avLst/>
              <a:gdLst>
                <a:gd name="T0" fmla="*/ 0 w 1"/>
                <a:gd name="T1" fmla="*/ 0 h 3"/>
                <a:gd name="T2" fmla="*/ 2147483647 w 1"/>
                <a:gd name="T3" fmla="*/ 2147483647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lnTo>
                    <a:pt x="1" y="3"/>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6" name="Freeform 761"/>
            <p:cNvSpPr>
              <a:spLocks/>
            </p:cNvSpPr>
            <p:nvPr/>
          </p:nvSpPr>
          <p:spPr bwMode="gray">
            <a:xfrm>
              <a:off x="3397" y="2525"/>
              <a:ext cx="10" cy="10"/>
            </a:xfrm>
            <a:custGeom>
              <a:avLst/>
              <a:gdLst>
                <a:gd name="T0" fmla="*/ 2147483647 w 7"/>
                <a:gd name="T1" fmla="*/ 2147483647 h 8"/>
                <a:gd name="T2" fmla="*/ 0 w 7"/>
                <a:gd name="T3" fmla="*/ 2147483647 h 8"/>
                <a:gd name="T4" fmla="*/ 2147483647 w 7"/>
                <a:gd name="T5" fmla="*/ 0 h 8"/>
                <a:gd name="T6" fmla="*/ 2147483647 w 7"/>
                <a:gd name="T7" fmla="*/ 0 h 8"/>
                <a:gd name="T8" fmla="*/ 2147483647 w 7"/>
                <a:gd name="T9" fmla="*/ 2147483647 h 8"/>
                <a:gd name="T10" fmla="*/ 2147483647 w 7"/>
                <a:gd name="T11" fmla="*/ 2147483647 h 8"/>
                <a:gd name="T12" fmla="*/ 0 60000 65536"/>
                <a:gd name="T13" fmla="*/ 0 60000 65536"/>
                <a:gd name="T14" fmla="*/ 0 60000 65536"/>
                <a:gd name="T15" fmla="*/ 0 60000 65536"/>
                <a:gd name="T16" fmla="*/ 0 60000 65536"/>
                <a:gd name="T17" fmla="*/ 0 60000 65536"/>
                <a:gd name="T18" fmla="*/ 0 w 7"/>
                <a:gd name="T19" fmla="*/ 0 h 8"/>
                <a:gd name="T20" fmla="*/ 7 w 7"/>
                <a:gd name="T21" fmla="*/ 8 h 8"/>
              </a:gdLst>
              <a:ahLst/>
              <a:cxnLst>
                <a:cxn ang="T12">
                  <a:pos x="T0" y="T1"/>
                </a:cxn>
                <a:cxn ang="T13">
                  <a:pos x="T2" y="T3"/>
                </a:cxn>
                <a:cxn ang="T14">
                  <a:pos x="T4" y="T5"/>
                </a:cxn>
                <a:cxn ang="T15">
                  <a:pos x="T6" y="T7"/>
                </a:cxn>
                <a:cxn ang="T16">
                  <a:pos x="T8" y="T9"/>
                </a:cxn>
                <a:cxn ang="T17">
                  <a:pos x="T10" y="T11"/>
                </a:cxn>
              </a:cxnLst>
              <a:rect l="T18" t="T19" r="T20" b="T21"/>
              <a:pathLst>
                <a:path w="7" h="8">
                  <a:moveTo>
                    <a:pt x="6" y="8"/>
                  </a:moveTo>
                  <a:lnTo>
                    <a:pt x="0" y="4"/>
                  </a:lnTo>
                  <a:lnTo>
                    <a:pt x="3" y="0"/>
                  </a:lnTo>
                  <a:lnTo>
                    <a:pt x="5" y="0"/>
                  </a:lnTo>
                  <a:lnTo>
                    <a:pt x="7" y="1"/>
                  </a:lnTo>
                  <a:lnTo>
                    <a:pt x="6" y="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7" name="Freeform 762"/>
            <p:cNvSpPr>
              <a:spLocks/>
            </p:cNvSpPr>
            <p:nvPr/>
          </p:nvSpPr>
          <p:spPr bwMode="gray">
            <a:xfrm>
              <a:off x="3348" y="2530"/>
              <a:ext cx="58" cy="44"/>
            </a:xfrm>
            <a:custGeom>
              <a:avLst/>
              <a:gdLst>
                <a:gd name="T0" fmla="*/ 2147483647 w 44"/>
                <a:gd name="T1" fmla="*/ 2147483647 h 34"/>
                <a:gd name="T2" fmla="*/ 2147483647 w 44"/>
                <a:gd name="T3" fmla="*/ 2147483647 h 34"/>
                <a:gd name="T4" fmla="*/ 2147483647 w 44"/>
                <a:gd name="T5" fmla="*/ 2147483647 h 34"/>
                <a:gd name="T6" fmla="*/ 2147483647 w 44"/>
                <a:gd name="T7" fmla="*/ 2147483647 h 34"/>
                <a:gd name="T8" fmla="*/ 2147483647 w 44"/>
                <a:gd name="T9" fmla="*/ 2147483647 h 34"/>
                <a:gd name="T10" fmla="*/ 2147483647 w 44"/>
                <a:gd name="T11" fmla="*/ 2147483647 h 34"/>
                <a:gd name="T12" fmla="*/ 2147483647 w 44"/>
                <a:gd name="T13" fmla="*/ 2147483647 h 34"/>
                <a:gd name="T14" fmla="*/ 0 w 44"/>
                <a:gd name="T15" fmla="*/ 2147483647 h 34"/>
                <a:gd name="T16" fmla="*/ 2147483647 w 44"/>
                <a:gd name="T17" fmla="*/ 2147483647 h 34"/>
                <a:gd name="T18" fmla="*/ 2147483647 w 44"/>
                <a:gd name="T19" fmla="*/ 2147483647 h 34"/>
                <a:gd name="T20" fmla="*/ 2147483647 w 44"/>
                <a:gd name="T21" fmla="*/ 2147483647 h 34"/>
                <a:gd name="T22" fmla="*/ 2147483647 w 44"/>
                <a:gd name="T23" fmla="*/ 2147483647 h 34"/>
                <a:gd name="T24" fmla="*/ 2147483647 w 44"/>
                <a:gd name="T25" fmla="*/ 2147483647 h 34"/>
                <a:gd name="T26" fmla="*/ 2147483647 w 44"/>
                <a:gd name="T27" fmla="*/ 2147483647 h 34"/>
                <a:gd name="T28" fmla="*/ 2147483647 w 44"/>
                <a:gd name="T29" fmla="*/ 0 h 34"/>
                <a:gd name="T30" fmla="*/ 2147483647 w 44"/>
                <a:gd name="T31" fmla="*/ 2147483647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34"/>
                <a:gd name="T50" fmla="*/ 44 w 44"/>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34">
                  <a:moveTo>
                    <a:pt x="44" y="4"/>
                  </a:moveTo>
                  <a:lnTo>
                    <a:pt x="43" y="7"/>
                  </a:lnTo>
                  <a:lnTo>
                    <a:pt x="38" y="8"/>
                  </a:lnTo>
                  <a:lnTo>
                    <a:pt x="40" y="16"/>
                  </a:lnTo>
                  <a:lnTo>
                    <a:pt x="32" y="26"/>
                  </a:lnTo>
                  <a:lnTo>
                    <a:pt x="31" y="34"/>
                  </a:lnTo>
                  <a:lnTo>
                    <a:pt x="7" y="31"/>
                  </a:lnTo>
                  <a:lnTo>
                    <a:pt x="0" y="23"/>
                  </a:lnTo>
                  <a:lnTo>
                    <a:pt x="2" y="19"/>
                  </a:lnTo>
                  <a:lnTo>
                    <a:pt x="8" y="20"/>
                  </a:lnTo>
                  <a:lnTo>
                    <a:pt x="12" y="20"/>
                  </a:lnTo>
                  <a:lnTo>
                    <a:pt x="20" y="19"/>
                  </a:lnTo>
                  <a:lnTo>
                    <a:pt x="25" y="13"/>
                  </a:lnTo>
                  <a:lnTo>
                    <a:pt x="34" y="5"/>
                  </a:lnTo>
                  <a:lnTo>
                    <a:pt x="38" y="0"/>
                  </a:lnTo>
                  <a:lnTo>
                    <a:pt x="44"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8" name="Freeform 763"/>
            <p:cNvSpPr>
              <a:spLocks/>
            </p:cNvSpPr>
            <p:nvPr/>
          </p:nvSpPr>
          <p:spPr bwMode="gray">
            <a:xfrm>
              <a:off x="3338" y="2523"/>
              <a:ext cx="10" cy="26"/>
            </a:xfrm>
            <a:custGeom>
              <a:avLst/>
              <a:gdLst>
                <a:gd name="T0" fmla="*/ 0 w 8"/>
                <a:gd name="T1" fmla="*/ 2147483647 h 20"/>
                <a:gd name="T2" fmla="*/ 2147483647 w 8"/>
                <a:gd name="T3" fmla="*/ 2147483647 h 20"/>
                <a:gd name="T4" fmla="*/ 2147483647 w 8"/>
                <a:gd name="T5" fmla="*/ 2147483647 h 20"/>
                <a:gd name="T6" fmla="*/ 2147483647 w 8"/>
                <a:gd name="T7" fmla="*/ 0 h 20"/>
                <a:gd name="T8" fmla="*/ 2147483647 w 8"/>
                <a:gd name="T9" fmla="*/ 2147483647 h 20"/>
                <a:gd name="T10" fmla="*/ 2147483647 w 8"/>
                <a:gd name="T11" fmla="*/ 2147483647 h 20"/>
                <a:gd name="T12" fmla="*/ 2147483647 w 8"/>
                <a:gd name="T13" fmla="*/ 2147483647 h 20"/>
                <a:gd name="T14" fmla="*/ 2147483647 w 8"/>
                <a:gd name="T15" fmla="*/ 2147483647 h 20"/>
                <a:gd name="T16" fmla="*/ 0 w 8"/>
                <a:gd name="T17" fmla="*/ 214748364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0"/>
                <a:gd name="T29" fmla="*/ 8 w 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0">
                  <a:moveTo>
                    <a:pt x="0" y="14"/>
                  </a:moveTo>
                  <a:lnTo>
                    <a:pt x="2" y="9"/>
                  </a:lnTo>
                  <a:lnTo>
                    <a:pt x="1" y="3"/>
                  </a:lnTo>
                  <a:lnTo>
                    <a:pt x="2" y="0"/>
                  </a:lnTo>
                  <a:lnTo>
                    <a:pt x="7" y="1"/>
                  </a:lnTo>
                  <a:lnTo>
                    <a:pt x="8" y="12"/>
                  </a:lnTo>
                  <a:lnTo>
                    <a:pt x="6" y="20"/>
                  </a:lnTo>
                  <a:lnTo>
                    <a:pt x="2" y="19"/>
                  </a:lnTo>
                  <a:lnTo>
                    <a:pt x="0" y="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89" name="Freeform 764"/>
            <p:cNvSpPr>
              <a:spLocks/>
            </p:cNvSpPr>
            <p:nvPr/>
          </p:nvSpPr>
          <p:spPr bwMode="gray">
            <a:xfrm>
              <a:off x="3290" y="2467"/>
              <a:ext cx="15" cy="18"/>
            </a:xfrm>
            <a:custGeom>
              <a:avLst/>
              <a:gdLst>
                <a:gd name="T0" fmla="*/ 2147483647 w 12"/>
                <a:gd name="T1" fmla="*/ 2147483647 h 13"/>
                <a:gd name="T2" fmla="*/ 0 w 12"/>
                <a:gd name="T3" fmla="*/ 2147483647 h 13"/>
                <a:gd name="T4" fmla="*/ 2147483647 w 12"/>
                <a:gd name="T5" fmla="*/ 0 h 13"/>
                <a:gd name="T6" fmla="*/ 2147483647 w 12"/>
                <a:gd name="T7" fmla="*/ 2147483647 h 13"/>
                <a:gd name="T8" fmla="*/ 2147483647 w 12"/>
                <a:gd name="T9" fmla="*/ 2147483647 h 13"/>
                <a:gd name="T10" fmla="*/ 2147483647 w 12"/>
                <a:gd name="T11" fmla="*/ 2147483647 h 13"/>
                <a:gd name="T12" fmla="*/ 2147483647 w 12"/>
                <a:gd name="T13" fmla="*/ 2147483647 h 13"/>
                <a:gd name="T14" fmla="*/ 2147483647 w 12"/>
                <a:gd name="T15" fmla="*/ 2147483647 h 13"/>
                <a:gd name="T16" fmla="*/ 2147483647 w 1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1" y="9"/>
                  </a:moveTo>
                  <a:lnTo>
                    <a:pt x="0" y="4"/>
                  </a:lnTo>
                  <a:lnTo>
                    <a:pt x="3" y="0"/>
                  </a:lnTo>
                  <a:lnTo>
                    <a:pt x="12" y="2"/>
                  </a:lnTo>
                  <a:lnTo>
                    <a:pt x="9" y="6"/>
                  </a:lnTo>
                  <a:lnTo>
                    <a:pt x="9" y="8"/>
                  </a:lnTo>
                  <a:lnTo>
                    <a:pt x="12" y="13"/>
                  </a:lnTo>
                  <a:lnTo>
                    <a:pt x="5" y="13"/>
                  </a:lnTo>
                  <a:lnTo>
                    <a:pt x="1" y="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0" name="Freeform 765"/>
            <p:cNvSpPr>
              <a:spLocks/>
            </p:cNvSpPr>
            <p:nvPr/>
          </p:nvSpPr>
          <p:spPr bwMode="gray">
            <a:xfrm>
              <a:off x="3399" y="2513"/>
              <a:ext cx="9" cy="6"/>
            </a:xfrm>
            <a:custGeom>
              <a:avLst/>
              <a:gdLst>
                <a:gd name="T0" fmla="*/ 0 w 7"/>
                <a:gd name="T1" fmla="*/ 2147483647 h 5"/>
                <a:gd name="T2" fmla="*/ 0 w 7"/>
                <a:gd name="T3" fmla="*/ 2147483647 h 5"/>
                <a:gd name="T4" fmla="*/ 2147483647 w 7"/>
                <a:gd name="T5" fmla="*/ 2147483647 h 5"/>
                <a:gd name="T6" fmla="*/ 2147483647 w 7"/>
                <a:gd name="T7" fmla="*/ 0 h 5"/>
                <a:gd name="T8" fmla="*/ 0 w 7"/>
                <a:gd name="T9" fmla="*/ 2147483647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4"/>
                  </a:moveTo>
                  <a:lnTo>
                    <a:pt x="0" y="5"/>
                  </a:lnTo>
                  <a:lnTo>
                    <a:pt x="7" y="2"/>
                  </a:lnTo>
                  <a:lnTo>
                    <a:pt x="6" y="0"/>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1" name="Freeform 766"/>
            <p:cNvSpPr>
              <a:spLocks/>
            </p:cNvSpPr>
            <p:nvPr/>
          </p:nvSpPr>
          <p:spPr bwMode="gray">
            <a:xfrm>
              <a:off x="3333" y="2516"/>
              <a:ext cx="6" cy="5"/>
            </a:xfrm>
            <a:custGeom>
              <a:avLst/>
              <a:gdLst>
                <a:gd name="T0" fmla="*/ 0 w 5"/>
                <a:gd name="T1" fmla="*/ 2147483647 h 4"/>
                <a:gd name="T2" fmla="*/ 2147483647 w 5"/>
                <a:gd name="T3" fmla="*/ 0 h 4"/>
                <a:gd name="T4" fmla="*/ 2147483647 w 5"/>
                <a:gd name="T5" fmla="*/ 2147483647 h 4"/>
                <a:gd name="T6" fmla="*/ 2147483647 w 5"/>
                <a:gd name="T7" fmla="*/ 2147483647 h 4"/>
                <a:gd name="T8" fmla="*/ 0 w 5"/>
                <a:gd name="T9" fmla="*/ 2147483647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2"/>
                  </a:moveTo>
                  <a:lnTo>
                    <a:pt x="3" y="0"/>
                  </a:lnTo>
                  <a:lnTo>
                    <a:pt x="5" y="2"/>
                  </a:lnTo>
                  <a:lnTo>
                    <a:pt x="2" y="4"/>
                  </a:lnTo>
                  <a:lnTo>
                    <a:pt x="0"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2" name="Freeform 767"/>
            <p:cNvSpPr>
              <a:spLocks/>
            </p:cNvSpPr>
            <p:nvPr/>
          </p:nvSpPr>
          <p:spPr bwMode="gray">
            <a:xfrm>
              <a:off x="3270" y="2272"/>
              <a:ext cx="59" cy="65"/>
            </a:xfrm>
            <a:custGeom>
              <a:avLst/>
              <a:gdLst>
                <a:gd name="T0" fmla="*/ 2147483647 w 45"/>
                <a:gd name="T1" fmla="*/ 2147483647 h 50"/>
                <a:gd name="T2" fmla="*/ 2147483647 w 45"/>
                <a:gd name="T3" fmla="*/ 2147483647 h 50"/>
                <a:gd name="T4" fmla="*/ 2147483647 w 45"/>
                <a:gd name="T5" fmla="*/ 2147483647 h 50"/>
                <a:gd name="T6" fmla="*/ 0 w 45"/>
                <a:gd name="T7" fmla="*/ 2147483647 h 50"/>
                <a:gd name="T8" fmla="*/ 2147483647 w 45"/>
                <a:gd name="T9" fmla="*/ 2147483647 h 50"/>
                <a:gd name="T10" fmla="*/ 2147483647 w 45"/>
                <a:gd name="T11" fmla="*/ 2147483647 h 50"/>
                <a:gd name="T12" fmla="*/ 2147483647 w 45"/>
                <a:gd name="T13" fmla="*/ 2147483647 h 50"/>
                <a:gd name="T14" fmla="*/ 2147483647 w 45"/>
                <a:gd name="T15" fmla="*/ 2147483647 h 50"/>
                <a:gd name="T16" fmla="*/ 2147483647 w 45"/>
                <a:gd name="T17" fmla="*/ 2147483647 h 50"/>
                <a:gd name="T18" fmla="*/ 2147483647 w 45"/>
                <a:gd name="T19" fmla="*/ 0 h 50"/>
                <a:gd name="T20" fmla="*/ 2147483647 w 45"/>
                <a:gd name="T21" fmla="*/ 2147483647 h 50"/>
                <a:gd name="T22" fmla="*/ 2147483647 w 45"/>
                <a:gd name="T23" fmla="*/ 2147483647 h 50"/>
                <a:gd name="T24" fmla="*/ 2147483647 w 45"/>
                <a:gd name="T25" fmla="*/ 2147483647 h 50"/>
                <a:gd name="T26" fmla="*/ 2147483647 w 45"/>
                <a:gd name="T27" fmla="*/ 2147483647 h 50"/>
                <a:gd name="T28" fmla="*/ 2147483647 w 45"/>
                <a:gd name="T29" fmla="*/ 2147483647 h 50"/>
                <a:gd name="T30" fmla="*/ 2147483647 w 45"/>
                <a:gd name="T31" fmla="*/ 2147483647 h 50"/>
                <a:gd name="T32" fmla="*/ 2147483647 w 45"/>
                <a:gd name="T33" fmla="*/ 2147483647 h 50"/>
                <a:gd name="T34" fmla="*/ 2147483647 w 45"/>
                <a:gd name="T35" fmla="*/ 2147483647 h 50"/>
                <a:gd name="T36" fmla="*/ 2147483647 w 45"/>
                <a:gd name="T37" fmla="*/ 2147483647 h 50"/>
                <a:gd name="T38" fmla="*/ 2147483647 w 45"/>
                <a:gd name="T39" fmla="*/ 2147483647 h 50"/>
                <a:gd name="T40" fmla="*/ 2147483647 w 45"/>
                <a:gd name="T41" fmla="*/ 2147483647 h 50"/>
                <a:gd name="T42" fmla="*/ 2147483647 w 45"/>
                <a:gd name="T43" fmla="*/ 2147483647 h 50"/>
                <a:gd name="T44" fmla="*/ 2147483647 w 45"/>
                <a:gd name="T45" fmla="*/ 2147483647 h 50"/>
                <a:gd name="T46" fmla="*/ 2147483647 w 45"/>
                <a:gd name="T47" fmla="*/ 2147483647 h 50"/>
                <a:gd name="T48" fmla="*/ 2147483647 w 45"/>
                <a:gd name="T49" fmla="*/ 2147483647 h 50"/>
                <a:gd name="T50" fmla="*/ 2147483647 w 45"/>
                <a:gd name="T51" fmla="*/ 2147483647 h 50"/>
                <a:gd name="T52" fmla="*/ 2147483647 w 45"/>
                <a:gd name="T53" fmla="*/ 2147483647 h 50"/>
                <a:gd name="T54" fmla="*/ 2147483647 w 45"/>
                <a:gd name="T55" fmla="*/ 2147483647 h 50"/>
                <a:gd name="T56" fmla="*/ 2147483647 w 45"/>
                <a:gd name="T57" fmla="*/ 2147483647 h 50"/>
                <a:gd name="T58" fmla="*/ 2147483647 w 45"/>
                <a:gd name="T59" fmla="*/ 2147483647 h 50"/>
                <a:gd name="T60" fmla="*/ 2147483647 w 45"/>
                <a:gd name="T61" fmla="*/ 2147483647 h 50"/>
                <a:gd name="T62" fmla="*/ 2147483647 w 45"/>
                <a:gd name="T63" fmla="*/ 2147483647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
                <a:gd name="T97" fmla="*/ 0 h 50"/>
                <a:gd name="T98" fmla="*/ 45 w 45"/>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 h="50">
                  <a:moveTo>
                    <a:pt x="16" y="36"/>
                  </a:moveTo>
                  <a:lnTo>
                    <a:pt x="7" y="26"/>
                  </a:lnTo>
                  <a:lnTo>
                    <a:pt x="3" y="19"/>
                  </a:lnTo>
                  <a:lnTo>
                    <a:pt x="0" y="14"/>
                  </a:lnTo>
                  <a:lnTo>
                    <a:pt x="14" y="14"/>
                  </a:lnTo>
                  <a:lnTo>
                    <a:pt x="15" y="12"/>
                  </a:lnTo>
                  <a:lnTo>
                    <a:pt x="11" y="4"/>
                  </a:lnTo>
                  <a:lnTo>
                    <a:pt x="24" y="10"/>
                  </a:lnTo>
                  <a:lnTo>
                    <a:pt x="30" y="8"/>
                  </a:lnTo>
                  <a:lnTo>
                    <a:pt x="30" y="0"/>
                  </a:lnTo>
                  <a:lnTo>
                    <a:pt x="33" y="3"/>
                  </a:lnTo>
                  <a:lnTo>
                    <a:pt x="37" y="6"/>
                  </a:lnTo>
                  <a:lnTo>
                    <a:pt x="39" y="9"/>
                  </a:lnTo>
                  <a:lnTo>
                    <a:pt x="40" y="11"/>
                  </a:lnTo>
                  <a:lnTo>
                    <a:pt x="40" y="13"/>
                  </a:lnTo>
                  <a:lnTo>
                    <a:pt x="43" y="16"/>
                  </a:lnTo>
                  <a:lnTo>
                    <a:pt x="44" y="19"/>
                  </a:lnTo>
                  <a:lnTo>
                    <a:pt x="45" y="20"/>
                  </a:lnTo>
                  <a:lnTo>
                    <a:pt x="45" y="21"/>
                  </a:lnTo>
                  <a:lnTo>
                    <a:pt x="44" y="25"/>
                  </a:lnTo>
                  <a:lnTo>
                    <a:pt x="43" y="27"/>
                  </a:lnTo>
                  <a:lnTo>
                    <a:pt x="40" y="30"/>
                  </a:lnTo>
                  <a:lnTo>
                    <a:pt x="34" y="35"/>
                  </a:lnTo>
                  <a:lnTo>
                    <a:pt x="33" y="37"/>
                  </a:lnTo>
                  <a:lnTo>
                    <a:pt x="33" y="38"/>
                  </a:lnTo>
                  <a:lnTo>
                    <a:pt x="32" y="42"/>
                  </a:lnTo>
                  <a:lnTo>
                    <a:pt x="33" y="46"/>
                  </a:lnTo>
                  <a:lnTo>
                    <a:pt x="33" y="50"/>
                  </a:lnTo>
                  <a:lnTo>
                    <a:pt x="27" y="45"/>
                  </a:lnTo>
                  <a:lnTo>
                    <a:pt x="28" y="35"/>
                  </a:lnTo>
                  <a:lnTo>
                    <a:pt x="27" y="32"/>
                  </a:lnTo>
                  <a:lnTo>
                    <a:pt x="16" y="3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3" name="Freeform 768"/>
            <p:cNvSpPr>
              <a:spLocks/>
            </p:cNvSpPr>
            <p:nvPr/>
          </p:nvSpPr>
          <p:spPr bwMode="gray">
            <a:xfrm>
              <a:off x="3262" y="2311"/>
              <a:ext cx="21" cy="11"/>
            </a:xfrm>
            <a:custGeom>
              <a:avLst/>
              <a:gdLst>
                <a:gd name="T0" fmla="*/ 0 w 16"/>
                <a:gd name="T1" fmla="*/ 2147483647 h 9"/>
                <a:gd name="T2" fmla="*/ 2147483647 w 16"/>
                <a:gd name="T3" fmla="*/ 0 h 9"/>
                <a:gd name="T4" fmla="*/ 2147483647 w 16"/>
                <a:gd name="T5" fmla="*/ 2147483647 h 9"/>
                <a:gd name="T6" fmla="*/ 2147483647 w 16"/>
                <a:gd name="T7" fmla="*/ 2147483647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1"/>
                  </a:moveTo>
                  <a:lnTo>
                    <a:pt x="5" y="0"/>
                  </a:lnTo>
                  <a:lnTo>
                    <a:pt x="16" y="7"/>
                  </a:lnTo>
                  <a:lnTo>
                    <a:pt x="11" y="9"/>
                  </a:lnTo>
                  <a:lnTo>
                    <a:pt x="0"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4" name="Freeform 769"/>
            <p:cNvSpPr>
              <a:spLocks/>
            </p:cNvSpPr>
            <p:nvPr/>
          </p:nvSpPr>
          <p:spPr bwMode="gray">
            <a:xfrm>
              <a:off x="3243" y="2279"/>
              <a:ext cx="48" cy="41"/>
            </a:xfrm>
            <a:custGeom>
              <a:avLst/>
              <a:gdLst>
                <a:gd name="T0" fmla="*/ 2147483647 w 37"/>
                <a:gd name="T1" fmla="*/ 2147483647 h 31"/>
                <a:gd name="T2" fmla="*/ 2147483647 w 37"/>
                <a:gd name="T3" fmla="*/ 2147483647 h 31"/>
                <a:gd name="T4" fmla="*/ 2147483647 w 37"/>
                <a:gd name="T5" fmla="*/ 2147483647 h 31"/>
                <a:gd name="T6" fmla="*/ 2147483647 w 37"/>
                <a:gd name="T7" fmla="*/ 2147483647 h 31"/>
                <a:gd name="T8" fmla="*/ 2147483647 w 37"/>
                <a:gd name="T9" fmla="*/ 2147483647 h 31"/>
                <a:gd name="T10" fmla="*/ 2147483647 w 37"/>
                <a:gd name="T11" fmla="*/ 2147483647 h 31"/>
                <a:gd name="T12" fmla="*/ 2147483647 w 37"/>
                <a:gd name="T13" fmla="*/ 2147483647 h 31"/>
                <a:gd name="T14" fmla="*/ 0 w 37"/>
                <a:gd name="T15" fmla="*/ 0 h 31"/>
                <a:gd name="T16" fmla="*/ 2147483647 w 37"/>
                <a:gd name="T17" fmla="*/ 2147483647 h 31"/>
                <a:gd name="T18" fmla="*/ 2147483647 w 37"/>
                <a:gd name="T19" fmla="*/ 2147483647 h 31"/>
                <a:gd name="T20" fmla="*/ 2147483647 w 37"/>
                <a:gd name="T21" fmla="*/ 2147483647 h 31"/>
                <a:gd name="T22" fmla="*/ 2147483647 w 37"/>
                <a:gd name="T23" fmla="*/ 2147483647 h 31"/>
                <a:gd name="T24" fmla="*/ 2147483647 w 37"/>
                <a:gd name="T25" fmla="*/ 214748364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31"/>
                <a:gd name="T41" fmla="*/ 37 w 37"/>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31">
                  <a:moveTo>
                    <a:pt x="37" y="30"/>
                  </a:moveTo>
                  <a:lnTo>
                    <a:pt x="31" y="31"/>
                  </a:lnTo>
                  <a:lnTo>
                    <a:pt x="20" y="24"/>
                  </a:lnTo>
                  <a:lnTo>
                    <a:pt x="15" y="25"/>
                  </a:lnTo>
                  <a:lnTo>
                    <a:pt x="13" y="21"/>
                  </a:lnTo>
                  <a:lnTo>
                    <a:pt x="8" y="18"/>
                  </a:lnTo>
                  <a:lnTo>
                    <a:pt x="7" y="10"/>
                  </a:lnTo>
                  <a:lnTo>
                    <a:pt x="0" y="0"/>
                  </a:lnTo>
                  <a:lnTo>
                    <a:pt x="11" y="4"/>
                  </a:lnTo>
                  <a:lnTo>
                    <a:pt x="21" y="8"/>
                  </a:lnTo>
                  <a:lnTo>
                    <a:pt x="24" y="13"/>
                  </a:lnTo>
                  <a:lnTo>
                    <a:pt x="28" y="20"/>
                  </a:lnTo>
                  <a:lnTo>
                    <a:pt x="37" y="3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5" name="Freeform 770"/>
            <p:cNvSpPr>
              <a:spLocks/>
            </p:cNvSpPr>
            <p:nvPr/>
          </p:nvSpPr>
          <p:spPr bwMode="gray">
            <a:xfrm>
              <a:off x="3202" y="2244"/>
              <a:ext cx="88" cy="46"/>
            </a:xfrm>
            <a:custGeom>
              <a:avLst/>
              <a:gdLst>
                <a:gd name="T0" fmla="*/ 2147483647 w 67"/>
                <a:gd name="T1" fmla="*/ 2147483647 h 35"/>
                <a:gd name="T2" fmla="*/ 2147483647 w 67"/>
                <a:gd name="T3" fmla="*/ 2147483647 h 35"/>
                <a:gd name="T4" fmla="*/ 2147483647 w 67"/>
                <a:gd name="T5" fmla="*/ 2147483647 h 35"/>
                <a:gd name="T6" fmla="*/ 2147483647 w 67"/>
                <a:gd name="T7" fmla="*/ 2147483647 h 35"/>
                <a:gd name="T8" fmla="*/ 2147483647 w 67"/>
                <a:gd name="T9" fmla="*/ 2147483647 h 35"/>
                <a:gd name="T10" fmla="*/ 2147483647 w 67"/>
                <a:gd name="T11" fmla="*/ 2147483647 h 35"/>
                <a:gd name="T12" fmla="*/ 2147483647 w 67"/>
                <a:gd name="T13" fmla="*/ 2147483647 h 35"/>
                <a:gd name="T14" fmla="*/ 2147483647 w 67"/>
                <a:gd name="T15" fmla="*/ 2147483647 h 35"/>
                <a:gd name="T16" fmla="*/ 0 w 67"/>
                <a:gd name="T17" fmla="*/ 0 h 35"/>
                <a:gd name="T18" fmla="*/ 2147483647 w 67"/>
                <a:gd name="T19" fmla="*/ 2147483647 h 35"/>
                <a:gd name="T20" fmla="*/ 2147483647 w 67"/>
                <a:gd name="T21" fmla="*/ 2147483647 h 35"/>
                <a:gd name="T22" fmla="*/ 2147483647 w 67"/>
                <a:gd name="T23" fmla="*/ 2147483647 h 35"/>
                <a:gd name="T24" fmla="*/ 2147483647 w 67"/>
                <a:gd name="T25" fmla="*/ 2147483647 h 35"/>
                <a:gd name="T26" fmla="*/ 2147483647 w 67"/>
                <a:gd name="T27" fmla="*/ 2147483647 h 35"/>
                <a:gd name="T28" fmla="*/ 2147483647 w 67"/>
                <a:gd name="T29" fmla="*/ 2147483647 h 35"/>
                <a:gd name="T30" fmla="*/ 2147483647 w 67"/>
                <a:gd name="T31" fmla="*/ 2147483647 h 35"/>
                <a:gd name="T32" fmla="*/ 2147483647 w 67"/>
                <a:gd name="T33" fmla="*/ 2147483647 h 35"/>
                <a:gd name="T34" fmla="*/ 2147483647 w 67"/>
                <a:gd name="T35" fmla="*/ 2147483647 h 35"/>
                <a:gd name="T36" fmla="*/ 2147483647 w 67"/>
                <a:gd name="T37" fmla="*/ 2147483647 h 35"/>
                <a:gd name="T38" fmla="*/ 2147483647 w 67"/>
                <a:gd name="T39" fmla="*/ 2147483647 h 35"/>
                <a:gd name="T40" fmla="*/ 2147483647 w 67"/>
                <a:gd name="T41" fmla="*/ 2147483647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5"/>
                <a:gd name="T65" fmla="*/ 67 w 6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5">
                  <a:moveTo>
                    <a:pt x="31" y="27"/>
                  </a:moveTo>
                  <a:lnTo>
                    <a:pt x="25" y="27"/>
                  </a:lnTo>
                  <a:lnTo>
                    <a:pt x="18" y="25"/>
                  </a:lnTo>
                  <a:lnTo>
                    <a:pt x="18" y="21"/>
                  </a:lnTo>
                  <a:lnTo>
                    <a:pt x="16" y="15"/>
                  </a:lnTo>
                  <a:lnTo>
                    <a:pt x="15" y="11"/>
                  </a:lnTo>
                  <a:lnTo>
                    <a:pt x="12" y="7"/>
                  </a:lnTo>
                  <a:lnTo>
                    <a:pt x="7" y="6"/>
                  </a:lnTo>
                  <a:lnTo>
                    <a:pt x="0" y="0"/>
                  </a:lnTo>
                  <a:lnTo>
                    <a:pt x="13" y="3"/>
                  </a:lnTo>
                  <a:lnTo>
                    <a:pt x="26" y="5"/>
                  </a:lnTo>
                  <a:lnTo>
                    <a:pt x="31" y="4"/>
                  </a:lnTo>
                  <a:lnTo>
                    <a:pt x="44" y="10"/>
                  </a:lnTo>
                  <a:lnTo>
                    <a:pt x="56" y="19"/>
                  </a:lnTo>
                  <a:lnTo>
                    <a:pt x="59" y="19"/>
                  </a:lnTo>
                  <a:lnTo>
                    <a:pt x="63" y="25"/>
                  </a:lnTo>
                  <a:lnTo>
                    <a:pt x="67" y="32"/>
                  </a:lnTo>
                  <a:lnTo>
                    <a:pt x="66" y="35"/>
                  </a:lnTo>
                  <a:lnTo>
                    <a:pt x="52" y="35"/>
                  </a:lnTo>
                  <a:lnTo>
                    <a:pt x="42" y="31"/>
                  </a:lnTo>
                  <a:lnTo>
                    <a:pt x="31" y="2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6" name="Freeform 771"/>
            <p:cNvSpPr>
              <a:spLocks/>
            </p:cNvSpPr>
            <p:nvPr/>
          </p:nvSpPr>
          <p:spPr bwMode="gray">
            <a:xfrm>
              <a:off x="3144" y="2431"/>
              <a:ext cx="253" cy="237"/>
            </a:xfrm>
            <a:custGeom>
              <a:avLst/>
              <a:gdLst>
                <a:gd name="T0" fmla="*/ 2147483647 w 194"/>
                <a:gd name="T1" fmla="*/ 2147483647 h 182"/>
                <a:gd name="T2" fmla="*/ 2147483647 w 194"/>
                <a:gd name="T3" fmla="*/ 2147483647 h 182"/>
                <a:gd name="T4" fmla="*/ 2147483647 w 194"/>
                <a:gd name="T5" fmla="*/ 2147483647 h 182"/>
                <a:gd name="T6" fmla="*/ 2147483647 w 194"/>
                <a:gd name="T7" fmla="*/ 2147483647 h 182"/>
                <a:gd name="T8" fmla="*/ 2147483647 w 194"/>
                <a:gd name="T9" fmla="*/ 2147483647 h 182"/>
                <a:gd name="T10" fmla="*/ 2147483647 w 194"/>
                <a:gd name="T11" fmla="*/ 2147483647 h 182"/>
                <a:gd name="T12" fmla="*/ 2147483647 w 194"/>
                <a:gd name="T13" fmla="*/ 2147483647 h 182"/>
                <a:gd name="T14" fmla="*/ 2147483647 w 194"/>
                <a:gd name="T15" fmla="*/ 2147483647 h 182"/>
                <a:gd name="T16" fmla="*/ 2147483647 w 194"/>
                <a:gd name="T17" fmla="*/ 2147483647 h 182"/>
                <a:gd name="T18" fmla="*/ 2147483647 w 194"/>
                <a:gd name="T19" fmla="*/ 2147483647 h 182"/>
                <a:gd name="T20" fmla="*/ 2147483647 w 194"/>
                <a:gd name="T21" fmla="*/ 2147483647 h 182"/>
                <a:gd name="T22" fmla="*/ 2147483647 w 194"/>
                <a:gd name="T23" fmla="*/ 2147483647 h 182"/>
                <a:gd name="T24" fmla="*/ 2147483647 w 194"/>
                <a:gd name="T25" fmla="*/ 2147483647 h 182"/>
                <a:gd name="T26" fmla="*/ 2147483647 w 194"/>
                <a:gd name="T27" fmla="*/ 2147483647 h 182"/>
                <a:gd name="T28" fmla="*/ 2147483647 w 194"/>
                <a:gd name="T29" fmla="*/ 2147483647 h 182"/>
                <a:gd name="T30" fmla="*/ 2147483647 w 194"/>
                <a:gd name="T31" fmla="*/ 2147483647 h 182"/>
                <a:gd name="T32" fmla="*/ 2147483647 w 194"/>
                <a:gd name="T33" fmla="*/ 2147483647 h 182"/>
                <a:gd name="T34" fmla="*/ 2147483647 w 194"/>
                <a:gd name="T35" fmla="*/ 2147483647 h 182"/>
                <a:gd name="T36" fmla="*/ 2147483647 w 194"/>
                <a:gd name="T37" fmla="*/ 2147483647 h 182"/>
                <a:gd name="T38" fmla="*/ 2147483647 w 194"/>
                <a:gd name="T39" fmla="*/ 2147483647 h 182"/>
                <a:gd name="T40" fmla="*/ 2147483647 w 194"/>
                <a:gd name="T41" fmla="*/ 2147483647 h 182"/>
                <a:gd name="T42" fmla="*/ 2147483647 w 194"/>
                <a:gd name="T43" fmla="*/ 2147483647 h 182"/>
                <a:gd name="T44" fmla="*/ 2147483647 w 194"/>
                <a:gd name="T45" fmla="*/ 2147483647 h 182"/>
                <a:gd name="T46" fmla="*/ 2147483647 w 194"/>
                <a:gd name="T47" fmla="*/ 2147483647 h 182"/>
                <a:gd name="T48" fmla="*/ 2147483647 w 194"/>
                <a:gd name="T49" fmla="*/ 2147483647 h 182"/>
                <a:gd name="T50" fmla="*/ 2147483647 w 194"/>
                <a:gd name="T51" fmla="*/ 2147483647 h 182"/>
                <a:gd name="T52" fmla="*/ 2147483647 w 194"/>
                <a:gd name="T53" fmla="*/ 2147483647 h 182"/>
                <a:gd name="T54" fmla="*/ 0 w 194"/>
                <a:gd name="T55" fmla="*/ 2147483647 h 182"/>
                <a:gd name="T56" fmla="*/ 0 w 194"/>
                <a:gd name="T57" fmla="*/ 2147483647 h 182"/>
                <a:gd name="T58" fmla="*/ 2147483647 w 194"/>
                <a:gd name="T59" fmla="*/ 2147483647 h 182"/>
                <a:gd name="T60" fmla="*/ 2147483647 w 194"/>
                <a:gd name="T61" fmla="*/ 2147483647 h 182"/>
                <a:gd name="T62" fmla="*/ 2147483647 w 194"/>
                <a:gd name="T63" fmla="*/ 2147483647 h 182"/>
                <a:gd name="T64" fmla="*/ 2147483647 w 194"/>
                <a:gd name="T65" fmla="*/ 2147483647 h 182"/>
                <a:gd name="T66" fmla="*/ 2147483647 w 194"/>
                <a:gd name="T67" fmla="*/ 2147483647 h 182"/>
                <a:gd name="T68" fmla="*/ 2147483647 w 194"/>
                <a:gd name="T69" fmla="*/ 2147483647 h 182"/>
                <a:gd name="T70" fmla="*/ 2147483647 w 194"/>
                <a:gd name="T71" fmla="*/ 0 h 182"/>
                <a:gd name="T72" fmla="*/ 2147483647 w 194"/>
                <a:gd name="T73" fmla="*/ 2147483647 h 182"/>
                <a:gd name="T74" fmla="*/ 2147483647 w 194"/>
                <a:gd name="T75" fmla="*/ 2147483647 h 182"/>
                <a:gd name="T76" fmla="*/ 2147483647 w 194"/>
                <a:gd name="T77" fmla="*/ 2147483647 h 182"/>
                <a:gd name="T78" fmla="*/ 2147483647 w 194"/>
                <a:gd name="T79" fmla="*/ 2147483647 h 182"/>
                <a:gd name="T80" fmla="*/ 2147483647 w 194"/>
                <a:gd name="T81" fmla="*/ 2147483647 h 182"/>
                <a:gd name="T82" fmla="*/ 2147483647 w 194"/>
                <a:gd name="T83" fmla="*/ 2147483647 h 182"/>
                <a:gd name="T84" fmla="*/ 2147483647 w 194"/>
                <a:gd name="T85" fmla="*/ 2147483647 h 182"/>
                <a:gd name="T86" fmla="*/ 2147483647 w 194"/>
                <a:gd name="T87" fmla="*/ 2147483647 h 182"/>
                <a:gd name="T88" fmla="*/ 2147483647 w 194"/>
                <a:gd name="T89" fmla="*/ 2147483647 h 182"/>
                <a:gd name="T90" fmla="*/ 2147483647 w 194"/>
                <a:gd name="T91" fmla="*/ 2147483647 h 182"/>
                <a:gd name="T92" fmla="*/ 2147483647 w 194"/>
                <a:gd name="T93" fmla="*/ 2147483647 h 182"/>
                <a:gd name="T94" fmla="*/ 2147483647 w 194"/>
                <a:gd name="T95" fmla="*/ 2147483647 h 182"/>
                <a:gd name="T96" fmla="*/ 2147483647 w 194"/>
                <a:gd name="T97" fmla="*/ 2147483647 h 182"/>
                <a:gd name="T98" fmla="*/ 2147483647 w 194"/>
                <a:gd name="T99" fmla="*/ 2147483647 h 182"/>
                <a:gd name="T100" fmla="*/ 2147483647 w 194"/>
                <a:gd name="T101" fmla="*/ 2147483647 h 182"/>
                <a:gd name="T102" fmla="*/ 2147483647 w 194"/>
                <a:gd name="T103" fmla="*/ 2147483647 h 182"/>
                <a:gd name="T104" fmla="*/ 2147483647 w 194"/>
                <a:gd name="T105" fmla="*/ 2147483647 h 182"/>
                <a:gd name="T106" fmla="*/ 2147483647 w 194"/>
                <a:gd name="T107" fmla="*/ 2147483647 h 182"/>
                <a:gd name="T108" fmla="*/ 2147483647 w 194"/>
                <a:gd name="T109" fmla="*/ 2147483647 h 182"/>
                <a:gd name="T110" fmla="*/ 2147483647 w 194"/>
                <a:gd name="T111" fmla="*/ 2147483647 h 182"/>
                <a:gd name="T112" fmla="*/ 2147483647 w 194"/>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4"/>
                <a:gd name="T172" fmla="*/ 0 h 182"/>
                <a:gd name="T173" fmla="*/ 194 w 194"/>
                <a:gd name="T174" fmla="*/ 182 h 1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4" h="182">
                  <a:moveTo>
                    <a:pt x="187" y="110"/>
                  </a:moveTo>
                  <a:lnTo>
                    <a:pt x="194" y="115"/>
                  </a:lnTo>
                  <a:lnTo>
                    <a:pt x="189" y="139"/>
                  </a:lnTo>
                  <a:lnTo>
                    <a:pt x="183" y="139"/>
                  </a:lnTo>
                  <a:lnTo>
                    <a:pt x="161" y="150"/>
                  </a:lnTo>
                  <a:lnTo>
                    <a:pt x="128" y="157"/>
                  </a:lnTo>
                  <a:lnTo>
                    <a:pt x="107" y="182"/>
                  </a:lnTo>
                  <a:lnTo>
                    <a:pt x="99" y="172"/>
                  </a:lnTo>
                  <a:lnTo>
                    <a:pt x="79" y="166"/>
                  </a:lnTo>
                  <a:lnTo>
                    <a:pt x="71" y="172"/>
                  </a:lnTo>
                  <a:lnTo>
                    <a:pt x="65" y="162"/>
                  </a:lnTo>
                  <a:lnTo>
                    <a:pt x="59" y="158"/>
                  </a:lnTo>
                  <a:lnTo>
                    <a:pt x="55" y="145"/>
                  </a:lnTo>
                  <a:lnTo>
                    <a:pt x="53" y="141"/>
                  </a:lnTo>
                  <a:lnTo>
                    <a:pt x="47" y="137"/>
                  </a:lnTo>
                  <a:lnTo>
                    <a:pt x="42" y="130"/>
                  </a:lnTo>
                  <a:lnTo>
                    <a:pt x="38" y="121"/>
                  </a:lnTo>
                  <a:lnTo>
                    <a:pt x="38" y="109"/>
                  </a:lnTo>
                  <a:lnTo>
                    <a:pt x="34" y="103"/>
                  </a:lnTo>
                  <a:lnTo>
                    <a:pt x="30" y="98"/>
                  </a:lnTo>
                  <a:lnTo>
                    <a:pt x="25" y="95"/>
                  </a:lnTo>
                  <a:lnTo>
                    <a:pt x="20" y="88"/>
                  </a:lnTo>
                  <a:lnTo>
                    <a:pt x="20" y="79"/>
                  </a:lnTo>
                  <a:lnTo>
                    <a:pt x="13" y="73"/>
                  </a:lnTo>
                  <a:lnTo>
                    <a:pt x="12" y="67"/>
                  </a:lnTo>
                  <a:lnTo>
                    <a:pt x="6" y="56"/>
                  </a:lnTo>
                  <a:lnTo>
                    <a:pt x="5" y="53"/>
                  </a:lnTo>
                  <a:lnTo>
                    <a:pt x="0" y="52"/>
                  </a:lnTo>
                  <a:lnTo>
                    <a:pt x="0" y="38"/>
                  </a:lnTo>
                  <a:lnTo>
                    <a:pt x="11" y="36"/>
                  </a:lnTo>
                  <a:lnTo>
                    <a:pt x="17" y="28"/>
                  </a:lnTo>
                  <a:lnTo>
                    <a:pt x="25" y="27"/>
                  </a:lnTo>
                  <a:lnTo>
                    <a:pt x="27" y="25"/>
                  </a:lnTo>
                  <a:lnTo>
                    <a:pt x="21" y="5"/>
                  </a:lnTo>
                  <a:lnTo>
                    <a:pt x="37" y="5"/>
                  </a:lnTo>
                  <a:lnTo>
                    <a:pt x="42" y="0"/>
                  </a:lnTo>
                  <a:lnTo>
                    <a:pt x="54" y="4"/>
                  </a:lnTo>
                  <a:lnTo>
                    <a:pt x="69" y="14"/>
                  </a:lnTo>
                  <a:lnTo>
                    <a:pt x="79" y="21"/>
                  </a:lnTo>
                  <a:lnTo>
                    <a:pt x="79" y="31"/>
                  </a:lnTo>
                  <a:lnTo>
                    <a:pt x="95" y="39"/>
                  </a:lnTo>
                  <a:lnTo>
                    <a:pt x="112" y="37"/>
                  </a:lnTo>
                  <a:lnTo>
                    <a:pt x="116" y="41"/>
                  </a:lnTo>
                  <a:lnTo>
                    <a:pt x="123" y="41"/>
                  </a:lnTo>
                  <a:lnTo>
                    <a:pt x="127" y="45"/>
                  </a:lnTo>
                  <a:lnTo>
                    <a:pt x="128" y="49"/>
                  </a:lnTo>
                  <a:lnTo>
                    <a:pt x="133" y="52"/>
                  </a:lnTo>
                  <a:lnTo>
                    <a:pt x="138" y="64"/>
                  </a:lnTo>
                  <a:lnTo>
                    <a:pt x="141" y="66"/>
                  </a:lnTo>
                  <a:lnTo>
                    <a:pt x="140" y="75"/>
                  </a:lnTo>
                  <a:lnTo>
                    <a:pt x="148" y="85"/>
                  </a:lnTo>
                  <a:lnTo>
                    <a:pt x="150" y="90"/>
                  </a:lnTo>
                  <a:lnTo>
                    <a:pt x="154" y="91"/>
                  </a:lnTo>
                  <a:lnTo>
                    <a:pt x="158" y="95"/>
                  </a:lnTo>
                  <a:lnTo>
                    <a:pt x="156" y="99"/>
                  </a:lnTo>
                  <a:lnTo>
                    <a:pt x="163" y="107"/>
                  </a:lnTo>
                  <a:lnTo>
                    <a:pt x="187" y="11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7" name="Freeform 772"/>
            <p:cNvSpPr>
              <a:spLocks/>
            </p:cNvSpPr>
            <p:nvPr/>
          </p:nvSpPr>
          <p:spPr bwMode="gray">
            <a:xfrm>
              <a:off x="3238" y="2627"/>
              <a:ext cx="135" cy="85"/>
            </a:xfrm>
            <a:custGeom>
              <a:avLst/>
              <a:gdLst>
                <a:gd name="T0" fmla="*/ 2147483647 w 104"/>
                <a:gd name="T1" fmla="*/ 2147483647 h 66"/>
                <a:gd name="T2" fmla="*/ 2147483647 w 104"/>
                <a:gd name="T3" fmla="*/ 2147483647 h 66"/>
                <a:gd name="T4" fmla="*/ 2147483647 w 104"/>
                <a:gd name="T5" fmla="*/ 2147483647 h 66"/>
                <a:gd name="T6" fmla="*/ 2147483647 w 104"/>
                <a:gd name="T7" fmla="*/ 2147483647 h 66"/>
                <a:gd name="T8" fmla="*/ 2147483647 w 104"/>
                <a:gd name="T9" fmla="*/ 2147483647 h 66"/>
                <a:gd name="T10" fmla="*/ 2147483647 w 104"/>
                <a:gd name="T11" fmla="*/ 2147483647 h 66"/>
                <a:gd name="T12" fmla="*/ 2147483647 w 104"/>
                <a:gd name="T13" fmla="*/ 2147483647 h 66"/>
                <a:gd name="T14" fmla="*/ 2147483647 w 104"/>
                <a:gd name="T15" fmla="*/ 2147483647 h 66"/>
                <a:gd name="T16" fmla="*/ 2147483647 w 104"/>
                <a:gd name="T17" fmla="*/ 2147483647 h 66"/>
                <a:gd name="T18" fmla="*/ 2147483647 w 104"/>
                <a:gd name="T19" fmla="*/ 2147483647 h 66"/>
                <a:gd name="T20" fmla="*/ 2147483647 w 104"/>
                <a:gd name="T21" fmla="*/ 2147483647 h 66"/>
                <a:gd name="T22" fmla="*/ 2147483647 w 104"/>
                <a:gd name="T23" fmla="*/ 2147483647 h 66"/>
                <a:gd name="T24" fmla="*/ 2147483647 w 104"/>
                <a:gd name="T25" fmla="*/ 2147483647 h 66"/>
                <a:gd name="T26" fmla="*/ 2147483647 w 104"/>
                <a:gd name="T27" fmla="*/ 2147483647 h 66"/>
                <a:gd name="T28" fmla="*/ 2147483647 w 104"/>
                <a:gd name="T29" fmla="*/ 2147483647 h 66"/>
                <a:gd name="T30" fmla="*/ 2147483647 w 104"/>
                <a:gd name="T31" fmla="*/ 2147483647 h 66"/>
                <a:gd name="T32" fmla="*/ 2147483647 w 104"/>
                <a:gd name="T33" fmla="*/ 2147483647 h 66"/>
                <a:gd name="T34" fmla="*/ 2147483647 w 104"/>
                <a:gd name="T35" fmla="*/ 2147483647 h 66"/>
                <a:gd name="T36" fmla="*/ 2147483647 w 104"/>
                <a:gd name="T37" fmla="*/ 2147483647 h 66"/>
                <a:gd name="T38" fmla="*/ 2147483647 w 104"/>
                <a:gd name="T39" fmla="*/ 2147483647 h 66"/>
                <a:gd name="T40" fmla="*/ 2147483647 w 104"/>
                <a:gd name="T41" fmla="*/ 2147483647 h 66"/>
                <a:gd name="T42" fmla="*/ 0 w 104"/>
                <a:gd name="T43" fmla="*/ 2147483647 h 66"/>
                <a:gd name="T44" fmla="*/ 0 w 104"/>
                <a:gd name="T45" fmla="*/ 2147483647 h 66"/>
                <a:gd name="T46" fmla="*/ 2147483647 w 104"/>
                <a:gd name="T47" fmla="*/ 2147483647 h 66"/>
                <a:gd name="T48" fmla="*/ 2147483647 w 104"/>
                <a:gd name="T49" fmla="*/ 2147483647 h 66"/>
                <a:gd name="T50" fmla="*/ 2147483647 w 104"/>
                <a:gd name="T51" fmla="*/ 2147483647 h 66"/>
                <a:gd name="T52" fmla="*/ 2147483647 w 104"/>
                <a:gd name="T53" fmla="*/ 2147483647 h 66"/>
                <a:gd name="T54" fmla="*/ 2147483647 w 104"/>
                <a:gd name="T55" fmla="*/ 0 h 66"/>
                <a:gd name="T56" fmla="*/ 2147483647 w 104"/>
                <a:gd name="T57" fmla="*/ 2147483647 h 66"/>
                <a:gd name="T58" fmla="*/ 2147483647 w 104"/>
                <a:gd name="T59" fmla="*/ 2147483647 h 66"/>
                <a:gd name="T60" fmla="*/ 2147483647 w 104"/>
                <a:gd name="T61" fmla="*/ 2147483647 h 66"/>
                <a:gd name="T62" fmla="*/ 2147483647 w 104"/>
                <a:gd name="T63" fmla="*/ 2147483647 h 66"/>
                <a:gd name="T64" fmla="*/ 2147483647 w 104"/>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66"/>
                <a:gd name="T101" fmla="*/ 104 w 104"/>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66">
                  <a:moveTo>
                    <a:pt x="104" y="21"/>
                  </a:moveTo>
                  <a:lnTo>
                    <a:pt x="96" y="24"/>
                  </a:lnTo>
                  <a:lnTo>
                    <a:pt x="91" y="31"/>
                  </a:lnTo>
                  <a:lnTo>
                    <a:pt x="91" y="33"/>
                  </a:lnTo>
                  <a:lnTo>
                    <a:pt x="87" y="37"/>
                  </a:lnTo>
                  <a:lnTo>
                    <a:pt x="80" y="39"/>
                  </a:lnTo>
                  <a:lnTo>
                    <a:pt x="75" y="42"/>
                  </a:lnTo>
                  <a:lnTo>
                    <a:pt x="67" y="43"/>
                  </a:lnTo>
                  <a:lnTo>
                    <a:pt x="64" y="45"/>
                  </a:lnTo>
                  <a:lnTo>
                    <a:pt x="59" y="47"/>
                  </a:lnTo>
                  <a:lnTo>
                    <a:pt x="58" y="51"/>
                  </a:lnTo>
                  <a:lnTo>
                    <a:pt x="40" y="56"/>
                  </a:lnTo>
                  <a:lnTo>
                    <a:pt x="35" y="59"/>
                  </a:lnTo>
                  <a:lnTo>
                    <a:pt x="28" y="59"/>
                  </a:lnTo>
                  <a:lnTo>
                    <a:pt x="25" y="64"/>
                  </a:lnTo>
                  <a:lnTo>
                    <a:pt x="12" y="66"/>
                  </a:lnTo>
                  <a:lnTo>
                    <a:pt x="10" y="64"/>
                  </a:lnTo>
                  <a:lnTo>
                    <a:pt x="6" y="61"/>
                  </a:lnTo>
                  <a:lnTo>
                    <a:pt x="5" y="52"/>
                  </a:lnTo>
                  <a:lnTo>
                    <a:pt x="1" y="41"/>
                  </a:lnTo>
                  <a:lnTo>
                    <a:pt x="1" y="37"/>
                  </a:lnTo>
                  <a:lnTo>
                    <a:pt x="0" y="27"/>
                  </a:lnTo>
                  <a:lnTo>
                    <a:pt x="0" y="22"/>
                  </a:lnTo>
                  <a:lnTo>
                    <a:pt x="8" y="16"/>
                  </a:lnTo>
                  <a:lnTo>
                    <a:pt x="28" y="22"/>
                  </a:lnTo>
                  <a:lnTo>
                    <a:pt x="36" y="32"/>
                  </a:lnTo>
                  <a:lnTo>
                    <a:pt x="57" y="7"/>
                  </a:lnTo>
                  <a:lnTo>
                    <a:pt x="90" y="0"/>
                  </a:lnTo>
                  <a:lnTo>
                    <a:pt x="95" y="10"/>
                  </a:lnTo>
                  <a:lnTo>
                    <a:pt x="93" y="12"/>
                  </a:lnTo>
                  <a:lnTo>
                    <a:pt x="96" y="14"/>
                  </a:lnTo>
                  <a:lnTo>
                    <a:pt x="100" y="17"/>
                  </a:lnTo>
                  <a:lnTo>
                    <a:pt x="104" y="2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8" name="Freeform 773"/>
            <p:cNvSpPr>
              <a:spLocks/>
            </p:cNvSpPr>
            <p:nvPr/>
          </p:nvSpPr>
          <p:spPr bwMode="gray">
            <a:xfrm>
              <a:off x="3044" y="2272"/>
              <a:ext cx="220" cy="107"/>
            </a:xfrm>
            <a:custGeom>
              <a:avLst/>
              <a:gdLst>
                <a:gd name="T0" fmla="*/ 2147483647 w 168"/>
                <a:gd name="T1" fmla="*/ 2147483647 h 82"/>
                <a:gd name="T2" fmla="*/ 2147483647 w 168"/>
                <a:gd name="T3" fmla="*/ 2147483647 h 82"/>
                <a:gd name="T4" fmla="*/ 2147483647 w 168"/>
                <a:gd name="T5" fmla="*/ 2147483647 h 82"/>
                <a:gd name="T6" fmla="*/ 2147483647 w 168"/>
                <a:gd name="T7" fmla="*/ 2147483647 h 82"/>
                <a:gd name="T8" fmla="*/ 2147483647 w 168"/>
                <a:gd name="T9" fmla="*/ 2147483647 h 82"/>
                <a:gd name="T10" fmla="*/ 2147483647 w 168"/>
                <a:gd name="T11" fmla="*/ 2147483647 h 82"/>
                <a:gd name="T12" fmla="*/ 2147483647 w 168"/>
                <a:gd name="T13" fmla="*/ 2147483647 h 82"/>
                <a:gd name="T14" fmla="*/ 2147483647 w 168"/>
                <a:gd name="T15" fmla="*/ 2147483647 h 82"/>
                <a:gd name="T16" fmla="*/ 2147483647 w 168"/>
                <a:gd name="T17" fmla="*/ 2147483647 h 82"/>
                <a:gd name="T18" fmla="*/ 2147483647 w 168"/>
                <a:gd name="T19" fmla="*/ 2147483647 h 82"/>
                <a:gd name="T20" fmla="*/ 2147483647 w 168"/>
                <a:gd name="T21" fmla="*/ 2147483647 h 82"/>
                <a:gd name="T22" fmla="*/ 2147483647 w 168"/>
                <a:gd name="T23" fmla="*/ 2147483647 h 82"/>
                <a:gd name="T24" fmla="*/ 2147483647 w 168"/>
                <a:gd name="T25" fmla="*/ 2147483647 h 82"/>
                <a:gd name="T26" fmla="*/ 2147483647 w 168"/>
                <a:gd name="T27" fmla="*/ 2147483647 h 82"/>
                <a:gd name="T28" fmla="*/ 2147483647 w 168"/>
                <a:gd name="T29" fmla="*/ 2147483647 h 82"/>
                <a:gd name="T30" fmla="*/ 2147483647 w 168"/>
                <a:gd name="T31" fmla="*/ 2147483647 h 82"/>
                <a:gd name="T32" fmla="*/ 2147483647 w 168"/>
                <a:gd name="T33" fmla="*/ 2147483647 h 82"/>
                <a:gd name="T34" fmla="*/ 2147483647 w 168"/>
                <a:gd name="T35" fmla="*/ 2147483647 h 82"/>
                <a:gd name="T36" fmla="*/ 2147483647 w 168"/>
                <a:gd name="T37" fmla="*/ 2147483647 h 82"/>
                <a:gd name="T38" fmla="*/ 2147483647 w 168"/>
                <a:gd name="T39" fmla="*/ 2147483647 h 82"/>
                <a:gd name="T40" fmla="*/ 2147483647 w 168"/>
                <a:gd name="T41" fmla="*/ 2147483647 h 82"/>
                <a:gd name="T42" fmla="*/ 2147483647 w 168"/>
                <a:gd name="T43" fmla="*/ 2147483647 h 82"/>
                <a:gd name="T44" fmla="*/ 2147483647 w 168"/>
                <a:gd name="T45" fmla="*/ 2147483647 h 82"/>
                <a:gd name="T46" fmla="*/ 2147483647 w 168"/>
                <a:gd name="T47" fmla="*/ 2147483647 h 82"/>
                <a:gd name="T48" fmla="*/ 0 w 168"/>
                <a:gd name="T49" fmla="*/ 2147483647 h 82"/>
                <a:gd name="T50" fmla="*/ 2147483647 w 168"/>
                <a:gd name="T51" fmla="*/ 2147483647 h 82"/>
                <a:gd name="T52" fmla="*/ 2147483647 w 168"/>
                <a:gd name="T53" fmla="*/ 2147483647 h 82"/>
                <a:gd name="T54" fmla="*/ 2147483647 w 168"/>
                <a:gd name="T55" fmla="*/ 2147483647 h 82"/>
                <a:gd name="T56" fmla="*/ 2147483647 w 168"/>
                <a:gd name="T57" fmla="*/ 2147483647 h 82"/>
                <a:gd name="T58" fmla="*/ 2147483647 w 168"/>
                <a:gd name="T59" fmla="*/ 2147483647 h 82"/>
                <a:gd name="T60" fmla="*/ 2147483647 w 168"/>
                <a:gd name="T61" fmla="*/ 2147483647 h 82"/>
                <a:gd name="T62" fmla="*/ 2147483647 w 168"/>
                <a:gd name="T63" fmla="*/ 2147483647 h 82"/>
                <a:gd name="T64" fmla="*/ 2147483647 w 168"/>
                <a:gd name="T65" fmla="*/ 2147483647 h 82"/>
                <a:gd name="T66" fmla="*/ 2147483647 w 168"/>
                <a:gd name="T67" fmla="*/ 2147483647 h 82"/>
                <a:gd name="T68" fmla="*/ 2147483647 w 168"/>
                <a:gd name="T69" fmla="*/ 2147483647 h 82"/>
                <a:gd name="T70" fmla="*/ 2147483647 w 168"/>
                <a:gd name="T71" fmla="*/ 2147483647 h 82"/>
                <a:gd name="T72" fmla="*/ 2147483647 w 168"/>
                <a:gd name="T73" fmla="*/ 2147483647 h 82"/>
                <a:gd name="T74" fmla="*/ 2147483647 w 168"/>
                <a:gd name="T75" fmla="*/ 2147483647 h 82"/>
                <a:gd name="T76" fmla="*/ 2147483647 w 168"/>
                <a:gd name="T77" fmla="*/ 2147483647 h 82"/>
                <a:gd name="T78" fmla="*/ 2147483647 w 168"/>
                <a:gd name="T79" fmla="*/ 2147483647 h 82"/>
                <a:gd name="T80" fmla="*/ 2147483647 w 168"/>
                <a:gd name="T81" fmla="*/ 2147483647 h 82"/>
                <a:gd name="T82" fmla="*/ 2147483647 w 168"/>
                <a:gd name="T83" fmla="*/ 2147483647 h 82"/>
                <a:gd name="T84" fmla="*/ 2147483647 w 168"/>
                <a:gd name="T85" fmla="*/ 2147483647 h 82"/>
                <a:gd name="T86" fmla="*/ 2147483647 w 168"/>
                <a:gd name="T87" fmla="*/ 2147483647 h 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
                <a:gd name="T133" fmla="*/ 0 h 82"/>
                <a:gd name="T134" fmla="*/ 168 w 168"/>
                <a:gd name="T135" fmla="*/ 82 h 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 h="82">
                  <a:moveTo>
                    <a:pt x="167" y="31"/>
                  </a:moveTo>
                  <a:lnTo>
                    <a:pt x="163" y="35"/>
                  </a:lnTo>
                  <a:lnTo>
                    <a:pt x="168" y="55"/>
                  </a:lnTo>
                  <a:lnTo>
                    <a:pt x="167" y="63"/>
                  </a:lnTo>
                  <a:lnTo>
                    <a:pt x="161" y="64"/>
                  </a:lnTo>
                  <a:lnTo>
                    <a:pt x="158" y="60"/>
                  </a:lnTo>
                  <a:lnTo>
                    <a:pt x="151" y="58"/>
                  </a:lnTo>
                  <a:lnTo>
                    <a:pt x="144" y="63"/>
                  </a:lnTo>
                  <a:lnTo>
                    <a:pt x="142" y="60"/>
                  </a:lnTo>
                  <a:lnTo>
                    <a:pt x="134" y="62"/>
                  </a:lnTo>
                  <a:lnTo>
                    <a:pt x="122" y="66"/>
                  </a:lnTo>
                  <a:lnTo>
                    <a:pt x="111" y="68"/>
                  </a:lnTo>
                  <a:lnTo>
                    <a:pt x="107" y="66"/>
                  </a:lnTo>
                  <a:lnTo>
                    <a:pt x="93" y="70"/>
                  </a:lnTo>
                  <a:lnTo>
                    <a:pt x="93" y="76"/>
                  </a:lnTo>
                  <a:lnTo>
                    <a:pt x="86" y="82"/>
                  </a:lnTo>
                  <a:lnTo>
                    <a:pt x="87" y="78"/>
                  </a:lnTo>
                  <a:lnTo>
                    <a:pt x="87" y="69"/>
                  </a:lnTo>
                  <a:lnTo>
                    <a:pt x="77" y="69"/>
                  </a:lnTo>
                  <a:lnTo>
                    <a:pt x="75" y="71"/>
                  </a:lnTo>
                  <a:lnTo>
                    <a:pt x="71" y="73"/>
                  </a:lnTo>
                  <a:lnTo>
                    <a:pt x="68" y="74"/>
                  </a:lnTo>
                  <a:lnTo>
                    <a:pt x="60" y="76"/>
                  </a:lnTo>
                  <a:lnTo>
                    <a:pt x="55" y="76"/>
                  </a:lnTo>
                  <a:lnTo>
                    <a:pt x="45" y="68"/>
                  </a:lnTo>
                  <a:lnTo>
                    <a:pt x="42" y="66"/>
                  </a:lnTo>
                  <a:lnTo>
                    <a:pt x="38" y="69"/>
                  </a:lnTo>
                  <a:lnTo>
                    <a:pt x="38" y="72"/>
                  </a:lnTo>
                  <a:lnTo>
                    <a:pt x="34" y="73"/>
                  </a:lnTo>
                  <a:lnTo>
                    <a:pt x="27" y="75"/>
                  </a:lnTo>
                  <a:lnTo>
                    <a:pt x="24" y="71"/>
                  </a:lnTo>
                  <a:lnTo>
                    <a:pt x="21" y="70"/>
                  </a:lnTo>
                  <a:lnTo>
                    <a:pt x="18" y="73"/>
                  </a:lnTo>
                  <a:lnTo>
                    <a:pt x="17" y="76"/>
                  </a:lnTo>
                  <a:lnTo>
                    <a:pt x="12" y="78"/>
                  </a:lnTo>
                  <a:lnTo>
                    <a:pt x="12" y="76"/>
                  </a:lnTo>
                  <a:lnTo>
                    <a:pt x="15" y="72"/>
                  </a:lnTo>
                  <a:lnTo>
                    <a:pt x="15" y="68"/>
                  </a:lnTo>
                  <a:lnTo>
                    <a:pt x="13" y="66"/>
                  </a:lnTo>
                  <a:lnTo>
                    <a:pt x="10" y="68"/>
                  </a:lnTo>
                  <a:lnTo>
                    <a:pt x="7" y="69"/>
                  </a:lnTo>
                  <a:lnTo>
                    <a:pt x="7" y="66"/>
                  </a:lnTo>
                  <a:lnTo>
                    <a:pt x="10" y="64"/>
                  </a:lnTo>
                  <a:lnTo>
                    <a:pt x="12" y="63"/>
                  </a:lnTo>
                  <a:lnTo>
                    <a:pt x="8" y="61"/>
                  </a:lnTo>
                  <a:lnTo>
                    <a:pt x="8" y="55"/>
                  </a:lnTo>
                  <a:lnTo>
                    <a:pt x="6" y="52"/>
                  </a:lnTo>
                  <a:lnTo>
                    <a:pt x="3" y="52"/>
                  </a:lnTo>
                  <a:lnTo>
                    <a:pt x="0" y="49"/>
                  </a:lnTo>
                  <a:lnTo>
                    <a:pt x="0" y="47"/>
                  </a:lnTo>
                  <a:lnTo>
                    <a:pt x="5" y="47"/>
                  </a:lnTo>
                  <a:lnTo>
                    <a:pt x="6" y="45"/>
                  </a:lnTo>
                  <a:lnTo>
                    <a:pt x="5" y="42"/>
                  </a:lnTo>
                  <a:lnTo>
                    <a:pt x="4" y="37"/>
                  </a:lnTo>
                  <a:lnTo>
                    <a:pt x="6" y="34"/>
                  </a:lnTo>
                  <a:lnTo>
                    <a:pt x="1" y="34"/>
                  </a:lnTo>
                  <a:lnTo>
                    <a:pt x="0" y="32"/>
                  </a:lnTo>
                  <a:lnTo>
                    <a:pt x="4" y="25"/>
                  </a:lnTo>
                  <a:lnTo>
                    <a:pt x="8" y="22"/>
                  </a:lnTo>
                  <a:lnTo>
                    <a:pt x="13" y="22"/>
                  </a:lnTo>
                  <a:lnTo>
                    <a:pt x="19" y="20"/>
                  </a:lnTo>
                  <a:lnTo>
                    <a:pt x="24" y="22"/>
                  </a:lnTo>
                  <a:lnTo>
                    <a:pt x="30" y="19"/>
                  </a:lnTo>
                  <a:lnTo>
                    <a:pt x="31" y="17"/>
                  </a:lnTo>
                  <a:lnTo>
                    <a:pt x="26" y="15"/>
                  </a:lnTo>
                  <a:lnTo>
                    <a:pt x="26" y="11"/>
                  </a:lnTo>
                  <a:lnTo>
                    <a:pt x="30" y="10"/>
                  </a:lnTo>
                  <a:lnTo>
                    <a:pt x="38" y="10"/>
                  </a:lnTo>
                  <a:lnTo>
                    <a:pt x="42" y="11"/>
                  </a:lnTo>
                  <a:lnTo>
                    <a:pt x="51" y="5"/>
                  </a:lnTo>
                  <a:lnTo>
                    <a:pt x="62" y="1"/>
                  </a:lnTo>
                  <a:lnTo>
                    <a:pt x="72" y="1"/>
                  </a:lnTo>
                  <a:lnTo>
                    <a:pt x="77" y="0"/>
                  </a:lnTo>
                  <a:lnTo>
                    <a:pt x="81" y="6"/>
                  </a:lnTo>
                  <a:lnTo>
                    <a:pt x="88" y="5"/>
                  </a:lnTo>
                  <a:lnTo>
                    <a:pt x="96" y="12"/>
                  </a:lnTo>
                  <a:lnTo>
                    <a:pt x="100" y="11"/>
                  </a:lnTo>
                  <a:lnTo>
                    <a:pt x="108" y="15"/>
                  </a:lnTo>
                  <a:lnTo>
                    <a:pt x="114" y="12"/>
                  </a:lnTo>
                  <a:lnTo>
                    <a:pt x="121" y="14"/>
                  </a:lnTo>
                  <a:lnTo>
                    <a:pt x="127" y="14"/>
                  </a:lnTo>
                  <a:lnTo>
                    <a:pt x="138" y="8"/>
                  </a:lnTo>
                  <a:lnTo>
                    <a:pt x="139" y="4"/>
                  </a:lnTo>
                  <a:lnTo>
                    <a:pt x="146" y="6"/>
                  </a:lnTo>
                  <a:lnTo>
                    <a:pt x="152" y="6"/>
                  </a:lnTo>
                  <a:lnTo>
                    <a:pt x="159" y="16"/>
                  </a:lnTo>
                  <a:lnTo>
                    <a:pt x="160" y="24"/>
                  </a:lnTo>
                  <a:lnTo>
                    <a:pt x="165" y="27"/>
                  </a:lnTo>
                  <a:lnTo>
                    <a:pt x="167" y="3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899" name="Freeform 774"/>
            <p:cNvSpPr>
              <a:spLocks/>
            </p:cNvSpPr>
            <p:nvPr/>
          </p:nvSpPr>
          <p:spPr bwMode="gray">
            <a:xfrm>
              <a:off x="3290" y="2002"/>
              <a:ext cx="490" cy="287"/>
            </a:xfrm>
            <a:custGeom>
              <a:avLst/>
              <a:gdLst>
                <a:gd name="T0" fmla="*/ 2147483647 w 376"/>
                <a:gd name="T1" fmla="*/ 2147483647 h 220"/>
                <a:gd name="T2" fmla="*/ 2147483647 w 376"/>
                <a:gd name="T3" fmla="*/ 2147483647 h 220"/>
                <a:gd name="T4" fmla="*/ 2147483647 w 376"/>
                <a:gd name="T5" fmla="*/ 2147483647 h 220"/>
                <a:gd name="T6" fmla="*/ 2147483647 w 376"/>
                <a:gd name="T7" fmla="*/ 2147483647 h 220"/>
                <a:gd name="T8" fmla="*/ 2147483647 w 376"/>
                <a:gd name="T9" fmla="*/ 2147483647 h 220"/>
                <a:gd name="T10" fmla="*/ 2147483647 w 376"/>
                <a:gd name="T11" fmla="*/ 2147483647 h 220"/>
                <a:gd name="T12" fmla="*/ 2147483647 w 376"/>
                <a:gd name="T13" fmla="*/ 2147483647 h 220"/>
                <a:gd name="T14" fmla="*/ 2147483647 w 376"/>
                <a:gd name="T15" fmla="*/ 2147483647 h 220"/>
                <a:gd name="T16" fmla="*/ 2147483647 w 376"/>
                <a:gd name="T17" fmla="*/ 2147483647 h 220"/>
                <a:gd name="T18" fmla="*/ 2147483647 w 376"/>
                <a:gd name="T19" fmla="*/ 2147483647 h 220"/>
                <a:gd name="T20" fmla="*/ 2147483647 w 376"/>
                <a:gd name="T21" fmla="*/ 2147483647 h 220"/>
                <a:gd name="T22" fmla="*/ 2147483647 w 376"/>
                <a:gd name="T23" fmla="*/ 2147483647 h 220"/>
                <a:gd name="T24" fmla="*/ 2147483647 w 376"/>
                <a:gd name="T25" fmla="*/ 2147483647 h 220"/>
                <a:gd name="T26" fmla="*/ 2147483647 w 376"/>
                <a:gd name="T27" fmla="*/ 2147483647 h 220"/>
                <a:gd name="T28" fmla="*/ 2147483647 w 376"/>
                <a:gd name="T29" fmla="*/ 2147483647 h 220"/>
                <a:gd name="T30" fmla="*/ 2147483647 w 376"/>
                <a:gd name="T31" fmla="*/ 2147483647 h 220"/>
                <a:gd name="T32" fmla="*/ 2147483647 w 376"/>
                <a:gd name="T33" fmla="*/ 2147483647 h 220"/>
                <a:gd name="T34" fmla="*/ 2147483647 w 376"/>
                <a:gd name="T35" fmla="*/ 2147483647 h 220"/>
                <a:gd name="T36" fmla="*/ 2147483647 w 376"/>
                <a:gd name="T37" fmla="*/ 2147483647 h 220"/>
                <a:gd name="T38" fmla="*/ 2147483647 w 376"/>
                <a:gd name="T39" fmla="*/ 2147483647 h 220"/>
                <a:gd name="T40" fmla="*/ 2147483647 w 376"/>
                <a:gd name="T41" fmla="*/ 2147483647 h 220"/>
                <a:gd name="T42" fmla="*/ 2147483647 w 376"/>
                <a:gd name="T43" fmla="*/ 2147483647 h 220"/>
                <a:gd name="T44" fmla="*/ 2147483647 w 376"/>
                <a:gd name="T45" fmla="*/ 2147483647 h 220"/>
                <a:gd name="T46" fmla="*/ 2147483647 w 376"/>
                <a:gd name="T47" fmla="*/ 2147483647 h 220"/>
                <a:gd name="T48" fmla="*/ 2147483647 w 376"/>
                <a:gd name="T49" fmla="*/ 2147483647 h 220"/>
                <a:gd name="T50" fmla="*/ 2147483647 w 376"/>
                <a:gd name="T51" fmla="*/ 2147483647 h 220"/>
                <a:gd name="T52" fmla="*/ 2147483647 w 376"/>
                <a:gd name="T53" fmla="*/ 2147483647 h 220"/>
                <a:gd name="T54" fmla="*/ 2147483647 w 376"/>
                <a:gd name="T55" fmla="*/ 2147483647 h 220"/>
                <a:gd name="T56" fmla="*/ 2147483647 w 376"/>
                <a:gd name="T57" fmla="*/ 2147483647 h 220"/>
                <a:gd name="T58" fmla="*/ 2147483647 w 376"/>
                <a:gd name="T59" fmla="*/ 2147483647 h 220"/>
                <a:gd name="T60" fmla="*/ 2147483647 w 376"/>
                <a:gd name="T61" fmla="*/ 2147483647 h 220"/>
                <a:gd name="T62" fmla="*/ 2147483647 w 376"/>
                <a:gd name="T63" fmla="*/ 2147483647 h 220"/>
                <a:gd name="T64" fmla="*/ 2147483647 w 376"/>
                <a:gd name="T65" fmla="*/ 2147483647 h 220"/>
                <a:gd name="T66" fmla="*/ 2147483647 w 376"/>
                <a:gd name="T67" fmla="*/ 2147483647 h 220"/>
                <a:gd name="T68" fmla="*/ 2147483647 w 376"/>
                <a:gd name="T69" fmla="*/ 2147483647 h 220"/>
                <a:gd name="T70" fmla="*/ 2147483647 w 376"/>
                <a:gd name="T71" fmla="*/ 2147483647 h 220"/>
                <a:gd name="T72" fmla="*/ 2147483647 w 376"/>
                <a:gd name="T73" fmla="*/ 2147483647 h 220"/>
                <a:gd name="T74" fmla="*/ 2147483647 w 376"/>
                <a:gd name="T75" fmla="*/ 2147483647 h 220"/>
                <a:gd name="T76" fmla="*/ 2147483647 w 376"/>
                <a:gd name="T77" fmla="*/ 2147483647 h 220"/>
                <a:gd name="T78" fmla="*/ 2147483647 w 376"/>
                <a:gd name="T79" fmla="*/ 2147483647 h 220"/>
                <a:gd name="T80" fmla="*/ 2147483647 w 376"/>
                <a:gd name="T81" fmla="*/ 0 h 220"/>
                <a:gd name="T82" fmla="*/ 2147483647 w 376"/>
                <a:gd name="T83" fmla="*/ 2147483647 h 220"/>
                <a:gd name="T84" fmla="*/ 2147483647 w 376"/>
                <a:gd name="T85" fmla="*/ 2147483647 h 220"/>
                <a:gd name="T86" fmla="*/ 2147483647 w 376"/>
                <a:gd name="T87" fmla="*/ 2147483647 h 220"/>
                <a:gd name="T88" fmla="*/ 2147483647 w 376"/>
                <a:gd name="T89" fmla="*/ 2147483647 h 220"/>
                <a:gd name="T90" fmla="*/ 2147483647 w 376"/>
                <a:gd name="T91" fmla="*/ 2147483647 h 220"/>
                <a:gd name="T92" fmla="*/ 2147483647 w 376"/>
                <a:gd name="T93" fmla="*/ 2147483647 h 220"/>
                <a:gd name="T94" fmla="*/ 2147483647 w 376"/>
                <a:gd name="T95" fmla="*/ 2147483647 h 220"/>
                <a:gd name="T96" fmla="*/ 2147483647 w 376"/>
                <a:gd name="T97" fmla="*/ 2147483647 h 220"/>
                <a:gd name="T98" fmla="*/ 2147483647 w 376"/>
                <a:gd name="T99" fmla="*/ 2147483647 h 220"/>
                <a:gd name="T100" fmla="*/ 2147483647 w 376"/>
                <a:gd name="T101" fmla="*/ 2147483647 h 220"/>
                <a:gd name="T102" fmla="*/ 2147483647 w 376"/>
                <a:gd name="T103" fmla="*/ 2147483647 h 220"/>
                <a:gd name="T104" fmla="*/ 2147483647 w 376"/>
                <a:gd name="T105" fmla="*/ 2147483647 h 220"/>
                <a:gd name="T106" fmla="*/ 2147483647 w 376"/>
                <a:gd name="T107" fmla="*/ 2147483647 h 220"/>
                <a:gd name="T108" fmla="*/ 2147483647 w 376"/>
                <a:gd name="T109" fmla="*/ 2147483647 h 220"/>
                <a:gd name="T110" fmla="*/ 2147483647 w 376"/>
                <a:gd name="T111" fmla="*/ 2147483647 h 220"/>
                <a:gd name="T112" fmla="*/ 2147483647 w 376"/>
                <a:gd name="T113" fmla="*/ 2147483647 h 2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220"/>
                <a:gd name="T173" fmla="*/ 376 w 376"/>
                <a:gd name="T174" fmla="*/ 220 h 2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220">
                  <a:moveTo>
                    <a:pt x="204" y="214"/>
                  </a:moveTo>
                  <a:lnTo>
                    <a:pt x="200" y="216"/>
                  </a:lnTo>
                  <a:lnTo>
                    <a:pt x="195" y="220"/>
                  </a:lnTo>
                  <a:lnTo>
                    <a:pt x="192" y="220"/>
                  </a:lnTo>
                  <a:lnTo>
                    <a:pt x="187" y="214"/>
                  </a:lnTo>
                  <a:lnTo>
                    <a:pt x="183" y="213"/>
                  </a:lnTo>
                  <a:lnTo>
                    <a:pt x="177" y="195"/>
                  </a:lnTo>
                  <a:lnTo>
                    <a:pt x="171" y="197"/>
                  </a:lnTo>
                  <a:lnTo>
                    <a:pt x="167" y="187"/>
                  </a:lnTo>
                  <a:lnTo>
                    <a:pt x="159" y="181"/>
                  </a:lnTo>
                  <a:lnTo>
                    <a:pt x="155" y="182"/>
                  </a:lnTo>
                  <a:lnTo>
                    <a:pt x="146" y="181"/>
                  </a:lnTo>
                  <a:lnTo>
                    <a:pt x="140" y="182"/>
                  </a:lnTo>
                  <a:lnTo>
                    <a:pt x="133" y="173"/>
                  </a:lnTo>
                  <a:lnTo>
                    <a:pt x="107" y="154"/>
                  </a:lnTo>
                  <a:lnTo>
                    <a:pt x="81" y="169"/>
                  </a:lnTo>
                  <a:lnTo>
                    <a:pt x="82" y="208"/>
                  </a:lnTo>
                  <a:lnTo>
                    <a:pt x="74" y="209"/>
                  </a:lnTo>
                  <a:lnTo>
                    <a:pt x="68" y="201"/>
                  </a:lnTo>
                  <a:lnTo>
                    <a:pt x="62" y="199"/>
                  </a:lnTo>
                  <a:lnTo>
                    <a:pt x="58" y="199"/>
                  </a:lnTo>
                  <a:lnTo>
                    <a:pt x="55" y="204"/>
                  </a:lnTo>
                  <a:lnTo>
                    <a:pt x="55" y="198"/>
                  </a:lnTo>
                  <a:lnTo>
                    <a:pt x="55" y="196"/>
                  </a:lnTo>
                  <a:lnTo>
                    <a:pt x="55" y="194"/>
                  </a:lnTo>
                  <a:lnTo>
                    <a:pt x="53" y="194"/>
                  </a:lnTo>
                  <a:lnTo>
                    <a:pt x="52" y="193"/>
                  </a:lnTo>
                  <a:lnTo>
                    <a:pt x="50" y="192"/>
                  </a:lnTo>
                  <a:lnTo>
                    <a:pt x="48" y="191"/>
                  </a:lnTo>
                  <a:lnTo>
                    <a:pt x="47" y="190"/>
                  </a:lnTo>
                  <a:lnTo>
                    <a:pt x="45" y="191"/>
                  </a:lnTo>
                  <a:lnTo>
                    <a:pt x="43" y="189"/>
                  </a:lnTo>
                  <a:lnTo>
                    <a:pt x="42" y="186"/>
                  </a:lnTo>
                  <a:lnTo>
                    <a:pt x="41" y="180"/>
                  </a:lnTo>
                  <a:lnTo>
                    <a:pt x="38" y="177"/>
                  </a:lnTo>
                  <a:lnTo>
                    <a:pt x="36" y="174"/>
                  </a:lnTo>
                  <a:lnTo>
                    <a:pt x="34" y="171"/>
                  </a:lnTo>
                  <a:lnTo>
                    <a:pt x="34" y="169"/>
                  </a:lnTo>
                  <a:lnTo>
                    <a:pt x="34" y="168"/>
                  </a:lnTo>
                  <a:lnTo>
                    <a:pt x="35" y="168"/>
                  </a:lnTo>
                  <a:lnTo>
                    <a:pt x="36" y="168"/>
                  </a:lnTo>
                  <a:lnTo>
                    <a:pt x="38" y="170"/>
                  </a:lnTo>
                  <a:lnTo>
                    <a:pt x="40" y="171"/>
                  </a:lnTo>
                  <a:lnTo>
                    <a:pt x="41" y="171"/>
                  </a:lnTo>
                  <a:lnTo>
                    <a:pt x="42" y="170"/>
                  </a:lnTo>
                  <a:lnTo>
                    <a:pt x="42" y="169"/>
                  </a:lnTo>
                  <a:lnTo>
                    <a:pt x="41" y="167"/>
                  </a:lnTo>
                  <a:lnTo>
                    <a:pt x="41" y="165"/>
                  </a:lnTo>
                  <a:lnTo>
                    <a:pt x="42" y="162"/>
                  </a:lnTo>
                  <a:lnTo>
                    <a:pt x="45" y="160"/>
                  </a:lnTo>
                  <a:lnTo>
                    <a:pt x="49" y="159"/>
                  </a:lnTo>
                  <a:lnTo>
                    <a:pt x="57" y="159"/>
                  </a:lnTo>
                  <a:lnTo>
                    <a:pt x="58" y="158"/>
                  </a:lnTo>
                  <a:lnTo>
                    <a:pt x="59" y="157"/>
                  </a:lnTo>
                  <a:lnTo>
                    <a:pt x="59" y="154"/>
                  </a:lnTo>
                  <a:lnTo>
                    <a:pt x="59" y="149"/>
                  </a:lnTo>
                  <a:lnTo>
                    <a:pt x="59" y="148"/>
                  </a:lnTo>
                  <a:lnTo>
                    <a:pt x="59" y="147"/>
                  </a:lnTo>
                  <a:lnTo>
                    <a:pt x="60" y="145"/>
                  </a:lnTo>
                  <a:lnTo>
                    <a:pt x="60" y="143"/>
                  </a:lnTo>
                  <a:lnTo>
                    <a:pt x="59" y="140"/>
                  </a:lnTo>
                  <a:lnTo>
                    <a:pt x="59" y="139"/>
                  </a:lnTo>
                  <a:lnTo>
                    <a:pt x="59" y="138"/>
                  </a:lnTo>
                  <a:lnTo>
                    <a:pt x="58" y="137"/>
                  </a:lnTo>
                  <a:lnTo>
                    <a:pt x="56" y="137"/>
                  </a:lnTo>
                  <a:lnTo>
                    <a:pt x="54" y="137"/>
                  </a:lnTo>
                  <a:lnTo>
                    <a:pt x="53" y="137"/>
                  </a:lnTo>
                  <a:lnTo>
                    <a:pt x="51" y="136"/>
                  </a:lnTo>
                  <a:lnTo>
                    <a:pt x="49" y="136"/>
                  </a:lnTo>
                  <a:lnTo>
                    <a:pt x="48" y="134"/>
                  </a:lnTo>
                  <a:lnTo>
                    <a:pt x="46" y="134"/>
                  </a:lnTo>
                  <a:lnTo>
                    <a:pt x="44" y="134"/>
                  </a:lnTo>
                  <a:lnTo>
                    <a:pt x="41" y="134"/>
                  </a:lnTo>
                  <a:lnTo>
                    <a:pt x="39" y="135"/>
                  </a:lnTo>
                  <a:lnTo>
                    <a:pt x="38" y="137"/>
                  </a:lnTo>
                  <a:lnTo>
                    <a:pt x="36" y="140"/>
                  </a:lnTo>
                  <a:lnTo>
                    <a:pt x="35" y="140"/>
                  </a:lnTo>
                  <a:lnTo>
                    <a:pt x="34" y="140"/>
                  </a:lnTo>
                  <a:lnTo>
                    <a:pt x="28" y="143"/>
                  </a:lnTo>
                  <a:lnTo>
                    <a:pt x="25" y="144"/>
                  </a:lnTo>
                  <a:lnTo>
                    <a:pt x="22" y="145"/>
                  </a:lnTo>
                  <a:lnTo>
                    <a:pt x="18" y="142"/>
                  </a:lnTo>
                  <a:lnTo>
                    <a:pt x="20" y="132"/>
                  </a:lnTo>
                  <a:lnTo>
                    <a:pt x="14" y="124"/>
                  </a:lnTo>
                  <a:lnTo>
                    <a:pt x="0" y="121"/>
                  </a:lnTo>
                  <a:lnTo>
                    <a:pt x="3" y="80"/>
                  </a:lnTo>
                  <a:lnTo>
                    <a:pt x="9" y="79"/>
                  </a:lnTo>
                  <a:lnTo>
                    <a:pt x="12" y="84"/>
                  </a:lnTo>
                  <a:lnTo>
                    <a:pt x="18" y="83"/>
                  </a:lnTo>
                  <a:lnTo>
                    <a:pt x="18" y="71"/>
                  </a:lnTo>
                  <a:lnTo>
                    <a:pt x="38" y="57"/>
                  </a:lnTo>
                  <a:lnTo>
                    <a:pt x="43" y="63"/>
                  </a:lnTo>
                  <a:lnTo>
                    <a:pt x="52" y="63"/>
                  </a:lnTo>
                  <a:lnTo>
                    <a:pt x="56" y="66"/>
                  </a:lnTo>
                  <a:lnTo>
                    <a:pt x="64" y="66"/>
                  </a:lnTo>
                  <a:lnTo>
                    <a:pt x="70" y="74"/>
                  </a:lnTo>
                  <a:lnTo>
                    <a:pt x="75" y="73"/>
                  </a:lnTo>
                  <a:lnTo>
                    <a:pt x="79" y="77"/>
                  </a:lnTo>
                  <a:lnTo>
                    <a:pt x="82" y="77"/>
                  </a:lnTo>
                  <a:lnTo>
                    <a:pt x="87" y="71"/>
                  </a:lnTo>
                  <a:lnTo>
                    <a:pt x="104" y="71"/>
                  </a:lnTo>
                  <a:lnTo>
                    <a:pt x="108" y="76"/>
                  </a:lnTo>
                  <a:lnTo>
                    <a:pt x="121" y="80"/>
                  </a:lnTo>
                  <a:lnTo>
                    <a:pt x="121" y="73"/>
                  </a:lnTo>
                  <a:lnTo>
                    <a:pt x="124" y="72"/>
                  </a:lnTo>
                  <a:lnTo>
                    <a:pt x="128" y="80"/>
                  </a:lnTo>
                  <a:lnTo>
                    <a:pt x="132" y="75"/>
                  </a:lnTo>
                  <a:lnTo>
                    <a:pt x="132" y="67"/>
                  </a:lnTo>
                  <a:lnTo>
                    <a:pt x="125" y="62"/>
                  </a:lnTo>
                  <a:lnTo>
                    <a:pt x="126" y="55"/>
                  </a:lnTo>
                  <a:lnTo>
                    <a:pt x="131" y="53"/>
                  </a:lnTo>
                  <a:lnTo>
                    <a:pt x="132" y="49"/>
                  </a:lnTo>
                  <a:lnTo>
                    <a:pt x="129" y="46"/>
                  </a:lnTo>
                  <a:lnTo>
                    <a:pt x="130" y="41"/>
                  </a:lnTo>
                  <a:lnTo>
                    <a:pt x="138" y="38"/>
                  </a:lnTo>
                  <a:lnTo>
                    <a:pt x="138" y="36"/>
                  </a:lnTo>
                  <a:lnTo>
                    <a:pt x="129" y="36"/>
                  </a:lnTo>
                  <a:lnTo>
                    <a:pt x="129" y="28"/>
                  </a:lnTo>
                  <a:lnTo>
                    <a:pt x="141" y="26"/>
                  </a:lnTo>
                  <a:lnTo>
                    <a:pt x="155" y="22"/>
                  </a:lnTo>
                  <a:lnTo>
                    <a:pt x="180" y="11"/>
                  </a:lnTo>
                  <a:lnTo>
                    <a:pt x="191" y="1"/>
                  </a:lnTo>
                  <a:lnTo>
                    <a:pt x="203" y="0"/>
                  </a:lnTo>
                  <a:lnTo>
                    <a:pt x="215" y="1"/>
                  </a:lnTo>
                  <a:lnTo>
                    <a:pt x="222" y="4"/>
                  </a:lnTo>
                  <a:lnTo>
                    <a:pt x="227" y="17"/>
                  </a:lnTo>
                  <a:lnTo>
                    <a:pt x="234" y="15"/>
                  </a:lnTo>
                  <a:lnTo>
                    <a:pt x="246" y="21"/>
                  </a:lnTo>
                  <a:lnTo>
                    <a:pt x="248" y="29"/>
                  </a:lnTo>
                  <a:lnTo>
                    <a:pt x="259" y="27"/>
                  </a:lnTo>
                  <a:lnTo>
                    <a:pt x="261" y="21"/>
                  </a:lnTo>
                  <a:lnTo>
                    <a:pt x="266" y="15"/>
                  </a:lnTo>
                  <a:lnTo>
                    <a:pt x="278" y="16"/>
                  </a:lnTo>
                  <a:lnTo>
                    <a:pt x="278" y="23"/>
                  </a:lnTo>
                  <a:lnTo>
                    <a:pt x="281" y="34"/>
                  </a:lnTo>
                  <a:lnTo>
                    <a:pt x="295" y="43"/>
                  </a:lnTo>
                  <a:lnTo>
                    <a:pt x="299" y="56"/>
                  </a:lnTo>
                  <a:lnTo>
                    <a:pt x="308" y="72"/>
                  </a:lnTo>
                  <a:lnTo>
                    <a:pt x="342" y="72"/>
                  </a:lnTo>
                  <a:lnTo>
                    <a:pt x="357" y="92"/>
                  </a:lnTo>
                  <a:lnTo>
                    <a:pt x="375" y="97"/>
                  </a:lnTo>
                  <a:lnTo>
                    <a:pt x="376" y="102"/>
                  </a:lnTo>
                  <a:lnTo>
                    <a:pt x="359" y="117"/>
                  </a:lnTo>
                  <a:lnTo>
                    <a:pt x="362" y="131"/>
                  </a:lnTo>
                  <a:lnTo>
                    <a:pt x="357" y="137"/>
                  </a:lnTo>
                  <a:lnTo>
                    <a:pt x="350" y="133"/>
                  </a:lnTo>
                  <a:lnTo>
                    <a:pt x="339" y="134"/>
                  </a:lnTo>
                  <a:lnTo>
                    <a:pt x="332" y="153"/>
                  </a:lnTo>
                  <a:lnTo>
                    <a:pt x="332" y="158"/>
                  </a:lnTo>
                  <a:lnTo>
                    <a:pt x="328" y="163"/>
                  </a:lnTo>
                  <a:lnTo>
                    <a:pt x="324" y="157"/>
                  </a:lnTo>
                  <a:lnTo>
                    <a:pt x="305" y="164"/>
                  </a:lnTo>
                  <a:lnTo>
                    <a:pt x="311" y="171"/>
                  </a:lnTo>
                  <a:lnTo>
                    <a:pt x="312" y="182"/>
                  </a:lnTo>
                  <a:lnTo>
                    <a:pt x="314" y="188"/>
                  </a:lnTo>
                  <a:lnTo>
                    <a:pt x="311" y="198"/>
                  </a:lnTo>
                  <a:lnTo>
                    <a:pt x="306" y="194"/>
                  </a:lnTo>
                  <a:lnTo>
                    <a:pt x="294" y="190"/>
                  </a:lnTo>
                  <a:lnTo>
                    <a:pt x="278" y="188"/>
                  </a:lnTo>
                  <a:lnTo>
                    <a:pt x="265" y="192"/>
                  </a:lnTo>
                  <a:lnTo>
                    <a:pt x="261" y="186"/>
                  </a:lnTo>
                  <a:lnTo>
                    <a:pt x="257" y="184"/>
                  </a:lnTo>
                  <a:lnTo>
                    <a:pt x="247" y="190"/>
                  </a:lnTo>
                  <a:lnTo>
                    <a:pt x="249" y="196"/>
                  </a:lnTo>
                  <a:lnTo>
                    <a:pt x="239" y="198"/>
                  </a:lnTo>
                  <a:lnTo>
                    <a:pt x="234" y="193"/>
                  </a:lnTo>
                  <a:lnTo>
                    <a:pt x="228" y="193"/>
                  </a:lnTo>
                  <a:lnTo>
                    <a:pt x="223" y="198"/>
                  </a:lnTo>
                  <a:lnTo>
                    <a:pt x="211" y="201"/>
                  </a:lnTo>
                  <a:lnTo>
                    <a:pt x="205" y="209"/>
                  </a:lnTo>
                  <a:lnTo>
                    <a:pt x="204" y="2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0" name="Freeform 775"/>
            <p:cNvSpPr>
              <a:spLocks/>
            </p:cNvSpPr>
            <p:nvPr/>
          </p:nvSpPr>
          <p:spPr bwMode="gray">
            <a:xfrm>
              <a:off x="3355" y="2539"/>
              <a:ext cx="94" cy="114"/>
            </a:xfrm>
            <a:custGeom>
              <a:avLst/>
              <a:gdLst>
                <a:gd name="T0" fmla="*/ 2147483647 w 72"/>
                <a:gd name="T1" fmla="*/ 2147483647 h 88"/>
                <a:gd name="T2" fmla="*/ 2147483647 w 72"/>
                <a:gd name="T3" fmla="*/ 2147483647 h 88"/>
                <a:gd name="T4" fmla="*/ 2147483647 w 72"/>
                <a:gd name="T5" fmla="*/ 2147483647 h 88"/>
                <a:gd name="T6" fmla="*/ 2147483647 w 72"/>
                <a:gd name="T7" fmla="*/ 2147483647 h 88"/>
                <a:gd name="T8" fmla="*/ 2147483647 w 72"/>
                <a:gd name="T9" fmla="*/ 2147483647 h 88"/>
                <a:gd name="T10" fmla="*/ 0 w 72"/>
                <a:gd name="T11" fmla="*/ 2147483647 h 88"/>
                <a:gd name="T12" fmla="*/ 2147483647 w 72"/>
                <a:gd name="T13" fmla="*/ 2147483647 h 88"/>
                <a:gd name="T14" fmla="*/ 2147483647 w 72"/>
                <a:gd name="T15" fmla="*/ 2147483647 h 88"/>
                <a:gd name="T16" fmla="*/ 2147483647 w 72"/>
                <a:gd name="T17" fmla="*/ 2147483647 h 88"/>
                <a:gd name="T18" fmla="*/ 2147483647 w 72"/>
                <a:gd name="T19" fmla="*/ 2147483647 h 88"/>
                <a:gd name="T20" fmla="*/ 2147483647 w 72"/>
                <a:gd name="T21" fmla="*/ 2147483647 h 88"/>
                <a:gd name="T22" fmla="*/ 2147483647 w 72"/>
                <a:gd name="T23" fmla="*/ 2147483647 h 88"/>
                <a:gd name="T24" fmla="*/ 2147483647 w 72"/>
                <a:gd name="T25" fmla="*/ 2147483647 h 88"/>
                <a:gd name="T26" fmla="*/ 2147483647 w 72"/>
                <a:gd name="T27" fmla="*/ 0 h 88"/>
                <a:gd name="T28" fmla="*/ 2147483647 w 72"/>
                <a:gd name="T29" fmla="*/ 2147483647 h 88"/>
                <a:gd name="T30" fmla="*/ 2147483647 w 72"/>
                <a:gd name="T31" fmla="*/ 2147483647 h 88"/>
                <a:gd name="T32" fmla="*/ 2147483647 w 72"/>
                <a:gd name="T33" fmla="*/ 2147483647 h 88"/>
                <a:gd name="T34" fmla="*/ 2147483647 w 72"/>
                <a:gd name="T35" fmla="*/ 2147483647 h 88"/>
                <a:gd name="T36" fmla="*/ 2147483647 w 72"/>
                <a:gd name="T37" fmla="*/ 2147483647 h 88"/>
                <a:gd name="T38" fmla="*/ 2147483647 w 72"/>
                <a:gd name="T39" fmla="*/ 2147483647 h 88"/>
                <a:gd name="T40" fmla="*/ 2147483647 w 72"/>
                <a:gd name="T41" fmla="*/ 2147483647 h 88"/>
                <a:gd name="T42" fmla="*/ 2147483647 w 72"/>
                <a:gd name="T43" fmla="*/ 2147483647 h 88"/>
                <a:gd name="T44" fmla="*/ 2147483647 w 72"/>
                <a:gd name="T45" fmla="*/ 2147483647 h 88"/>
                <a:gd name="T46" fmla="*/ 2147483647 w 72"/>
                <a:gd name="T47" fmla="*/ 2147483647 h 88"/>
                <a:gd name="T48" fmla="*/ 2147483647 w 72"/>
                <a:gd name="T49" fmla="*/ 2147483647 h 88"/>
                <a:gd name="T50" fmla="*/ 2147483647 w 72"/>
                <a:gd name="T51" fmla="*/ 2147483647 h 88"/>
                <a:gd name="T52" fmla="*/ 2147483647 w 72"/>
                <a:gd name="T53" fmla="*/ 2147483647 h 88"/>
                <a:gd name="T54" fmla="*/ 2147483647 w 72"/>
                <a:gd name="T55" fmla="*/ 2147483647 h 88"/>
                <a:gd name="T56" fmla="*/ 2147483647 w 72"/>
                <a:gd name="T57" fmla="*/ 2147483647 h 88"/>
                <a:gd name="T58" fmla="*/ 2147483647 w 72"/>
                <a:gd name="T59" fmla="*/ 2147483647 h 88"/>
                <a:gd name="T60" fmla="*/ 2147483647 w 72"/>
                <a:gd name="T61" fmla="*/ 2147483647 h 88"/>
                <a:gd name="T62" fmla="*/ 2147483647 w 72"/>
                <a:gd name="T63" fmla="*/ 2147483647 h 88"/>
                <a:gd name="T64" fmla="*/ 2147483647 w 72"/>
                <a:gd name="T65" fmla="*/ 21474836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88"/>
                <a:gd name="T101" fmla="*/ 72 w 72"/>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88">
                  <a:moveTo>
                    <a:pt x="14" y="88"/>
                  </a:moveTo>
                  <a:lnTo>
                    <a:pt x="10" y="84"/>
                  </a:lnTo>
                  <a:lnTo>
                    <a:pt x="6" y="81"/>
                  </a:lnTo>
                  <a:lnTo>
                    <a:pt x="3" y="79"/>
                  </a:lnTo>
                  <a:lnTo>
                    <a:pt x="5" y="77"/>
                  </a:lnTo>
                  <a:lnTo>
                    <a:pt x="0" y="67"/>
                  </a:lnTo>
                  <a:lnTo>
                    <a:pt x="22" y="56"/>
                  </a:lnTo>
                  <a:lnTo>
                    <a:pt x="28" y="56"/>
                  </a:lnTo>
                  <a:lnTo>
                    <a:pt x="33" y="32"/>
                  </a:lnTo>
                  <a:lnTo>
                    <a:pt x="26" y="27"/>
                  </a:lnTo>
                  <a:lnTo>
                    <a:pt x="27" y="19"/>
                  </a:lnTo>
                  <a:lnTo>
                    <a:pt x="35" y="9"/>
                  </a:lnTo>
                  <a:lnTo>
                    <a:pt x="33" y="1"/>
                  </a:lnTo>
                  <a:lnTo>
                    <a:pt x="38" y="0"/>
                  </a:lnTo>
                  <a:lnTo>
                    <a:pt x="40" y="5"/>
                  </a:lnTo>
                  <a:lnTo>
                    <a:pt x="43" y="10"/>
                  </a:lnTo>
                  <a:lnTo>
                    <a:pt x="51" y="14"/>
                  </a:lnTo>
                  <a:lnTo>
                    <a:pt x="58" y="15"/>
                  </a:lnTo>
                  <a:lnTo>
                    <a:pt x="59" y="19"/>
                  </a:lnTo>
                  <a:lnTo>
                    <a:pt x="66" y="26"/>
                  </a:lnTo>
                  <a:lnTo>
                    <a:pt x="69" y="27"/>
                  </a:lnTo>
                  <a:lnTo>
                    <a:pt x="72" y="32"/>
                  </a:lnTo>
                  <a:lnTo>
                    <a:pt x="67" y="39"/>
                  </a:lnTo>
                  <a:lnTo>
                    <a:pt x="59" y="50"/>
                  </a:lnTo>
                  <a:lnTo>
                    <a:pt x="55" y="52"/>
                  </a:lnTo>
                  <a:lnTo>
                    <a:pt x="51" y="58"/>
                  </a:lnTo>
                  <a:lnTo>
                    <a:pt x="49" y="64"/>
                  </a:lnTo>
                  <a:lnTo>
                    <a:pt x="41" y="72"/>
                  </a:lnTo>
                  <a:lnTo>
                    <a:pt x="41" y="76"/>
                  </a:lnTo>
                  <a:lnTo>
                    <a:pt x="37" y="79"/>
                  </a:lnTo>
                  <a:lnTo>
                    <a:pt x="30" y="80"/>
                  </a:lnTo>
                  <a:lnTo>
                    <a:pt x="27" y="87"/>
                  </a:lnTo>
                  <a:lnTo>
                    <a:pt x="14" y="8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1" name="Freeform 776"/>
            <p:cNvSpPr>
              <a:spLocks/>
            </p:cNvSpPr>
            <p:nvPr/>
          </p:nvSpPr>
          <p:spPr bwMode="gray">
            <a:xfrm>
              <a:off x="3368" y="2713"/>
              <a:ext cx="14" cy="7"/>
            </a:xfrm>
            <a:custGeom>
              <a:avLst/>
              <a:gdLst>
                <a:gd name="T0" fmla="*/ 2147483647 w 11"/>
                <a:gd name="T1" fmla="*/ 2147483647 h 5"/>
                <a:gd name="T2" fmla="*/ 2147483647 w 11"/>
                <a:gd name="T3" fmla="*/ 2147483647 h 5"/>
                <a:gd name="T4" fmla="*/ 2147483647 w 11"/>
                <a:gd name="T5" fmla="*/ 0 h 5"/>
                <a:gd name="T6" fmla="*/ 2147483647 w 11"/>
                <a:gd name="T7" fmla="*/ 0 h 5"/>
                <a:gd name="T8" fmla="*/ 2147483647 w 11"/>
                <a:gd name="T9" fmla="*/ 2147483647 h 5"/>
                <a:gd name="T10" fmla="*/ 2147483647 w 11"/>
                <a:gd name="T11" fmla="*/ 2147483647 h 5"/>
                <a:gd name="T12" fmla="*/ 0 w 11"/>
                <a:gd name="T13" fmla="*/ 2147483647 h 5"/>
                <a:gd name="T14" fmla="*/ 2147483647 w 11"/>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5"/>
                <a:gd name="T26" fmla="*/ 11 w 1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5">
                  <a:moveTo>
                    <a:pt x="2" y="1"/>
                  </a:moveTo>
                  <a:lnTo>
                    <a:pt x="5" y="2"/>
                  </a:lnTo>
                  <a:lnTo>
                    <a:pt x="9" y="0"/>
                  </a:lnTo>
                  <a:lnTo>
                    <a:pt x="11" y="0"/>
                  </a:lnTo>
                  <a:lnTo>
                    <a:pt x="11" y="4"/>
                  </a:lnTo>
                  <a:lnTo>
                    <a:pt x="6" y="5"/>
                  </a:lnTo>
                  <a:lnTo>
                    <a:pt x="0" y="3"/>
                  </a:lnTo>
                  <a:lnTo>
                    <a:pt x="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2" name="Freeform 777"/>
            <p:cNvSpPr>
              <a:spLocks/>
            </p:cNvSpPr>
            <p:nvPr/>
          </p:nvSpPr>
          <p:spPr bwMode="gray">
            <a:xfrm>
              <a:off x="3257" y="2312"/>
              <a:ext cx="230" cy="225"/>
            </a:xfrm>
            <a:custGeom>
              <a:avLst/>
              <a:gdLst>
                <a:gd name="T0" fmla="*/ 2147483647 w 177"/>
                <a:gd name="T1" fmla="*/ 2147483647 h 173"/>
                <a:gd name="T2" fmla="*/ 2147483647 w 177"/>
                <a:gd name="T3" fmla="*/ 2147483647 h 173"/>
                <a:gd name="T4" fmla="*/ 2147483647 w 177"/>
                <a:gd name="T5" fmla="*/ 2147483647 h 173"/>
                <a:gd name="T6" fmla="*/ 2147483647 w 177"/>
                <a:gd name="T7" fmla="*/ 2147483647 h 173"/>
                <a:gd name="T8" fmla="*/ 2147483647 w 177"/>
                <a:gd name="T9" fmla="*/ 2147483647 h 173"/>
                <a:gd name="T10" fmla="*/ 2147483647 w 177"/>
                <a:gd name="T11" fmla="*/ 2147483647 h 173"/>
                <a:gd name="T12" fmla="*/ 2147483647 w 177"/>
                <a:gd name="T13" fmla="*/ 2147483647 h 173"/>
                <a:gd name="T14" fmla="*/ 2147483647 w 177"/>
                <a:gd name="T15" fmla="*/ 2147483647 h 173"/>
                <a:gd name="T16" fmla="*/ 2147483647 w 177"/>
                <a:gd name="T17" fmla="*/ 2147483647 h 173"/>
                <a:gd name="T18" fmla="*/ 2147483647 w 177"/>
                <a:gd name="T19" fmla="*/ 2147483647 h 173"/>
                <a:gd name="T20" fmla="*/ 2147483647 w 177"/>
                <a:gd name="T21" fmla="*/ 2147483647 h 173"/>
                <a:gd name="T22" fmla="*/ 2147483647 w 177"/>
                <a:gd name="T23" fmla="*/ 2147483647 h 173"/>
                <a:gd name="T24" fmla="*/ 2147483647 w 177"/>
                <a:gd name="T25" fmla="*/ 2147483647 h 173"/>
                <a:gd name="T26" fmla="*/ 2147483647 w 177"/>
                <a:gd name="T27" fmla="*/ 2147483647 h 173"/>
                <a:gd name="T28" fmla="*/ 2147483647 w 177"/>
                <a:gd name="T29" fmla="*/ 2147483647 h 173"/>
                <a:gd name="T30" fmla="*/ 2147483647 w 177"/>
                <a:gd name="T31" fmla="*/ 2147483647 h 173"/>
                <a:gd name="T32" fmla="*/ 2147483647 w 177"/>
                <a:gd name="T33" fmla="*/ 2147483647 h 173"/>
                <a:gd name="T34" fmla="*/ 0 w 177"/>
                <a:gd name="T35" fmla="*/ 2147483647 h 173"/>
                <a:gd name="T36" fmla="*/ 2147483647 w 177"/>
                <a:gd name="T37" fmla="*/ 2147483647 h 173"/>
                <a:gd name="T38" fmla="*/ 2147483647 w 177"/>
                <a:gd name="T39" fmla="*/ 2147483647 h 173"/>
                <a:gd name="T40" fmla="*/ 2147483647 w 177"/>
                <a:gd name="T41" fmla="*/ 2147483647 h 173"/>
                <a:gd name="T42" fmla="*/ 2147483647 w 177"/>
                <a:gd name="T43" fmla="*/ 2147483647 h 173"/>
                <a:gd name="T44" fmla="*/ 2147483647 w 177"/>
                <a:gd name="T45" fmla="*/ 2147483647 h 173"/>
                <a:gd name="T46" fmla="*/ 2147483647 w 177"/>
                <a:gd name="T47" fmla="*/ 2147483647 h 173"/>
                <a:gd name="T48" fmla="*/ 2147483647 w 177"/>
                <a:gd name="T49" fmla="*/ 2147483647 h 173"/>
                <a:gd name="T50" fmla="*/ 2147483647 w 177"/>
                <a:gd name="T51" fmla="*/ 2147483647 h 173"/>
                <a:gd name="T52" fmla="*/ 2147483647 w 177"/>
                <a:gd name="T53" fmla="*/ 2147483647 h 173"/>
                <a:gd name="T54" fmla="*/ 2147483647 w 177"/>
                <a:gd name="T55" fmla="*/ 2147483647 h 173"/>
                <a:gd name="T56" fmla="*/ 2147483647 w 177"/>
                <a:gd name="T57" fmla="*/ 2147483647 h 173"/>
                <a:gd name="T58" fmla="*/ 2147483647 w 177"/>
                <a:gd name="T59" fmla="*/ 2147483647 h 173"/>
                <a:gd name="T60" fmla="*/ 2147483647 w 177"/>
                <a:gd name="T61" fmla="*/ 2147483647 h 173"/>
                <a:gd name="T62" fmla="*/ 2147483647 w 177"/>
                <a:gd name="T63" fmla="*/ 2147483647 h 173"/>
                <a:gd name="T64" fmla="*/ 2147483647 w 177"/>
                <a:gd name="T65" fmla="*/ 2147483647 h 173"/>
                <a:gd name="T66" fmla="*/ 2147483647 w 177"/>
                <a:gd name="T67" fmla="*/ 2147483647 h 173"/>
                <a:gd name="T68" fmla="*/ 2147483647 w 177"/>
                <a:gd name="T69" fmla="*/ 2147483647 h 173"/>
                <a:gd name="T70" fmla="*/ 2147483647 w 177"/>
                <a:gd name="T71" fmla="*/ 2147483647 h 173"/>
                <a:gd name="T72" fmla="*/ 2147483647 w 177"/>
                <a:gd name="T73" fmla="*/ 2147483647 h 173"/>
                <a:gd name="T74" fmla="*/ 2147483647 w 177"/>
                <a:gd name="T75" fmla="*/ 2147483647 h 173"/>
                <a:gd name="T76" fmla="*/ 2147483647 w 177"/>
                <a:gd name="T77" fmla="*/ 2147483647 h 173"/>
                <a:gd name="T78" fmla="*/ 2147483647 w 177"/>
                <a:gd name="T79" fmla="*/ 2147483647 h 173"/>
                <a:gd name="T80" fmla="*/ 2147483647 w 177"/>
                <a:gd name="T81" fmla="*/ 2147483647 h 173"/>
                <a:gd name="T82" fmla="*/ 2147483647 w 177"/>
                <a:gd name="T83" fmla="*/ 2147483647 h 173"/>
                <a:gd name="T84" fmla="*/ 2147483647 w 177"/>
                <a:gd name="T85" fmla="*/ 2147483647 h 173"/>
                <a:gd name="T86" fmla="*/ 2147483647 w 177"/>
                <a:gd name="T87" fmla="*/ 2147483647 h 1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3"/>
                <a:gd name="T134" fmla="*/ 177 w 177"/>
                <a:gd name="T135" fmla="*/ 173 h 17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3">
                  <a:moveTo>
                    <a:pt x="161" y="173"/>
                  </a:moveTo>
                  <a:lnTo>
                    <a:pt x="159" y="171"/>
                  </a:lnTo>
                  <a:lnTo>
                    <a:pt x="153" y="171"/>
                  </a:lnTo>
                  <a:lnTo>
                    <a:pt x="147" y="170"/>
                  </a:lnTo>
                  <a:lnTo>
                    <a:pt x="141" y="171"/>
                  </a:lnTo>
                  <a:lnTo>
                    <a:pt x="135" y="169"/>
                  </a:lnTo>
                  <a:lnTo>
                    <a:pt x="126" y="167"/>
                  </a:lnTo>
                  <a:lnTo>
                    <a:pt x="122" y="164"/>
                  </a:lnTo>
                  <a:lnTo>
                    <a:pt x="121" y="160"/>
                  </a:lnTo>
                  <a:lnTo>
                    <a:pt x="120" y="153"/>
                  </a:lnTo>
                  <a:lnTo>
                    <a:pt x="116" y="150"/>
                  </a:lnTo>
                  <a:lnTo>
                    <a:pt x="114" y="150"/>
                  </a:lnTo>
                  <a:lnTo>
                    <a:pt x="108" y="156"/>
                  </a:lnTo>
                  <a:lnTo>
                    <a:pt x="90" y="155"/>
                  </a:lnTo>
                  <a:lnTo>
                    <a:pt x="87" y="153"/>
                  </a:lnTo>
                  <a:lnTo>
                    <a:pt x="83" y="152"/>
                  </a:lnTo>
                  <a:lnTo>
                    <a:pt x="77" y="145"/>
                  </a:lnTo>
                  <a:lnTo>
                    <a:pt x="73" y="144"/>
                  </a:lnTo>
                  <a:lnTo>
                    <a:pt x="66" y="139"/>
                  </a:lnTo>
                  <a:lnTo>
                    <a:pt x="65" y="134"/>
                  </a:lnTo>
                  <a:lnTo>
                    <a:pt x="63" y="129"/>
                  </a:lnTo>
                  <a:lnTo>
                    <a:pt x="57" y="122"/>
                  </a:lnTo>
                  <a:lnTo>
                    <a:pt x="56" y="117"/>
                  </a:lnTo>
                  <a:lnTo>
                    <a:pt x="45" y="116"/>
                  </a:lnTo>
                  <a:lnTo>
                    <a:pt x="40" y="118"/>
                  </a:lnTo>
                  <a:lnTo>
                    <a:pt x="35" y="110"/>
                  </a:lnTo>
                  <a:lnTo>
                    <a:pt x="35" y="98"/>
                  </a:lnTo>
                  <a:lnTo>
                    <a:pt x="28" y="87"/>
                  </a:lnTo>
                  <a:lnTo>
                    <a:pt x="21" y="85"/>
                  </a:lnTo>
                  <a:lnTo>
                    <a:pt x="11" y="71"/>
                  </a:lnTo>
                  <a:lnTo>
                    <a:pt x="20" y="51"/>
                  </a:lnTo>
                  <a:lnTo>
                    <a:pt x="17" y="47"/>
                  </a:lnTo>
                  <a:lnTo>
                    <a:pt x="12" y="47"/>
                  </a:lnTo>
                  <a:lnTo>
                    <a:pt x="4" y="32"/>
                  </a:lnTo>
                  <a:lnTo>
                    <a:pt x="5" y="24"/>
                  </a:lnTo>
                  <a:lnTo>
                    <a:pt x="0" y="4"/>
                  </a:lnTo>
                  <a:lnTo>
                    <a:pt x="4" y="0"/>
                  </a:lnTo>
                  <a:lnTo>
                    <a:pt x="15" y="8"/>
                  </a:lnTo>
                  <a:lnTo>
                    <a:pt x="26" y="5"/>
                  </a:lnTo>
                  <a:lnTo>
                    <a:pt x="37" y="1"/>
                  </a:lnTo>
                  <a:lnTo>
                    <a:pt x="38" y="4"/>
                  </a:lnTo>
                  <a:lnTo>
                    <a:pt x="37" y="14"/>
                  </a:lnTo>
                  <a:lnTo>
                    <a:pt x="43" y="19"/>
                  </a:lnTo>
                  <a:lnTo>
                    <a:pt x="45" y="22"/>
                  </a:lnTo>
                  <a:lnTo>
                    <a:pt x="47" y="24"/>
                  </a:lnTo>
                  <a:lnTo>
                    <a:pt x="48" y="25"/>
                  </a:lnTo>
                  <a:lnTo>
                    <a:pt x="52" y="27"/>
                  </a:lnTo>
                  <a:lnTo>
                    <a:pt x="55" y="28"/>
                  </a:lnTo>
                  <a:lnTo>
                    <a:pt x="56" y="30"/>
                  </a:lnTo>
                  <a:lnTo>
                    <a:pt x="56" y="31"/>
                  </a:lnTo>
                  <a:lnTo>
                    <a:pt x="59" y="34"/>
                  </a:lnTo>
                  <a:lnTo>
                    <a:pt x="62" y="37"/>
                  </a:lnTo>
                  <a:lnTo>
                    <a:pt x="65" y="39"/>
                  </a:lnTo>
                  <a:lnTo>
                    <a:pt x="69" y="39"/>
                  </a:lnTo>
                  <a:lnTo>
                    <a:pt x="73" y="39"/>
                  </a:lnTo>
                  <a:lnTo>
                    <a:pt x="77" y="38"/>
                  </a:lnTo>
                  <a:lnTo>
                    <a:pt x="81" y="37"/>
                  </a:lnTo>
                  <a:lnTo>
                    <a:pt x="84" y="37"/>
                  </a:lnTo>
                  <a:lnTo>
                    <a:pt x="87" y="37"/>
                  </a:lnTo>
                  <a:lnTo>
                    <a:pt x="89" y="37"/>
                  </a:lnTo>
                  <a:lnTo>
                    <a:pt x="91" y="36"/>
                  </a:lnTo>
                  <a:lnTo>
                    <a:pt x="92" y="35"/>
                  </a:lnTo>
                  <a:lnTo>
                    <a:pt x="93" y="34"/>
                  </a:lnTo>
                  <a:lnTo>
                    <a:pt x="93" y="27"/>
                  </a:lnTo>
                  <a:lnTo>
                    <a:pt x="103" y="29"/>
                  </a:lnTo>
                  <a:lnTo>
                    <a:pt x="108" y="19"/>
                  </a:lnTo>
                  <a:lnTo>
                    <a:pt x="130" y="21"/>
                  </a:lnTo>
                  <a:lnTo>
                    <a:pt x="133" y="25"/>
                  </a:lnTo>
                  <a:lnTo>
                    <a:pt x="140" y="26"/>
                  </a:lnTo>
                  <a:lnTo>
                    <a:pt x="157" y="39"/>
                  </a:lnTo>
                  <a:lnTo>
                    <a:pt x="159" y="49"/>
                  </a:lnTo>
                  <a:lnTo>
                    <a:pt x="159" y="59"/>
                  </a:lnTo>
                  <a:lnTo>
                    <a:pt x="152" y="69"/>
                  </a:lnTo>
                  <a:lnTo>
                    <a:pt x="154" y="86"/>
                  </a:lnTo>
                  <a:lnTo>
                    <a:pt x="154" y="95"/>
                  </a:lnTo>
                  <a:lnTo>
                    <a:pt x="156" y="101"/>
                  </a:lnTo>
                  <a:lnTo>
                    <a:pt x="160" y="98"/>
                  </a:lnTo>
                  <a:lnTo>
                    <a:pt x="164" y="104"/>
                  </a:lnTo>
                  <a:lnTo>
                    <a:pt x="159" y="113"/>
                  </a:lnTo>
                  <a:lnTo>
                    <a:pt x="156" y="120"/>
                  </a:lnTo>
                  <a:lnTo>
                    <a:pt x="156" y="127"/>
                  </a:lnTo>
                  <a:lnTo>
                    <a:pt x="172" y="142"/>
                  </a:lnTo>
                  <a:lnTo>
                    <a:pt x="171" y="149"/>
                  </a:lnTo>
                  <a:lnTo>
                    <a:pt x="177" y="150"/>
                  </a:lnTo>
                  <a:lnTo>
                    <a:pt x="177" y="157"/>
                  </a:lnTo>
                  <a:lnTo>
                    <a:pt x="165" y="163"/>
                  </a:lnTo>
                  <a:lnTo>
                    <a:pt x="164" y="172"/>
                  </a:lnTo>
                  <a:lnTo>
                    <a:pt x="161" y="17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3" name="Freeform 778"/>
            <p:cNvSpPr>
              <a:spLocks/>
            </p:cNvSpPr>
            <p:nvPr/>
          </p:nvSpPr>
          <p:spPr bwMode="gray">
            <a:xfrm>
              <a:off x="3395" y="2203"/>
              <a:ext cx="205" cy="148"/>
            </a:xfrm>
            <a:custGeom>
              <a:avLst/>
              <a:gdLst>
                <a:gd name="T0" fmla="*/ 2147483647 w 157"/>
                <a:gd name="T1" fmla="*/ 2147483647 h 114"/>
                <a:gd name="T2" fmla="*/ 2147483647 w 157"/>
                <a:gd name="T3" fmla="*/ 2147483647 h 114"/>
                <a:gd name="T4" fmla="*/ 2147483647 w 157"/>
                <a:gd name="T5" fmla="*/ 2147483647 h 114"/>
                <a:gd name="T6" fmla="*/ 2147483647 w 157"/>
                <a:gd name="T7" fmla="*/ 2147483647 h 114"/>
                <a:gd name="T8" fmla="*/ 2147483647 w 157"/>
                <a:gd name="T9" fmla="*/ 2147483647 h 114"/>
                <a:gd name="T10" fmla="*/ 2147483647 w 157"/>
                <a:gd name="T11" fmla="*/ 2147483647 h 114"/>
                <a:gd name="T12" fmla="*/ 2147483647 w 157"/>
                <a:gd name="T13" fmla="*/ 2147483647 h 114"/>
                <a:gd name="T14" fmla="*/ 2147483647 w 157"/>
                <a:gd name="T15" fmla="*/ 2147483647 h 114"/>
                <a:gd name="T16" fmla="*/ 2147483647 w 157"/>
                <a:gd name="T17" fmla="*/ 2147483647 h 114"/>
                <a:gd name="T18" fmla="*/ 2147483647 w 157"/>
                <a:gd name="T19" fmla="*/ 2147483647 h 114"/>
                <a:gd name="T20" fmla="*/ 2147483647 w 157"/>
                <a:gd name="T21" fmla="*/ 2147483647 h 114"/>
                <a:gd name="T22" fmla="*/ 2147483647 w 157"/>
                <a:gd name="T23" fmla="*/ 2147483647 h 114"/>
                <a:gd name="T24" fmla="*/ 2147483647 w 157"/>
                <a:gd name="T25" fmla="*/ 2147483647 h 114"/>
                <a:gd name="T26" fmla="*/ 2147483647 w 157"/>
                <a:gd name="T27" fmla="*/ 2147483647 h 114"/>
                <a:gd name="T28" fmla="*/ 2147483647 w 157"/>
                <a:gd name="T29" fmla="*/ 2147483647 h 114"/>
                <a:gd name="T30" fmla="*/ 2147483647 w 157"/>
                <a:gd name="T31" fmla="*/ 2147483647 h 114"/>
                <a:gd name="T32" fmla="*/ 2147483647 w 157"/>
                <a:gd name="T33" fmla="*/ 2147483647 h 114"/>
                <a:gd name="T34" fmla="*/ 2147483647 w 157"/>
                <a:gd name="T35" fmla="*/ 2147483647 h 114"/>
                <a:gd name="T36" fmla="*/ 2147483647 w 157"/>
                <a:gd name="T37" fmla="*/ 2147483647 h 114"/>
                <a:gd name="T38" fmla="*/ 2147483647 w 157"/>
                <a:gd name="T39" fmla="*/ 2147483647 h 114"/>
                <a:gd name="T40" fmla="*/ 2147483647 w 157"/>
                <a:gd name="T41" fmla="*/ 2147483647 h 114"/>
                <a:gd name="T42" fmla="*/ 0 w 157"/>
                <a:gd name="T43" fmla="*/ 2147483647 h 114"/>
                <a:gd name="T44" fmla="*/ 2147483647 w 157"/>
                <a:gd name="T45" fmla="*/ 0 h 114"/>
                <a:gd name="T46" fmla="*/ 2147483647 w 157"/>
                <a:gd name="T47" fmla="*/ 2147483647 h 114"/>
                <a:gd name="T48" fmla="*/ 2147483647 w 157"/>
                <a:gd name="T49" fmla="*/ 2147483647 h 114"/>
                <a:gd name="T50" fmla="*/ 2147483647 w 157"/>
                <a:gd name="T51" fmla="*/ 2147483647 h 114"/>
                <a:gd name="T52" fmla="*/ 2147483647 w 157"/>
                <a:gd name="T53" fmla="*/ 2147483647 h 114"/>
                <a:gd name="T54" fmla="*/ 2147483647 w 157"/>
                <a:gd name="T55" fmla="*/ 2147483647 h 114"/>
                <a:gd name="T56" fmla="*/ 2147483647 w 157"/>
                <a:gd name="T57" fmla="*/ 2147483647 h 114"/>
                <a:gd name="T58" fmla="*/ 2147483647 w 157"/>
                <a:gd name="T59" fmla="*/ 2147483647 h 114"/>
                <a:gd name="T60" fmla="*/ 2147483647 w 157"/>
                <a:gd name="T61" fmla="*/ 2147483647 h 114"/>
                <a:gd name="T62" fmla="*/ 2147483647 w 157"/>
                <a:gd name="T63" fmla="*/ 2147483647 h 114"/>
                <a:gd name="T64" fmla="*/ 2147483647 w 157"/>
                <a:gd name="T65" fmla="*/ 2147483647 h 114"/>
                <a:gd name="T66" fmla="*/ 2147483647 w 157"/>
                <a:gd name="T67" fmla="*/ 2147483647 h 114"/>
                <a:gd name="T68" fmla="*/ 2147483647 w 157"/>
                <a:gd name="T69" fmla="*/ 2147483647 h 114"/>
                <a:gd name="T70" fmla="*/ 2147483647 w 157"/>
                <a:gd name="T71" fmla="*/ 2147483647 h 114"/>
                <a:gd name="T72" fmla="*/ 2147483647 w 157"/>
                <a:gd name="T73" fmla="*/ 2147483647 h 114"/>
                <a:gd name="T74" fmla="*/ 2147483647 w 157"/>
                <a:gd name="T75" fmla="*/ 2147483647 h 114"/>
                <a:gd name="T76" fmla="*/ 2147483647 w 157"/>
                <a:gd name="T77" fmla="*/ 2147483647 h 114"/>
                <a:gd name="T78" fmla="*/ 2147483647 w 157"/>
                <a:gd name="T79" fmla="*/ 2147483647 h 114"/>
                <a:gd name="T80" fmla="*/ 2147483647 w 157"/>
                <a:gd name="T81" fmla="*/ 2147483647 h 114"/>
                <a:gd name="T82" fmla="*/ 2147483647 w 157"/>
                <a:gd name="T83" fmla="*/ 2147483647 h 114"/>
                <a:gd name="T84" fmla="*/ 2147483647 w 157"/>
                <a:gd name="T85" fmla="*/ 2147483647 h 114"/>
                <a:gd name="T86" fmla="*/ 2147483647 w 157"/>
                <a:gd name="T87" fmla="*/ 2147483647 h 114"/>
                <a:gd name="T88" fmla="*/ 2147483647 w 157"/>
                <a:gd name="T89" fmla="*/ 2147483647 h 114"/>
                <a:gd name="T90" fmla="*/ 2147483647 w 157"/>
                <a:gd name="T91" fmla="*/ 2147483647 h 114"/>
                <a:gd name="T92" fmla="*/ 2147483647 w 157"/>
                <a:gd name="T93" fmla="*/ 2147483647 h 114"/>
                <a:gd name="T94" fmla="*/ 2147483647 w 157"/>
                <a:gd name="T95" fmla="*/ 2147483647 h 114"/>
                <a:gd name="T96" fmla="*/ 2147483647 w 157"/>
                <a:gd name="T97" fmla="*/ 2147483647 h 114"/>
                <a:gd name="T98" fmla="*/ 2147483647 w 157"/>
                <a:gd name="T99" fmla="*/ 2147483647 h 114"/>
                <a:gd name="T100" fmla="*/ 2147483647 w 157"/>
                <a:gd name="T101" fmla="*/ 2147483647 h 114"/>
                <a:gd name="T102" fmla="*/ 2147483647 w 157"/>
                <a:gd name="T103" fmla="*/ 2147483647 h 114"/>
                <a:gd name="T104" fmla="*/ 2147483647 w 157"/>
                <a:gd name="T105" fmla="*/ 2147483647 h 114"/>
                <a:gd name="T106" fmla="*/ 2147483647 w 157"/>
                <a:gd name="T107" fmla="*/ 2147483647 h 114"/>
                <a:gd name="T108" fmla="*/ 2147483647 w 157"/>
                <a:gd name="T109" fmla="*/ 2147483647 h 114"/>
                <a:gd name="T110" fmla="*/ 2147483647 w 157"/>
                <a:gd name="T111" fmla="*/ 2147483647 h 114"/>
                <a:gd name="T112" fmla="*/ 2147483647 w 157"/>
                <a:gd name="T113" fmla="*/ 2147483647 h 114"/>
                <a:gd name="T114" fmla="*/ 2147483647 w 157"/>
                <a:gd name="T115" fmla="*/ 2147483647 h 114"/>
                <a:gd name="T116" fmla="*/ 2147483647 w 157"/>
                <a:gd name="T117" fmla="*/ 2147483647 h 114"/>
                <a:gd name="T118" fmla="*/ 2147483647 w 157"/>
                <a:gd name="T119" fmla="*/ 2147483647 h 114"/>
                <a:gd name="T120" fmla="*/ 2147483647 w 157"/>
                <a:gd name="T121" fmla="*/ 2147483647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
                <a:gd name="T184" fmla="*/ 0 h 114"/>
                <a:gd name="T185" fmla="*/ 157 w 157"/>
                <a:gd name="T186" fmla="*/ 114 h 1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 h="114">
                  <a:moveTo>
                    <a:pt x="114" y="114"/>
                  </a:moveTo>
                  <a:lnTo>
                    <a:pt x="101" y="111"/>
                  </a:lnTo>
                  <a:lnTo>
                    <a:pt x="97" y="105"/>
                  </a:lnTo>
                  <a:lnTo>
                    <a:pt x="91" y="104"/>
                  </a:lnTo>
                  <a:lnTo>
                    <a:pt x="83" y="99"/>
                  </a:lnTo>
                  <a:lnTo>
                    <a:pt x="74" y="95"/>
                  </a:lnTo>
                  <a:lnTo>
                    <a:pt x="67" y="85"/>
                  </a:lnTo>
                  <a:lnTo>
                    <a:pt x="63" y="72"/>
                  </a:lnTo>
                  <a:lnTo>
                    <a:pt x="58" y="65"/>
                  </a:lnTo>
                  <a:lnTo>
                    <a:pt x="52" y="63"/>
                  </a:lnTo>
                  <a:lnTo>
                    <a:pt x="39" y="57"/>
                  </a:lnTo>
                  <a:lnTo>
                    <a:pt x="40" y="53"/>
                  </a:lnTo>
                  <a:lnTo>
                    <a:pt x="39" y="47"/>
                  </a:lnTo>
                  <a:lnTo>
                    <a:pt x="37" y="43"/>
                  </a:lnTo>
                  <a:lnTo>
                    <a:pt x="31" y="41"/>
                  </a:lnTo>
                  <a:lnTo>
                    <a:pt x="28" y="41"/>
                  </a:lnTo>
                  <a:lnTo>
                    <a:pt x="27" y="43"/>
                  </a:lnTo>
                  <a:lnTo>
                    <a:pt x="25" y="43"/>
                  </a:lnTo>
                  <a:lnTo>
                    <a:pt x="19" y="46"/>
                  </a:lnTo>
                  <a:lnTo>
                    <a:pt x="16" y="57"/>
                  </a:lnTo>
                  <a:lnTo>
                    <a:pt x="1" y="54"/>
                  </a:lnTo>
                  <a:lnTo>
                    <a:pt x="0" y="15"/>
                  </a:lnTo>
                  <a:lnTo>
                    <a:pt x="26" y="0"/>
                  </a:lnTo>
                  <a:lnTo>
                    <a:pt x="52" y="19"/>
                  </a:lnTo>
                  <a:lnTo>
                    <a:pt x="59" y="28"/>
                  </a:lnTo>
                  <a:lnTo>
                    <a:pt x="65" y="27"/>
                  </a:lnTo>
                  <a:lnTo>
                    <a:pt x="74" y="28"/>
                  </a:lnTo>
                  <a:lnTo>
                    <a:pt x="78" y="27"/>
                  </a:lnTo>
                  <a:lnTo>
                    <a:pt x="86" y="32"/>
                  </a:lnTo>
                  <a:lnTo>
                    <a:pt x="90" y="43"/>
                  </a:lnTo>
                  <a:lnTo>
                    <a:pt x="96" y="41"/>
                  </a:lnTo>
                  <a:lnTo>
                    <a:pt x="102" y="59"/>
                  </a:lnTo>
                  <a:lnTo>
                    <a:pt x="105" y="60"/>
                  </a:lnTo>
                  <a:lnTo>
                    <a:pt x="111" y="66"/>
                  </a:lnTo>
                  <a:lnTo>
                    <a:pt x="114" y="65"/>
                  </a:lnTo>
                  <a:lnTo>
                    <a:pt x="118" y="62"/>
                  </a:lnTo>
                  <a:lnTo>
                    <a:pt x="123" y="60"/>
                  </a:lnTo>
                  <a:lnTo>
                    <a:pt x="124" y="54"/>
                  </a:lnTo>
                  <a:lnTo>
                    <a:pt x="130" y="47"/>
                  </a:lnTo>
                  <a:lnTo>
                    <a:pt x="142" y="44"/>
                  </a:lnTo>
                  <a:lnTo>
                    <a:pt x="140" y="51"/>
                  </a:lnTo>
                  <a:lnTo>
                    <a:pt x="134" y="51"/>
                  </a:lnTo>
                  <a:lnTo>
                    <a:pt x="130" y="55"/>
                  </a:lnTo>
                  <a:lnTo>
                    <a:pt x="137" y="56"/>
                  </a:lnTo>
                  <a:lnTo>
                    <a:pt x="147" y="57"/>
                  </a:lnTo>
                  <a:lnTo>
                    <a:pt x="150" y="63"/>
                  </a:lnTo>
                  <a:lnTo>
                    <a:pt x="157" y="64"/>
                  </a:lnTo>
                  <a:lnTo>
                    <a:pt x="157" y="69"/>
                  </a:lnTo>
                  <a:lnTo>
                    <a:pt x="148" y="75"/>
                  </a:lnTo>
                  <a:lnTo>
                    <a:pt x="138" y="77"/>
                  </a:lnTo>
                  <a:lnTo>
                    <a:pt x="139" y="71"/>
                  </a:lnTo>
                  <a:lnTo>
                    <a:pt x="144" y="67"/>
                  </a:lnTo>
                  <a:lnTo>
                    <a:pt x="136" y="64"/>
                  </a:lnTo>
                  <a:lnTo>
                    <a:pt x="126" y="68"/>
                  </a:lnTo>
                  <a:lnTo>
                    <a:pt x="125" y="77"/>
                  </a:lnTo>
                  <a:lnTo>
                    <a:pt x="118" y="79"/>
                  </a:lnTo>
                  <a:lnTo>
                    <a:pt x="111" y="81"/>
                  </a:lnTo>
                  <a:lnTo>
                    <a:pt x="114" y="93"/>
                  </a:lnTo>
                  <a:lnTo>
                    <a:pt x="117" y="97"/>
                  </a:lnTo>
                  <a:lnTo>
                    <a:pt x="115" y="105"/>
                  </a:lnTo>
                  <a:lnTo>
                    <a:pt x="114" y="11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4" name="Freeform 779"/>
            <p:cNvSpPr>
              <a:spLocks/>
            </p:cNvSpPr>
            <p:nvPr/>
          </p:nvSpPr>
          <p:spPr bwMode="gray">
            <a:xfrm>
              <a:off x="3360" y="2256"/>
              <a:ext cx="167" cy="129"/>
            </a:xfrm>
            <a:custGeom>
              <a:avLst/>
              <a:gdLst>
                <a:gd name="T0" fmla="*/ 2147483647 w 128"/>
                <a:gd name="T1" fmla="*/ 2147483647 h 99"/>
                <a:gd name="T2" fmla="*/ 2147483647 w 128"/>
                <a:gd name="T3" fmla="*/ 2147483647 h 99"/>
                <a:gd name="T4" fmla="*/ 2147483647 w 128"/>
                <a:gd name="T5" fmla="*/ 0 h 99"/>
                <a:gd name="T6" fmla="*/ 2147483647 w 128"/>
                <a:gd name="T7" fmla="*/ 2147483647 h 99"/>
                <a:gd name="T8" fmla="*/ 2147483647 w 128"/>
                <a:gd name="T9" fmla="*/ 2147483647 h 99"/>
                <a:gd name="T10" fmla="*/ 2147483647 w 128"/>
                <a:gd name="T11" fmla="*/ 2147483647 h 99"/>
                <a:gd name="T12" fmla="*/ 2147483647 w 128"/>
                <a:gd name="T13" fmla="*/ 2147483647 h 99"/>
                <a:gd name="T14" fmla="*/ 2147483647 w 128"/>
                <a:gd name="T15" fmla="*/ 2147483647 h 99"/>
                <a:gd name="T16" fmla="*/ 2147483647 w 128"/>
                <a:gd name="T17" fmla="*/ 2147483647 h 99"/>
                <a:gd name="T18" fmla="*/ 2147483647 w 128"/>
                <a:gd name="T19" fmla="*/ 2147483647 h 99"/>
                <a:gd name="T20" fmla="*/ 2147483647 w 128"/>
                <a:gd name="T21" fmla="*/ 2147483647 h 99"/>
                <a:gd name="T22" fmla="*/ 2147483647 w 128"/>
                <a:gd name="T23" fmla="*/ 2147483647 h 99"/>
                <a:gd name="T24" fmla="*/ 2147483647 w 128"/>
                <a:gd name="T25" fmla="*/ 2147483647 h 99"/>
                <a:gd name="T26" fmla="*/ 2147483647 w 128"/>
                <a:gd name="T27" fmla="*/ 2147483647 h 99"/>
                <a:gd name="T28" fmla="*/ 2147483647 w 128"/>
                <a:gd name="T29" fmla="*/ 2147483647 h 99"/>
                <a:gd name="T30" fmla="*/ 2147483647 w 128"/>
                <a:gd name="T31" fmla="*/ 2147483647 h 99"/>
                <a:gd name="T32" fmla="*/ 2147483647 w 128"/>
                <a:gd name="T33" fmla="*/ 2147483647 h 99"/>
                <a:gd name="T34" fmla="*/ 2147483647 w 128"/>
                <a:gd name="T35" fmla="*/ 2147483647 h 99"/>
                <a:gd name="T36" fmla="*/ 2147483647 w 128"/>
                <a:gd name="T37" fmla="*/ 2147483647 h 99"/>
                <a:gd name="T38" fmla="*/ 2147483647 w 128"/>
                <a:gd name="T39" fmla="*/ 2147483647 h 99"/>
                <a:gd name="T40" fmla="*/ 2147483647 w 128"/>
                <a:gd name="T41" fmla="*/ 2147483647 h 99"/>
                <a:gd name="T42" fmla="*/ 2147483647 w 128"/>
                <a:gd name="T43" fmla="*/ 2147483647 h 99"/>
                <a:gd name="T44" fmla="*/ 2147483647 w 128"/>
                <a:gd name="T45" fmla="*/ 2147483647 h 99"/>
                <a:gd name="T46" fmla="*/ 2147483647 w 128"/>
                <a:gd name="T47" fmla="*/ 2147483647 h 99"/>
                <a:gd name="T48" fmla="*/ 2147483647 w 128"/>
                <a:gd name="T49" fmla="*/ 2147483647 h 99"/>
                <a:gd name="T50" fmla="*/ 2147483647 w 128"/>
                <a:gd name="T51" fmla="*/ 2147483647 h 99"/>
                <a:gd name="T52" fmla="*/ 2147483647 w 128"/>
                <a:gd name="T53" fmla="*/ 2147483647 h 99"/>
                <a:gd name="T54" fmla="*/ 2147483647 w 128"/>
                <a:gd name="T55" fmla="*/ 2147483647 h 99"/>
                <a:gd name="T56" fmla="*/ 2147483647 w 128"/>
                <a:gd name="T57" fmla="*/ 2147483647 h 99"/>
                <a:gd name="T58" fmla="*/ 2147483647 w 128"/>
                <a:gd name="T59" fmla="*/ 2147483647 h 99"/>
                <a:gd name="T60" fmla="*/ 2147483647 w 128"/>
                <a:gd name="T61" fmla="*/ 2147483647 h 99"/>
                <a:gd name="T62" fmla="*/ 2147483647 w 128"/>
                <a:gd name="T63" fmla="*/ 2147483647 h 99"/>
                <a:gd name="T64" fmla="*/ 2147483647 w 128"/>
                <a:gd name="T65" fmla="*/ 2147483647 h 99"/>
                <a:gd name="T66" fmla="*/ 2147483647 w 128"/>
                <a:gd name="T67" fmla="*/ 2147483647 h 99"/>
                <a:gd name="T68" fmla="*/ 2147483647 w 128"/>
                <a:gd name="T69" fmla="*/ 2147483647 h 99"/>
                <a:gd name="T70" fmla="*/ 0 w 128"/>
                <a:gd name="T71" fmla="*/ 2147483647 h 99"/>
                <a:gd name="T72" fmla="*/ 2147483647 w 128"/>
                <a:gd name="T73" fmla="*/ 2147483647 h 99"/>
                <a:gd name="T74" fmla="*/ 2147483647 w 128"/>
                <a:gd name="T75" fmla="*/ 2147483647 h 99"/>
                <a:gd name="T76" fmla="*/ 2147483647 w 128"/>
                <a:gd name="T77" fmla="*/ 2147483647 h 9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8"/>
                <a:gd name="T118" fmla="*/ 0 h 99"/>
                <a:gd name="T119" fmla="*/ 128 w 128"/>
                <a:gd name="T120" fmla="*/ 99 h 9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8" h="99">
                  <a:moveTo>
                    <a:pt x="28" y="13"/>
                  </a:moveTo>
                  <a:lnTo>
                    <a:pt x="44" y="16"/>
                  </a:lnTo>
                  <a:lnTo>
                    <a:pt x="46" y="5"/>
                  </a:lnTo>
                  <a:lnTo>
                    <a:pt x="52" y="2"/>
                  </a:lnTo>
                  <a:lnTo>
                    <a:pt x="54" y="2"/>
                  </a:lnTo>
                  <a:lnTo>
                    <a:pt x="55" y="0"/>
                  </a:lnTo>
                  <a:lnTo>
                    <a:pt x="58" y="0"/>
                  </a:lnTo>
                  <a:lnTo>
                    <a:pt x="64" y="3"/>
                  </a:lnTo>
                  <a:lnTo>
                    <a:pt x="66" y="6"/>
                  </a:lnTo>
                  <a:lnTo>
                    <a:pt x="67" y="12"/>
                  </a:lnTo>
                  <a:lnTo>
                    <a:pt x="66" y="16"/>
                  </a:lnTo>
                  <a:lnTo>
                    <a:pt x="79" y="22"/>
                  </a:lnTo>
                  <a:lnTo>
                    <a:pt x="85" y="24"/>
                  </a:lnTo>
                  <a:lnTo>
                    <a:pt x="91" y="31"/>
                  </a:lnTo>
                  <a:lnTo>
                    <a:pt x="94" y="45"/>
                  </a:lnTo>
                  <a:lnTo>
                    <a:pt x="101" y="54"/>
                  </a:lnTo>
                  <a:lnTo>
                    <a:pt x="110" y="58"/>
                  </a:lnTo>
                  <a:lnTo>
                    <a:pt x="118" y="63"/>
                  </a:lnTo>
                  <a:lnTo>
                    <a:pt x="124" y="64"/>
                  </a:lnTo>
                  <a:lnTo>
                    <a:pt x="128" y="70"/>
                  </a:lnTo>
                  <a:lnTo>
                    <a:pt x="117" y="71"/>
                  </a:lnTo>
                  <a:lnTo>
                    <a:pt x="113" y="81"/>
                  </a:lnTo>
                  <a:lnTo>
                    <a:pt x="95" y="92"/>
                  </a:lnTo>
                  <a:lnTo>
                    <a:pt x="93" y="99"/>
                  </a:lnTo>
                  <a:lnTo>
                    <a:pt x="88" y="94"/>
                  </a:lnTo>
                  <a:lnTo>
                    <a:pt x="80" y="92"/>
                  </a:lnTo>
                  <a:lnTo>
                    <a:pt x="78" y="82"/>
                  </a:lnTo>
                  <a:lnTo>
                    <a:pt x="61" y="69"/>
                  </a:lnTo>
                  <a:lnTo>
                    <a:pt x="54" y="68"/>
                  </a:lnTo>
                  <a:lnTo>
                    <a:pt x="51" y="64"/>
                  </a:lnTo>
                  <a:lnTo>
                    <a:pt x="29" y="62"/>
                  </a:lnTo>
                  <a:lnTo>
                    <a:pt x="24" y="72"/>
                  </a:lnTo>
                  <a:lnTo>
                    <a:pt x="14" y="70"/>
                  </a:lnTo>
                  <a:lnTo>
                    <a:pt x="13" y="50"/>
                  </a:lnTo>
                  <a:lnTo>
                    <a:pt x="12" y="48"/>
                  </a:lnTo>
                  <a:lnTo>
                    <a:pt x="10" y="47"/>
                  </a:lnTo>
                  <a:lnTo>
                    <a:pt x="9" y="45"/>
                  </a:lnTo>
                  <a:lnTo>
                    <a:pt x="7" y="44"/>
                  </a:lnTo>
                  <a:lnTo>
                    <a:pt x="7" y="43"/>
                  </a:lnTo>
                  <a:lnTo>
                    <a:pt x="8" y="43"/>
                  </a:lnTo>
                  <a:lnTo>
                    <a:pt x="10" y="43"/>
                  </a:lnTo>
                  <a:lnTo>
                    <a:pt x="11" y="41"/>
                  </a:lnTo>
                  <a:lnTo>
                    <a:pt x="10" y="40"/>
                  </a:lnTo>
                  <a:lnTo>
                    <a:pt x="10" y="38"/>
                  </a:lnTo>
                  <a:lnTo>
                    <a:pt x="9" y="36"/>
                  </a:lnTo>
                  <a:lnTo>
                    <a:pt x="8" y="36"/>
                  </a:lnTo>
                  <a:lnTo>
                    <a:pt x="7" y="35"/>
                  </a:lnTo>
                  <a:lnTo>
                    <a:pt x="6" y="36"/>
                  </a:lnTo>
                  <a:lnTo>
                    <a:pt x="4" y="36"/>
                  </a:lnTo>
                  <a:lnTo>
                    <a:pt x="3" y="36"/>
                  </a:lnTo>
                  <a:lnTo>
                    <a:pt x="3" y="35"/>
                  </a:lnTo>
                  <a:lnTo>
                    <a:pt x="3" y="32"/>
                  </a:lnTo>
                  <a:lnTo>
                    <a:pt x="4" y="30"/>
                  </a:lnTo>
                  <a:lnTo>
                    <a:pt x="5" y="30"/>
                  </a:lnTo>
                  <a:lnTo>
                    <a:pt x="9" y="30"/>
                  </a:lnTo>
                  <a:lnTo>
                    <a:pt x="13" y="30"/>
                  </a:lnTo>
                  <a:lnTo>
                    <a:pt x="17" y="28"/>
                  </a:lnTo>
                  <a:lnTo>
                    <a:pt x="20" y="26"/>
                  </a:lnTo>
                  <a:lnTo>
                    <a:pt x="21" y="24"/>
                  </a:lnTo>
                  <a:lnTo>
                    <a:pt x="20" y="23"/>
                  </a:lnTo>
                  <a:lnTo>
                    <a:pt x="19" y="21"/>
                  </a:lnTo>
                  <a:lnTo>
                    <a:pt x="15" y="17"/>
                  </a:lnTo>
                  <a:lnTo>
                    <a:pt x="14" y="14"/>
                  </a:lnTo>
                  <a:lnTo>
                    <a:pt x="14" y="12"/>
                  </a:lnTo>
                  <a:lnTo>
                    <a:pt x="13" y="11"/>
                  </a:lnTo>
                  <a:lnTo>
                    <a:pt x="11" y="10"/>
                  </a:lnTo>
                  <a:lnTo>
                    <a:pt x="9" y="9"/>
                  </a:lnTo>
                  <a:lnTo>
                    <a:pt x="5" y="9"/>
                  </a:lnTo>
                  <a:lnTo>
                    <a:pt x="3" y="10"/>
                  </a:lnTo>
                  <a:lnTo>
                    <a:pt x="2" y="11"/>
                  </a:lnTo>
                  <a:lnTo>
                    <a:pt x="1" y="14"/>
                  </a:lnTo>
                  <a:lnTo>
                    <a:pt x="0" y="12"/>
                  </a:lnTo>
                  <a:lnTo>
                    <a:pt x="1" y="9"/>
                  </a:lnTo>
                  <a:lnTo>
                    <a:pt x="4" y="4"/>
                  </a:lnTo>
                  <a:lnTo>
                    <a:pt x="8" y="4"/>
                  </a:lnTo>
                  <a:lnTo>
                    <a:pt x="14" y="6"/>
                  </a:lnTo>
                  <a:lnTo>
                    <a:pt x="20" y="14"/>
                  </a:lnTo>
                  <a:lnTo>
                    <a:pt x="28" y="1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5" name="Freeform 780"/>
            <p:cNvSpPr>
              <a:spLocks/>
            </p:cNvSpPr>
            <p:nvPr/>
          </p:nvSpPr>
          <p:spPr bwMode="gray">
            <a:xfrm>
              <a:off x="3690" y="2751"/>
              <a:ext cx="27" cy="50"/>
            </a:xfrm>
            <a:custGeom>
              <a:avLst/>
              <a:gdLst>
                <a:gd name="T0" fmla="*/ 2147483647 w 21"/>
                <a:gd name="T1" fmla="*/ 2147483647 h 38"/>
                <a:gd name="T2" fmla="*/ 2147483647 w 21"/>
                <a:gd name="T3" fmla="*/ 2147483647 h 38"/>
                <a:gd name="T4" fmla="*/ 2147483647 w 21"/>
                <a:gd name="T5" fmla="*/ 2147483647 h 38"/>
                <a:gd name="T6" fmla="*/ 2147483647 w 21"/>
                <a:gd name="T7" fmla="*/ 2147483647 h 38"/>
                <a:gd name="T8" fmla="*/ 2147483647 w 21"/>
                <a:gd name="T9" fmla="*/ 2147483647 h 38"/>
                <a:gd name="T10" fmla="*/ 2147483647 w 21"/>
                <a:gd name="T11" fmla="*/ 2147483647 h 38"/>
                <a:gd name="T12" fmla="*/ 2147483647 w 21"/>
                <a:gd name="T13" fmla="*/ 2147483647 h 38"/>
                <a:gd name="T14" fmla="*/ 2147483647 w 21"/>
                <a:gd name="T15" fmla="*/ 2147483647 h 38"/>
                <a:gd name="T16" fmla="*/ 2147483647 w 21"/>
                <a:gd name="T17" fmla="*/ 2147483647 h 38"/>
                <a:gd name="T18" fmla="*/ 0 w 21"/>
                <a:gd name="T19" fmla="*/ 2147483647 h 38"/>
                <a:gd name="T20" fmla="*/ 2147483647 w 21"/>
                <a:gd name="T21" fmla="*/ 2147483647 h 38"/>
                <a:gd name="T22" fmla="*/ 2147483647 w 21"/>
                <a:gd name="T23" fmla="*/ 2147483647 h 38"/>
                <a:gd name="T24" fmla="*/ 2147483647 w 21"/>
                <a:gd name="T25" fmla="*/ 0 h 38"/>
                <a:gd name="T26" fmla="*/ 2147483647 w 21"/>
                <a:gd name="T27" fmla="*/ 0 h 38"/>
                <a:gd name="T28" fmla="*/ 2147483647 w 21"/>
                <a:gd name="T29" fmla="*/ 214748364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8"/>
                <a:gd name="T47" fmla="*/ 21 w 2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8">
                  <a:moveTo>
                    <a:pt x="10" y="5"/>
                  </a:moveTo>
                  <a:lnTo>
                    <a:pt x="11" y="9"/>
                  </a:lnTo>
                  <a:lnTo>
                    <a:pt x="18" y="15"/>
                  </a:lnTo>
                  <a:lnTo>
                    <a:pt x="19" y="22"/>
                  </a:lnTo>
                  <a:lnTo>
                    <a:pt x="20" y="24"/>
                  </a:lnTo>
                  <a:lnTo>
                    <a:pt x="21" y="28"/>
                  </a:lnTo>
                  <a:lnTo>
                    <a:pt x="12" y="38"/>
                  </a:lnTo>
                  <a:lnTo>
                    <a:pt x="6" y="38"/>
                  </a:lnTo>
                  <a:lnTo>
                    <a:pt x="3" y="34"/>
                  </a:lnTo>
                  <a:lnTo>
                    <a:pt x="0" y="15"/>
                  </a:lnTo>
                  <a:lnTo>
                    <a:pt x="1" y="10"/>
                  </a:lnTo>
                  <a:lnTo>
                    <a:pt x="2" y="5"/>
                  </a:lnTo>
                  <a:lnTo>
                    <a:pt x="5" y="0"/>
                  </a:lnTo>
                  <a:lnTo>
                    <a:pt x="8" y="0"/>
                  </a:lnTo>
                  <a:lnTo>
                    <a:pt x="1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6" name="Freeform 781"/>
            <p:cNvSpPr>
              <a:spLocks/>
            </p:cNvSpPr>
            <p:nvPr/>
          </p:nvSpPr>
          <p:spPr bwMode="gray">
            <a:xfrm>
              <a:off x="3660" y="2381"/>
              <a:ext cx="23" cy="40"/>
            </a:xfrm>
            <a:custGeom>
              <a:avLst/>
              <a:gdLst>
                <a:gd name="T0" fmla="*/ 2147483647 w 18"/>
                <a:gd name="T1" fmla="*/ 2147483647 h 31"/>
                <a:gd name="T2" fmla="*/ 2147483647 w 18"/>
                <a:gd name="T3" fmla="*/ 2147483647 h 31"/>
                <a:gd name="T4" fmla="*/ 2147483647 w 18"/>
                <a:gd name="T5" fmla="*/ 2147483647 h 31"/>
                <a:gd name="T6" fmla="*/ 2147483647 w 18"/>
                <a:gd name="T7" fmla="*/ 2147483647 h 31"/>
                <a:gd name="T8" fmla="*/ 2147483647 w 18"/>
                <a:gd name="T9" fmla="*/ 2147483647 h 31"/>
                <a:gd name="T10" fmla="*/ 2147483647 w 18"/>
                <a:gd name="T11" fmla="*/ 2147483647 h 31"/>
                <a:gd name="T12" fmla="*/ 0 w 18"/>
                <a:gd name="T13" fmla="*/ 2147483647 h 31"/>
                <a:gd name="T14" fmla="*/ 2147483647 w 18"/>
                <a:gd name="T15" fmla="*/ 0 h 31"/>
                <a:gd name="T16" fmla="*/ 2147483647 w 18"/>
                <a:gd name="T17" fmla="*/ 0 h 31"/>
                <a:gd name="T18" fmla="*/ 2147483647 w 18"/>
                <a:gd name="T19" fmla="*/ 2147483647 h 31"/>
                <a:gd name="T20" fmla="*/ 2147483647 w 18"/>
                <a:gd name="T21" fmla="*/ 2147483647 h 31"/>
                <a:gd name="T22" fmla="*/ 2147483647 w 18"/>
                <a:gd name="T23" fmla="*/ 2147483647 h 31"/>
                <a:gd name="T24" fmla="*/ 2147483647 w 18"/>
                <a:gd name="T25" fmla="*/ 2147483647 h 31"/>
                <a:gd name="T26" fmla="*/ 2147483647 w 18"/>
                <a:gd name="T27" fmla="*/ 2147483647 h 31"/>
                <a:gd name="T28" fmla="*/ 2147483647 w 18"/>
                <a:gd name="T29" fmla="*/ 2147483647 h 31"/>
                <a:gd name="T30" fmla="*/ 2147483647 w 18"/>
                <a:gd name="T31" fmla="*/ 2147483647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31"/>
                <a:gd name="T50" fmla="*/ 18 w 18"/>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31">
                  <a:moveTo>
                    <a:pt x="16" y="31"/>
                  </a:moveTo>
                  <a:lnTo>
                    <a:pt x="16" y="30"/>
                  </a:lnTo>
                  <a:lnTo>
                    <a:pt x="17" y="29"/>
                  </a:lnTo>
                  <a:lnTo>
                    <a:pt x="15" y="23"/>
                  </a:lnTo>
                  <a:lnTo>
                    <a:pt x="11" y="13"/>
                  </a:lnTo>
                  <a:lnTo>
                    <a:pt x="4" y="6"/>
                  </a:lnTo>
                  <a:lnTo>
                    <a:pt x="0" y="5"/>
                  </a:lnTo>
                  <a:lnTo>
                    <a:pt x="6" y="0"/>
                  </a:lnTo>
                  <a:lnTo>
                    <a:pt x="12" y="0"/>
                  </a:lnTo>
                  <a:lnTo>
                    <a:pt x="16" y="4"/>
                  </a:lnTo>
                  <a:lnTo>
                    <a:pt x="17" y="9"/>
                  </a:lnTo>
                  <a:lnTo>
                    <a:pt x="15" y="16"/>
                  </a:lnTo>
                  <a:lnTo>
                    <a:pt x="15" y="20"/>
                  </a:lnTo>
                  <a:lnTo>
                    <a:pt x="17" y="26"/>
                  </a:lnTo>
                  <a:lnTo>
                    <a:pt x="18" y="30"/>
                  </a:lnTo>
                  <a:lnTo>
                    <a:pt x="16" y="3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7" name="Freeform 782"/>
            <p:cNvSpPr>
              <a:spLocks/>
            </p:cNvSpPr>
            <p:nvPr/>
          </p:nvSpPr>
          <p:spPr bwMode="gray">
            <a:xfrm>
              <a:off x="3695" y="2458"/>
              <a:ext cx="97" cy="60"/>
            </a:xfrm>
            <a:custGeom>
              <a:avLst/>
              <a:gdLst>
                <a:gd name="T0" fmla="*/ 2147483647 w 74"/>
                <a:gd name="T1" fmla="*/ 2147483647 h 46"/>
                <a:gd name="T2" fmla="*/ 2147483647 w 74"/>
                <a:gd name="T3" fmla="*/ 2147483647 h 46"/>
                <a:gd name="T4" fmla="*/ 2147483647 w 74"/>
                <a:gd name="T5" fmla="*/ 2147483647 h 46"/>
                <a:gd name="T6" fmla="*/ 2147483647 w 74"/>
                <a:gd name="T7" fmla="*/ 2147483647 h 46"/>
                <a:gd name="T8" fmla="*/ 2147483647 w 74"/>
                <a:gd name="T9" fmla="*/ 2147483647 h 46"/>
                <a:gd name="T10" fmla="*/ 2147483647 w 74"/>
                <a:gd name="T11" fmla="*/ 2147483647 h 46"/>
                <a:gd name="T12" fmla="*/ 2147483647 w 74"/>
                <a:gd name="T13" fmla="*/ 2147483647 h 46"/>
                <a:gd name="T14" fmla="*/ 2147483647 w 74"/>
                <a:gd name="T15" fmla="*/ 2147483647 h 46"/>
                <a:gd name="T16" fmla="*/ 2147483647 w 74"/>
                <a:gd name="T17" fmla="*/ 2147483647 h 46"/>
                <a:gd name="T18" fmla="*/ 2147483647 w 74"/>
                <a:gd name="T19" fmla="*/ 2147483647 h 46"/>
                <a:gd name="T20" fmla="*/ 0 w 74"/>
                <a:gd name="T21" fmla="*/ 2147483647 h 46"/>
                <a:gd name="T22" fmla="*/ 2147483647 w 74"/>
                <a:gd name="T23" fmla="*/ 2147483647 h 46"/>
                <a:gd name="T24" fmla="*/ 2147483647 w 74"/>
                <a:gd name="T25" fmla="*/ 2147483647 h 46"/>
                <a:gd name="T26" fmla="*/ 2147483647 w 74"/>
                <a:gd name="T27" fmla="*/ 0 h 46"/>
                <a:gd name="T28" fmla="*/ 2147483647 w 74"/>
                <a:gd name="T29" fmla="*/ 2147483647 h 46"/>
                <a:gd name="T30" fmla="*/ 2147483647 w 74"/>
                <a:gd name="T31" fmla="*/ 2147483647 h 46"/>
                <a:gd name="T32" fmla="*/ 2147483647 w 74"/>
                <a:gd name="T33" fmla="*/ 2147483647 h 46"/>
                <a:gd name="T34" fmla="*/ 2147483647 w 74"/>
                <a:gd name="T35" fmla="*/ 2147483647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46"/>
                <a:gd name="T56" fmla="*/ 74 w 74"/>
                <a:gd name="T57" fmla="*/ 46 h 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46">
                  <a:moveTo>
                    <a:pt x="72" y="28"/>
                  </a:moveTo>
                  <a:lnTo>
                    <a:pt x="74" y="36"/>
                  </a:lnTo>
                  <a:lnTo>
                    <a:pt x="71" y="44"/>
                  </a:lnTo>
                  <a:lnTo>
                    <a:pt x="60" y="46"/>
                  </a:lnTo>
                  <a:lnTo>
                    <a:pt x="50" y="42"/>
                  </a:lnTo>
                  <a:lnTo>
                    <a:pt x="39" y="33"/>
                  </a:lnTo>
                  <a:lnTo>
                    <a:pt x="29" y="32"/>
                  </a:lnTo>
                  <a:lnTo>
                    <a:pt x="12" y="28"/>
                  </a:lnTo>
                  <a:lnTo>
                    <a:pt x="8" y="25"/>
                  </a:lnTo>
                  <a:lnTo>
                    <a:pt x="2" y="23"/>
                  </a:lnTo>
                  <a:lnTo>
                    <a:pt x="0" y="15"/>
                  </a:lnTo>
                  <a:lnTo>
                    <a:pt x="2" y="8"/>
                  </a:lnTo>
                  <a:lnTo>
                    <a:pt x="5" y="1"/>
                  </a:lnTo>
                  <a:lnTo>
                    <a:pt x="16" y="0"/>
                  </a:lnTo>
                  <a:lnTo>
                    <a:pt x="28" y="10"/>
                  </a:lnTo>
                  <a:lnTo>
                    <a:pt x="39" y="15"/>
                  </a:lnTo>
                  <a:lnTo>
                    <a:pt x="50" y="23"/>
                  </a:lnTo>
                  <a:lnTo>
                    <a:pt x="72" y="2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8" name="Freeform 783"/>
            <p:cNvSpPr>
              <a:spLocks/>
            </p:cNvSpPr>
            <p:nvPr/>
          </p:nvSpPr>
          <p:spPr bwMode="gray">
            <a:xfrm>
              <a:off x="3621" y="2389"/>
              <a:ext cx="60" cy="32"/>
            </a:xfrm>
            <a:custGeom>
              <a:avLst/>
              <a:gdLst>
                <a:gd name="T0" fmla="*/ 2147483647 w 46"/>
                <a:gd name="T1" fmla="*/ 2147483647 h 25"/>
                <a:gd name="T2" fmla="*/ 2147483647 w 46"/>
                <a:gd name="T3" fmla="*/ 2147483647 h 25"/>
                <a:gd name="T4" fmla="*/ 2147483647 w 46"/>
                <a:gd name="T5" fmla="*/ 2147483647 h 25"/>
                <a:gd name="T6" fmla="*/ 2147483647 w 46"/>
                <a:gd name="T7" fmla="*/ 2147483647 h 25"/>
                <a:gd name="T8" fmla="*/ 0 w 46"/>
                <a:gd name="T9" fmla="*/ 2147483647 h 25"/>
                <a:gd name="T10" fmla="*/ 0 w 46"/>
                <a:gd name="T11" fmla="*/ 2147483647 h 25"/>
                <a:gd name="T12" fmla="*/ 2147483647 w 46"/>
                <a:gd name="T13" fmla="*/ 0 h 25"/>
                <a:gd name="T14" fmla="*/ 2147483647 w 46"/>
                <a:gd name="T15" fmla="*/ 2147483647 h 25"/>
                <a:gd name="T16" fmla="*/ 2147483647 w 46"/>
                <a:gd name="T17" fmla="*/ 0 h 25"/>
                <a:gd name="T18" fmla="*/ 2147483647 w 46"/>
                <a:gd name="T19" fmla="*/ 2147483647 h 25"/>
                <a:gd name="T20" fmla="*/ 2147483647 w 46"/>
                <a:gd name="T21" fmla="*/ 2147483647 h 25"/>
                <a:gd name="T22" fmla="*/ 2147483647 w 46"/>
                <a:gd name="T23" fmla="*/ 2147483647 h 25"/>
                <a:gd name="T24" fmla="*/ 2147483647 w 46"/>
                <a:gd name="T25" fmla="*/ 2147483647 h 25"/>
                <a:gd name="T26" fmla="*/ 2147483647 w 46"/>
                <a:gd name="T27" fmla="*/ 2147483647 h 25"/>
                <a:gd name="T28" fmla="*/ 2147483647 w 46"/>
                <a:gd name="T29" fmla="*/ 2147483647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25"/>
                <a:gd name="T47" fmla="*/ 46 w 4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25">
                  <a:moveTo>
                    <a:pt x="46" y="24"/>
                  </a:moveTo>
                  <a:lnTo>
                    <a:pt x="44" y="25"/>
                  </a:lnTo>
                  <a:lnTo>
                    <a:pt x="18" y="7"/>
                  </a:lnTo>
                  <a:lnTo>
                    <a:pt x="1" y="4"/>
                  </a:lnTo>
                  <a:lnTo>
                    <a:pt x="0" y="4"/>
                  </a:lnTo>
                  <a:lnTo>
                    <a:pt x="0" y="1"/>
                  </a:lnTo>
                  <a:lnTo>
                    <a:pt x="9" y="0"/>
                  </a:lnTo>
                  <a:lnTo>
                    <a:pt x="18" y="2"/>
                  </a:lnTo>
                  <a:lnTo>
                    <a:pt x="30" y="0"/>
                  </a:lnTo>
                  <a:lnTo>
                    <a:pt x="32" y="1"/>
                  </a:lnTo>
                  <a:lnTo>
                    <a:pt x="35" y="5"/>
                  </a:lnTo>
                  <a:lnTo>
                    <a:pt x="39" y="8"/>
                  </a:lnTo>
                  <a:lnTo>
                    <a:pt x="41" y="15"/>
                  </a:lnTo>
                  <a:lnTo>
                    <a:pt x="45" y="22"/>
                  </a:lnTo>
                  <a:lnTo>
                    <a:pt x="46" y="2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09" name="Freeform 784"/>
            <p:cNvSpPr>
              <a:spLocks/>
            </p:cNvSpPr>
            <p:nvPr/>
          </p:nvSpPr>
          <p:spPr bwMode="gray">
            <a:xfrm>
              <a:off x="3660" y="2388"/>
              <a:ext cx="22" cy="33"/>
            </a:xfrm>
            <a:custGeom>
              <a:avLst/>
              <a:gdLst>
                <a:gd name="T0" fmla="*/ 0 w 17"/>
                <a:gd name="T1" fmla="*/ 0 h 25"/>
                <a:gd name="T2" fmla="*/ 2147483647 w 17"/>
                <a:gd name="T3" fmla="*/ 2147483647 h 25"/>
                <a:gd name="T4" fmla="*/ 2147483647 w 17"/>
                <a:gd name="T5" fmla="*/ 2147483647 h 25"/>
                <a:gd name="T6" fmla="*/ 2147483647 w 17"/>
                <a:gd name="T7" fmla="*/ 2147483647 h 25"/>
                <a:gd name="T8" fmla="*/ 2147483647 w 17"/>
                <a:gd name="T9" fmla="*/ 2147483647 h 25"/>
                <a:gd name="T10" fmla="*/ 2147483647 w 17"/>
                <a:gd name="T11" fmla="*/ 2147483647 h 25"/>
                <a:gd name="T12" fmla="*/ 2147483647 w 17"/>
                <a:gd name="T13" fmla="*/ 2147483647 h 25"/>
                <a:gd name="T14" fmla="*/ 2147483647 w 17"/>
                <a:gd name="T15" fmla="*/ 2147483647 h 25"/>
                <a:gd name="T16" fmla="*/ 2147483647 w 17"/>
                <a:gd name="T17" fmla="*/ 2147483647 h 25"/>
                <a:gd name="T18" fmla="*/ 2147483647 w 17"/>
                <a:gd name="T19" fmla="*/ 2147483647 h 25"/>
                <a:gd name="T20" fmla="*/ 2147483647 w 17"/>
                <a:gd name="T21" fmla="*/ 2147483647 h 25"/>
                <a:gd name="T22" fmla="*/ 0 w 17"/>
                <a:gd name="T23" fmla="*/ 2147483647 h 25"/>
                <a:gd name="T24" fmla="*/ 0 w 1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5"/>
                <a:gd name="T41" fmla="*/ 17 w 1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5">
                  <a:moveTo>
                    <a:pt x="0" y="0"/>
                  </a:moveTo>
                  <a:lnTo>
                    <a:pt x="4" y="1"/>
                  </a:lnTo>
                  <a:lnTo>
                    <a:pt x="11" y="8"/>
                  </a:lnTo>
                  <a:lnTo>
                    <a:pt x="15" y="18"/>
                  </a:lnTo>
                  <a:lnTo>
                    <a:pt x="17" y="24"/>
                  </a:lnTo>
                  <a:lnTo>
                    <a:pt x="16" y="25"/>
                  </a:lnTo>
                  <a:lnTo>
                    <a:pt x="15" y="23"/>
                  </a:lnTo>
                  <a:lnTo>
                    <a:pt x="11" y="16"/>
                  </a:lnTo>
                  <a:lnTo>
                    <a:pt x="9" y="9"/>
                  </a:lnTo>
                  <a:lnTo>
                    <a:pt x="5" y="6"/>
                  </a:lnTo>
                  <a:lnTo>
                    <a:pt x="2" y="2"/>
                  </a:lnTo>
                  <a:lnTo>
                    <a:pt x="0"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0" name="Freeform 785"/>
            <p:cNvSpPr>
              <a:spLocks/>
            </p:cNvSpPr>
            <p:nvPr/>
          </p:nvSpPr>
          <p:spPr bwMode="gray">
            <a:xfrm>
              <a:off x="3540" y="2286"/>
              <a:ext cx="92" cy="71"/>
            </a:xfrm>
            <a:custGeom>
              <a:avLst/>
              <a:gdLst>
                <a:gd name="T0" fmla="*/ 2147483647 w 71"/>
                <a:gd name="T1" fmla="*/ 2147483647 h 54"/>
                <a:gd name="T2" fmla="*/ 2147483647 w 71"/>
                <a:gd name="T3" fmla="*/ 2147483647 h 54"/>
                <a:gd name="T4" fmla="*/ 2147483647 w 71"/>
                <a:gd name="T5" fmla="*/ 2147483647 h 54"/>
                <a:gd name="T6" fmla="*/ 2147483647 w 71"/>
                <a:gd name="T7" fmla="*/ 2147483647 h 54"/>
                <a:gd name="T8" fmla="*/ 2147483647 w 71"/>
                <a:gd name="T9" fmla="*/ 2147483647 h 54"/>
                <a:gd name="T10" fmla="*/ 2147483647 w 71"/>
                <a:gd name="T11" fmla="*/ 2147483647 h 54"/>
                <a:gd name="T12" fmla="*/ 2147483647 w 71"/>
                <a:gd name="T13" fmla="*/ 2147483647 h 54"/>
                <a:gd name="T14" fmla="*/ 2147483647 w 71"/>
                <a:gd name="T15" fmla="*/ 2147483647 h 54"/>
                <a:gd name="T16" fmla="*/ 2147483647 w 71"/>
                <a:gd name="T17" fmla="*/ 2147483647 h 54"/>
                <a:gd name="T18" fmla="*/ 2147483647 w 71"/>
                <a:gd name="T19" fmla="*/ 2147483647 h 54"/>
                <a:gd name="T20" fmla="*/ 2147483647 w 71"/>
                <a:gd name="T21" fmla="*/ 2147483647 h 54"/>
                <a:gd name="T22" fmla="*/ 2147483647 w 71"/>
                <a:gd name="T23" fmla="*/ 2147483647 h 54"/>
                <a:gd name="T24" fmla="*/ 2147483647 w 71"/>
                <a:gd name="T25" fmla="*/ 2147483647 h 54"/>
                <a:gd name="T26" fmla="*/ 2147483647 w 71"/>
                <a:gd name="T27" fmla="*/ 2147483647 h 54"/>
                <a:gd name="T28" fmla="*/ 2147483647 w 71"/>
                <a:gd name="T29" fmla="*/ 2147483647 h 54"/>
                <a:gd name="T30" fmla="*/ 0 w 71"/>
                <a:gd name="T31" fmla="*/ 2147483647 h 54"/>
                <a:gd name="T32" fmla="*/ 2147483647 w 71"/>
                <a:gd name="T33" fmla="*/ 2147483647 h 54"/>
                <a:gd name="T34" fmla="*/ 2147483647 w 71"/>
                <a:gd name="T35" fmla="*/ 2147483647 h 54"/>
                <a:gd name="T36" fmla="*/ 2147483647 w 71"/>
                <a:gd name="T37" fmla="*/ 2147483647 h 54"/>
                <a:gd name="T38" fmla="*/ 2147483647 w 71"/>
                <a:gd name="T39" fmla="*/ 0 h 54"/>
                <a:gd name="T40" fmla="*/ 2147483647 w 71"/>
                <a:gd name="T41" fmla="*/ 2147483647 h 54"/>
                <a:gd name="T42" fmla="*/ 2147483647 w 71"/>
                <a:gd name="T43" fmla="*/ 2147483647 h 54"/>
                <a:gd name="T44" fmla="*/ 2147483647 w 71"/>
                <a:gd name="T45" fmla="*/ 2147483647 h 54"/>
                <a:gd name="T46" fmla="*/ 2147483647 w 71"/>
                <a:gd name="T47" fmla="*/ 2147483647 h 54"/>
                <a:gd name="T48" fmla="*/ 2147483647 w 71"/>
                <a:gd name="T49" fmla="*/ 2147483647 h 54"/>
                <a:gd name="T50" fmla="*/ 2147483647 w 71"/>
                <a:gd name="T51" fmla="*/ 2147483647 h 54"/>
                <a:gd name="T52" fmla="*/ 2147483647 w 71"/>
                <a:gd name="T53" fmla="*/ 2147483647 h 54"/>
                <a:gd name="T54" fmla="*/ 2147483647 w 71"/>
                <a:gd name="T55" fmla="*/ 2147483647 h 54"/>
                <a:gd name="T56" fmla="*/ 2147483647 w 71"/>
                <a:gd name="T57" fmla="*/ 2147483647 h 54"/>
                <a:gd name="T58" fmla="*/ 2147483647 w 71"/>
                <a:gd name="T59" fmla="*/ 2147483647 h 54"/>
                <a:gd name="T60" fmla="*/ 2147483647 w 71"/>
                <a:gd name="T61" fmla="*/ 2147483647 h 54"/>
                <a:gd name="T62" fmla="*/ 2147483647 w 71"/>
                <a:gd name="T63" fmla="*/ 2147483647 h 54"/>
                <a:gd name="T64" fmla="*/ 2147483647 w 71"/>
                <a:gd name="T65" fmla="*/ 2147483647 h 54"/>
                <a:gd name="T66" fmla="*/ 2147483647 w 71"/>
                <a:gd name="T67" fmla="*/ 2147483647 h 54"/>
                <a:gd name="T68" fmla="*/ 2147483647 w 71"/>
                <a:gd name="T69" fmla="*/ 2147483647 h 54"/>
                <a:gd name="T70" fmla="*/ 2147483647 w 71"/>
                <a:gd name="T71" fmla="*/ 2147483647 h 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1"/>
                <a:gd name="T109" fmla="*/ 0 h 54"/>
                <a:gd name="T110" fmla="*/ 71 w 71"/>
                <a:gd name="T111" fmla="*/ 54 h 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1" h="54">
                  <a:moveTo>
                    <a:pt x="66" y="48"/>
                  </a:moveTo>
                  <a:lnTo>
                    <a:pt x="63" y="46"/>
                  </a:lnTo>
                  <a:lnTo>
                    <a:pt x="57" y="46"/>
                  </a:lnTo>
                  <a:lnTo>
                    <a:pt x="49" y="53"/>
                  </a:lnTo>
                  <a:lnTo>
                    <a:pt x="38" y="54"/>
                  </a:lnTo>
                  <a:lnTo>
                    <a:pt x="39" y="45"/>
                  </a:lnTo>
                  <a:lnTo>
                    <a:pt x="38" y="35"/>
                  </a:lnTo>
                  <a:lnTo>
                    <a:pt x="33" y="31"/>
                  </a:lnTo>
                  <a:lnTo>
                    <a:pt x="27" y="38"/>
                  </a:lnTo>
                  <a:lnTo>
                    <a:pt x="23" y="44"/>
                  </a:lnTo>
                  <a:lnTo>
                    <a:pt x="10" y="51"/>
                  </a:lnTo>
                  <a:lnTo>
                    <a:pt x="3" y="50"/>
                  </a:lnTo>
                  <a:lnTo>
                    <a:pt x="4" y="41"/>
                  </a:lnTo>
                  <a:lnTo>
                    <a:pt x="6" y="33"/>
                  </a:lnTo>
                  <a:lnTo>
                    <a:pt x="3" y="29"/>
                  </a:lnTo>
                  <a:lnTo>
                    <a:pt x="0" y="17"/>
                  </a:lnTo>
                  <a:lnTo>
                    <a:pt x="7" y="15"/>
                  </a:lnTo>
                  <a:lnTo>
                    <a:pt x="14" y="13"/>
                  </a:lnTo>
                  <a:lnTo>
                    <a:pt x="15" y="4"/>
                  </a:lnTo>
                  <a:lnTo>
                    <a:pt x="25" y="0"/>
                  </a:lnTo>
                  <a:lnTo>
                    <a:pt x="33" y="3"/>
                  </a:lnTo>
                  <a:lnTo>
                    <a:pt x="28" y="7"/>
                  </a:lnTo>
                  <a:lnTo>
                    <a:pt x="27" y="13"/>
                  </a:lnTo>
                  <a:lnTo>
                    <a:pt x="18" y="19"/>
                  </a:lnTo>
                  <a:lnTo>
                    <a:pt x="19" y="22"/>
                  </a:lnTo>
                  <a:lnTo>
                    <a:pt x="24" y="20"/>
                  </a:lnTo>
                  <a:lnTo>
                    <a:pt x="29" y="20"/>
                  </a:lnTo>
                  <a:lnTo>
                    <a:pt x="33" y="19"/>
                  </a:lnTo>
                  <a:lnTo>
                    <a:pt x="41" y="18"/>
                  </a:lnTo>
                  <a:lnTo>
                    <a:pt x="42" y="22"/>
                  </a:lnTo>
                  <a:lnTo>
                    <a:pt x="50" y="22"/>
                  </a:lnTo>
                  <a:lnTo>
                    <a:pt x="58" y="19"/>
                  </a:lnTo>
                  <a:lnTo>
                    <a:pt x="60" y="29"/>
                  </a:lnTo>
                  <a:lnTo>
                    <a:pt x="69" y="31"/>
                  </a:lnTo>
                  <a:lnTo>
                    <a:pt x="71" y="38"/>
                  </a:lnTo>
                  <a:lnTo>
                    <a:pt x="66" y="48"/>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1" name="Freeform 786"/>
            <p:cNvSpPr>
              <a:spLocks/>
            </p:cNvSpPr>
            <p:nvPr/>
          </p:nvSpPr>
          <p:spPr bwMode="gray">
            <a:xfrm>
              <a:off x="3563" y="2242"/>
              <a:ext cx="130" cy="73"/>
            </a:xfrm>
            <a:custGeom>
              <a:avLst/>
              <a:gdLst>
                <a:gd name="T0" fmla="*/ 2147483647 w 100"/>
                <a:gd name="T1" fmla="*/ 2147483647 h 56"/>
                <a:gd name="T2" fmla="*/ 2147483647 w 100"/>
                <a:gd name="T3" fmla="*/ 2147483647 h 56"/>
                <a:gd name="T4" fmla="*/ 2147483647 w 100"/>
                <a:gd name="T5" fmla="*/ 2147483647 h 56"/>
                <a:gd name="T6" fmla="*/ 2147483647 w 100"/>
                <a:gd name="T7" fmla="*/ 2147483647 h 56"/>
                <a:gd name="T8" fmla="*/ 2147483647 w 100"/>
                <a:gd name="T9" fmla="*/ 2147483647 h 56"/>
                <a:gd name="T10" fmla="*/ 2147483647 w 100"/>
                <a:gd name="T11" fmla="*/ 2147483647 h 56"/>
                <a:gd name="T12" fmla="*/ 2147483647 w 100"/>
                <a:gd name="T13" fmla="*/ 2147483647 h 56"/>
                <a:gd name="T14" fmla="*/ 2147483647 w 100"/>
                <a:gd name="T15" fmla="*/ 2147483647 h 56"/>
                <a:gd name="T16" fmla="*/ 0 w 100"/>
                <a:gd name="T17" fmla="*/ 2147483647 h 56"/>
                <a:gd name="T18" fmla="*/ 2147483647 w 100"/>
                <a:gd name="T19" fmla="*/ 2147483647 h 56"/>
                <a:gd name="T20" fmla="*/ 2147483647 w 100"/>
                <a:gd name="T21" fmla="*/ 2147483647 h 56"/>
                <a:gd name="T22" fmla="*/ 2147483647 w 100"/>
                <a:gd name="T23" fmla="*/ 2147483647 h 56"/>
                <a:gd name="T24" fmla="*/ 2147483647 w 100"/>
                <a:gd name="T25" fmla="*/ 2147483647 h 56"/>
                <a:gd name="T26" fmla="*/ 2147483647 w 100"/>
                <a:gd name="T27" fmla="*/ 2147483647 h 56"/>
                <a:gd name="T28" fmla="*/ 2147483647 w 100"/>
                <a:gd name="T29" fmla="*/ 2147483647 h 56"/>
                <a:gd name="T30" fmla="*/ 2147483647 w 100"/>
                <a:gd name="T31" fmla="*/ 2147483647 h 56"/>
                <a:gd name="T32" fmla="*/ 2147483647 w 100"/>
                <a:gd name="T33" fmla="*/ 2147483647 h 56"/>
                <a:gd name="T34" fmla="*/ 2147483647 w 100"/>
                <a:gd name="T35" fmla="*/ 2147483647 h 56"/>
                <a:gd name="T36" fmla="*/ 2147483647 w 100"/>
                <a:gd name="T37" fmla="*/ 2147483647 h 56"/>
                <a:gd name="T38" fmla="*/ 2147483647 w 100"/>
                <a:gd name="T39" fmla="*/ 2147483647 h 56"/>
                <a:gd name="T40" fmla="*/ 2147483647 w 100"/>
                <a:gd name="T41" fmla="*/ 2147483647 h 56"/>
                <a:gd name="T42" fmla="*/ 2147483647 w 100"/>
                <a:gd name="T43" fmla="*/ 2147483647 h 56"/>
                <a:gd name="T44" fmla="*/ 2147483647 w 100"/>
                <a:gd name="T45" fmla="*/ 2147483647 h 56"/>
                <a:gd name="T46" fmla="*/ 2147483647 w 100"/>
                <a:gd name="T47" fmla="*/ 2147483647 h 56"/>
                <a:gd name="T48" fmla="*/ 2147483647 w 100"/>
                <a:gd name="T49" fmla="*/ 2147483647 h 56"/>
                <a:gd name="T50" fmla="*/ 2147483647 w 100"/>
                <a:gd name="T51" fmla="*/ 0 h 56"/>
                <a:gd name="T52" fmla="*/ 2147483647 w 100"/>
                <a:gd name="T53" fmla="*/ 2147483647 h 56"/>
                <a:gd name="T54" fmla="*/ 2147483647 w 100"/>
                <a:gd name="T55" fmla="*/ 2147483647 h 56"/>
                <a:gd name="T56" fmla="*/ 2147483647 w 100"/>
                <a:gd name="T57" fmla="*/ 2147483647 h 56"/>
                <a:gd name="T58" fmla="*/ 2147483647 w 100"/>
                <a:gd name="T59" fmla="*/ 2147483647 h 56"/>
                <a:gd name="T60" fmla="*/ 2147483647 w 100"/>
                <a:gd name="T61" fmla="*/ 2147483647 h 56"/>
                <a:gd name="T62" fmla="*/ 2147483647 w 100"/>
                <a:gd name="T63" fmla="*/ 2147483647 h 56"/>
                <a:gd name="T64" fmla="*/ 2147483647 w 100"/>
                <a:gd name="T65" fmla="*/ 2147483647 h 56"/>
                <a:gd name="T66" fmla="*/ 2147483647 w 100"/>
                <a:gd name="T67" fmla="*/ 2147483647 h 56"/>
                <a:gd name="T68" fmla="*/ 2147483647 w 100"/>
                <a:gd name="T69" fmla="*/ 2147483647 h 56"/>
                <a:gd name="T70" fmla="*/ 2147483647 w 100"/>
                <a:gd name="T71" fmla="*/ 2147483647 h 56"/>
                <a:gd name="T72" fmla="*/ 2147483647 w 100"/>
                <a:gd name="T73" fmla="*/ 2147483647 h 56"/>
                <a:gd name="T74" fmla="*/ 2147483647 w 100"/>
                <a:gd name="T75" fmla="*/ 2147483647 h 56"/>
                <a:gd name="T76" fmla="*/ 2147483647 w 100"/>
                <a:gd name="T77" fmla="*/ 2147483647 h 56"/>
                <a:gd name="T78" fmla="*/ 2147483647 w 100"/>
                <a:gd name="T79" fmla="*/ 2147483647 h 56"/>
                <a:gd name="T80" fmla="*/ 2147483647 w 100"/>
                <a:gd name="T81" fmla="*/ 2147483647 h 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0"/>
                <a:gd name="T124" fmla="*/ 0 h 56"/>
                <a:gd name="T125" fmla="*/ 100 w 100"/>
                <a:gd name="T126" fmla="*/ 56 h 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0" h="56">
                  <a:moveTo>
                    <a:pt x="40" y="53"/>
                  </a:moveTo>
                  <a:lnTo>
                    <a:pt x="32" y="56"/>
                  </a:lnTo>
                  <a:lnTo>
                    <a:pt x="24" y="56"/>
                  </a:lnTo>
                  <a:lnTo>
                    <a:pt x="23" y="52"/>
                  </a:lnTo>
                  <a:lnTo>
                    <a:pt x="15" y="53"/>
                  </a:lnTo>
                  <a:lnTo>
                    <a:pt x="11" y="54"/>
                  </a:lnTo>
                  <a:lnTo>
                    <a:pt x="6" y="54"/>
                  </a:lnTo>
                  <a:lnTo>
                    <a:pt x="1" y="56"/>
                  </a:lnTo>
                  <a:lnTo>
                    <a:pt x="0" y="53"/>
                  </a:lnTo>
                  <a:lnTo>
                    <a:pt x="9" y="47"/>
                  </a:lnTo>
                  <a:lnTo>
                    <a:pt x="19" y="45"/>
                  </a:lnTo>
                  <a:lnTo>
                    <a:pt x="28" y="39"/>
                  </a:lnTo>
                  <a:lnTo>
                    <a:pt x="28" y="34"/>
                  </a:lnTo>
                  <a:lnTo>
                    <a:pt x="21" y="33"/>
                  </a:lnTo>
                  <a:lnTo>
                    <a:pt x="18" y="27"/>
                  </a:lnTo>
                  <a:lnTo>
                    <a:pt x="8" y="26"/>
                  </a:lnTo>
                  <a:lnTo>
                    <a:pt x="1" y="25"/>
                  </a:lnTo>
                  <a:lnTo>
                    <a:pt x="5" y="21"/>
                  </a:lnTo>
                  <a:lnTo>
                    <a:pt x="11" y="21"/>
                  </a:lnTo>
                  <a:lnTo>
                    <a:pt x="13" y="14"/>
                  </a:lnTo>
                  <a:lnTo>
                    <a:pt x="18" y="9"/>
                  </a:lnTo>
                  <a:lnTo>
                    <a:pt x="24" y="9"/>
                  </a:lnTo>
                  <a:lnTo>
                    <a:pt x="29" y="13"/>
                  </a:lnTo>
                  <a:lnTo>
                    <a:pt x="39" y="12"/>
                  </a:lnTo>
                  <a:lnTo>
                    <a:pt x="37" y="6"/>
                  </a:lnTo>
                  <a:lnTo>
                    <a:pt x="46" y="0"/>
                  </a:lnTo>
                  <a:lnTo>
                    <a:pt x="51" y="2"/>
                  </a:lnTo>
                  <a:lnTo>
                    <a:pt x="55" y="8"/>
                  </a:lnTo>
                  <a:lnTo>
                    <a:pt x="68" y="3"/>
                  </a:lnTo>
                  <a:lnTo>
                    <a:pt x="84" y="6"/>
                  </a:lnTo>
                  <a:lnTo>
                    <a:pt x="96" y="10"/>
                  </a:lnTo>
                  <a:lnTo>
                    <a:pt x="100" y="14"/>
                  </a:lnTo>
                  <a:lnTo>
                    <a:pt x="93" y="24"/>
                  </a:lnTo>
                  <a:lnTo>
                    <a:pt x="83" y="27"/>
                  </a:lnTo>
                  <a:lnTo>
                    <a:pt x="75" y="33"/>
                  </a:lnTo>
                  <a:lnTo>
                    <a:pt x="69" y="34"/>
                  </a:lnTo>
                  <a:lnTo>
                    <a:pt x="68" y="42"/>
                  </a:lnTo>
                  <a:lnTo>
                    <a:pt x="62" y="43"/>
                  </a:lnTo>
                  <a:lnTo>
                    <a:pt x="57" y="38"/>
                  </a:lnTo>
                  <a:lnTo>
                    <a:pt x="43" y="47"/>
                  </a:lnTo>
                  <a:lnTo>
                    <a:pt x="40" y="5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2" name="Freeform 787"/>
            <p:cNvSpPr>
              <a:spLocks/>
            </p:cNvSpPr>
            <p:nvPr/>
          </p:nvSpPr>
          <p:spPr bwMode="gray">
            <a:xfrm>
              <a:off x="3652" y="2381"/>
              <a:ext cx="8" cy="7"/>
            </a:xfrm>
            <a:custGeom>
              <a:avLst/>
              <a:gdLst>
                <a:gd name="T0" fmla="*/ 0 w 6"/>
                <a:gd name="T1" fmla="*/ 0 h 5"/>
                <a:gd name="T2" fmla="*/ 2147483647 w 6"/>
                <a:gd name="T3" fmla="*/ 2147483647 h 5"/>
                <a:gd name="T4" fmla="*/ 2147483647 w 6"/>
                <a:gd name="T5" fmla="*/ 2147483647 h 5"/>
                <a:gd name="T6" fmla="*/ 0 w 6"/>
                <a:gd name="T7" fmla="*/ 0 h 5"/>
                <a:gd name="T8" fmla="*/ 0 60000 65536"/>
                <a:gd name="T9" fmla="*/ 0 60000 65536"/>
                <a:gd name="T10" fmla="*/ 0 60000 65536"/>
                <a:gd name="T11" fmla="*/ 0 60000 65536"/>
                <a:gd name="T12" fmla="*/ 0 w 6"/>
                <a:gd name="T13" fmla="*/ 0 h 5"/>
                <a:gd name="T14" fmla="*/ 6 w 6"/>
                <a:gd name="T15" fmla="*/ 5 h 5"/>
              </a:gdLst>
              <a:ahLst/>
              <a:cxnLst>
                <a:cxn ang="T8">
                  <a:pos x="T0" y="T1"/>
                </a:cxn>
                <a:cxn ang="T9">
                  <a:pos x="T2" y="T3"/>
                </a:cxn>
                <a:cxn ang="T10">
                  <a:pos x="T4" y="T5"/>
                </a:cxn>
                <a:cxn ang="T11">
                  <a:pos x="T6" y="T7"/>
                </a:cxn>
              </a:cxnLst>
              <a:rect l="T12" t="T13" r="T14" b="T15"/>
              <a:pathLst>
                <a:path w="6" h="5">
                  <a:moveTo>
                    <a:pt x="0" y="0"/>
                  </a:moveTo>
                  <a:lnTo>
                    <a:pt x="6" y="5"/>
                  </a:lnTo>
                  <a:lnTo>
                    <a:pt x="5" y="5"/>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3" name="Freeform 788"/>
            <p:cNvSpPr>
              <a:spLocks/>
            </p:cNvSpPr>
            <p:nvPr/>
          </p:nvSpPr>
          <p:spPr bwMode="gray">
            <a:xfrm>
              <a:off x="3618" y="2388"/>
              <a:ext cx="42" cy="7"/>
            </a:xfrm>
            <a:custGeom>
              <a:avLst/>
              <a:gdLst>
                <a:gd name="T0" fmla="*/ 2147483647 w 32"/>
                <a:gd name="T1" fmla="*/ 2147483647 h 5"/>
                <a:gd name="T2" fmla="*/ 2147483647 w 32"/>
                <a:gd name="T3" fmla="*/ 2147483647 h 5"/>
                <a:gd name="T4" fmla="*/ 2147483647 w 32"/>
                <a:gd name="T5" fmla="*/ 2147483647 h 5"/>
                <a:gd name="T6" fmla="*/ 2147483647 w 32"/>
                <a:gd name="T7" fmla="*/ 2147483647 h 5"/>
                <a:gd name="T8" fmla="*/ 2147483647 w 32"/>
                <a:gd name="T9" fmla="*/ 2147483647 h 5"/>
                <a:gd name="T10" fmla="*/ 0 w 32"/>
                <a:gd name="T11" fmla="*/ 2147483647 h 5"/>
                <a:gd name="T12" fmla="*/ 2147483647 w 32"/>
                <a:gd name="T13" fmla="*/ 0 h 5"/>
                <a:gd name="T14" fmla="*/ 2147483647 w 32"/>
                <a:gd name="T15" fmla="*/ 0 h 5"/>
                <a:gd name="T16" fmla="*/ 2147483647 w 32"/>
                <a:gd name="T17" fmla="*/ 0 h 5"/>
                <a:gd name="T18" fmla="*/ 2147483647 w 32"/>
                <a:gd name="T19" fmla="*/ 2147483647 h 5"/>
                <a:gd name="T20" fmla="*/ 2147483647 w 32"/>
                <a:gd name="T21" fmla="*/ 2147483647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5"/>
                <a:gd name="T35" fmla="*/ 32 w 3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5">
                  <a:moveTo>
                    <a:pt x="32" y="1"/>
                  </a:moveTo>
                  <a:lnTo>
                    <a:pt x="20" y="3"/>
                  </a:lnTo>
                  <a:lnTo>
                    <a:pt x="11" y="1"/>
                  </a:lnTo>
                  <a:lnTo>
                    <a:pt x="2" y="2"/>
                  </a:lnTo>
                  <a:lnTo>
                    <a:pt x="2" y="5"/>
                  </a:lnTo>
                  <a:lnTo>
                    <a:pt x="0" y="4"/>
                  </a:lnTo>
                  <a:lnTo>
                    <a:pt x="2" y="0"/>
                  </a:lnTo>
                  <a:lnTo>
                    <a:pt x="27" y="0"/>
                  </a:lnTo>
                  <a:lnTo>
                    <a:pt x="31" y="0"/>
                  </a:lnTo>
                  <a:lnTo>
                    <a:pt x="31" y="1"/>
                  </a:lnTo>
                  <a:lnTo>
                    <a:pt x="32" y="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4" name="Freeform 789"/>
            <p:cNvSpPr>
              <a:spLocks/>
            </p:cNvSpPr>
            <p:nvPr/>
          </p:nvSpPr>
          <p:spPr bwMode="gray">
            <a:xfrm>
              <a:off x="3459" y="2353"/>
              <a:ext cx="199" cy="205"/>
            </a:xfrm>
            <a:custGeom>
              <a:avLst/>
              <a:gdLst>
                <a:gd name="T0" fmla="*/ 2147483647 w 153"/>
                <a:gd name="T1" fmla="*/ 2147483647 h 158"/>
                <a:gd name="T2" fmla="*/ 2147483647 w 153"/>
                <a:gd name="T3" fmla="*/ 2147483647 h 158"/>
                <a:gd name="T4" fmla="*/ 2147483647 w 153"/>
                <a:gd name="T5" fmla="*/ 2147483647 h 158"/>
                <a:gd name="T6" fmla="*/ 2147483647 w 153"/>
                <a:gd name="T7" fmla="*/ 2147483647 h 158"/>
                <a:gd name="T8" fmla="*/ 2147483647 w 153"/>
                <a:gd name="T9" fmla="*/ 2147483647 h 158"/>
                <a:gd name="T10" fmla="*/ 2147483647 w 153"/>
                <a:gd name="T11" fmla="*/ 2147483647 h 158"/>
                <a:gd name="T12" fmla="*/ 2147483647 w 153"/>
                <a:gd name="T13" fmla="*/ 2147483647 h 158"/>
                <a:gd name="T14" fmla="*/ 2147483647 w 153"/>
                <a:gd name="T15" fmla="*/ 2147483647 h 158"/>
                <a:gd name="T16" fmla="*/ 2147483647 w 153"/>
                <a:gd name="T17" fmla="*/ 2147483647 h 158"/>
                <a:gd name="T18" fmla="*/ 2147483647 w 153"/>
                <a:gd name="T19" fmla="*/ 2147483647 h 158"/>
                <a:gd name="T20" fmla="*/ 2147483647 w 153"/>
                <a:gd name="T21" fmla="*/ 2147483647 h 158"/>
                <a:gd name="T22" fmla="*/ 2147483647 w 153"/>
                <a:gd name="T23" fmla="*/ 2147483647 h 158"/>
                <a:gd name="T24" fmla="*/ 2147483647 w 153"/>
                <a:gd name="T25" fmla="*/ 2147483647 h 158"/>
                <a:gd name="T26" fmla="*/ 2147483647 w 153"/>
                <a:gd name="T27" fmla="*/ 2147483647 h 158"/>
                <a:gd name="T28" fmla="*/ 2147483647 w 153"/>
                <a:gd name="T29" fmla="*/ 2147483647 h 158"/>
                <a:gd name="T30" fmla="*/ 2147483647 w 153"/>
                <a:gd name="T31" fmla="*/ 2147483647 h 158"/>
                <a:gd name="T32" fmla="*/ 2147483647 w 153"/>
                <a:gd name="T33" fmla="*/ 2147483647 h 158"/>
                <a:gd name="T34" fmla="*/ 2147483647 w 153"/>
                <a:gd name="T35" fmla="*/ 2147483647 h 158"/>
                <a:gd name="T36" fmla="*/ 2147483647 w 153"/>
                <a:gd name="T37" fmla="*/ 2147483647 h 158"/>
                <a:gd name="T38" fmla="*/ 2147483647 w 153"/>
                <a:gd name="T39" fmla="*/ 2147483647 h 158"/>
                <a:gd name="T40" fmla="*/ 2147483647 w 153"/>
                <a:gd name="T41" fmla="*/ 2147483647 h 158"/>
                <a:gd name="T42" fmla="*/ 2147483647 w 153"/>
                <a:gd name="T43" fmla="*/ 2147483647 h 158"/>
                <a:gd name="T44" fmla="*/ 2147483647 w 153"/>
                <a:gd name="T45" fmla="*/ 2147483647 h 158"/>
                <a:gd name="T46" fmla="*/ 2147483647 w 153"/>
                <a:gd name="T47" fmla="*/ 2147483647 h 158"/>
                <a:gd name="T48" fmla="*/ 2147483647 w 153"/>
                <a:gd name="T49" fmla="*/ 2147483647 h 158"/>
                <a:gd name="T50" fmla="*/ 2147483647 w 153"/>
                <a:gd name="T51" fmla="*/ 2147483647 h 158"/>
                <a:gd name="T52" fmla="*/ 2147483647 w 153"/>
                <a:gd name="T53" fmla="*/ 2147483647 h 158"/>
                <a:gd name="T54" fmla="*/ 2147483647 w 153"/>
                <a:gd name="T55" fmla="*/ 2147483647 h 158"/>
                <a:gd name="T56" fmla="*/ 2147483647 w 153"/>
                <a:gd name="T57" fmla="*/ 2147483647 h 158"/>
                <a:gd name="T58" fmla="*/ 2147483647 w 153"/>
                <a:gd name="T59" fmla="*/ 2147483647 h 158"/>
                <a:gd name="T60" fmla="*/ 2147483647 w 153"/>
                <a:gd name="T61" fmla="*/ 2147483647 h 158"/>
                <a:gd name="T62" fmla="*/ 2147483647 w 153"/>
                <a:gd name="T63" fmla="*/ 2147483647 h 158"/>
                <a:gd name="T64" fmla="*/ 2147483647 w 153"/>
                <a:gd name="T65" fmla="*/ 2147483647 h 158"/>
                <a:gd name="T66" fmla="*/ 2147483647 w 153"/>
                <a:gd name="T67" fmla="*/ 2147483647 h 158"/>
                <a:gd name="T68" fmla="*/ 2147483647 w 153"/>
                <a:gd name="T69" fmla="*/ 2147483647 h 158"/>
                <a:gd name="T70" fmla="*/ 0 w 153"/>
                <a:gd name="T71" fmla="*/ 2147483647 h 158"/>
                <a:gd name="T72" fmla="*/ 0 w 153"/>
                <a:gd name="T73" fmla="*/ 2147483647 h 158"/>
                <a:gd name="T74" fmla="*/ 2147483647 w 153"/>
                <a:gd name="T75" fmla="*/ 2147483647 h 158"/>
                <a:gd name="T76" fmla="*/ 2147483647 w 153"/>
                <a:gd name="T77" fmla="*/ 2147483647 h 158"/>
                <a:gd name="T78" fmla="*/ 2147483647 w 153"/>
                <a:gd name="T79" fmla="*/ 2147483647 h 158"/>
                <a:gd name="T80" fmla="*/ 2147483647 w 153"/>
                <a:gd name="T81" fmla="*/ 2147483647 h 158"/>
                <a:gd name="T82" fmla="*/ 2147483647 w 153"/>
                <a:gd name="T83" fmla="*/ 2147483647 h 158"/>
                <a:gd name="T84" fmla="*/ 2147483647 w 153"/>
                <a:gd name="T85" fmla="*/ 2147483647 h 158"/>
                <a:gd name="T86" fmla="*/ 2147483647 w 153"/>
                <a:gd name="T87" fmla="*/ 2147483647 h 158"/>
                <a:gd name="T88" fmla="*/ 2147483647 w 153"/>
                <a:gd name="T89" fmla="*/ 2147483647 h 158"/>
                <a:gd name="T90" fmla="*/ 2147483647 w 153"/>
                <a:gd name="T91" fmla="*/ 2147483647 h 158"/>
                <a:gd name="T92" fmla="*/ 2147483647 w 153"/>
                <a:gd name="T93" fmla="*/ 2147483647 h 158"/>
                <a:gd name="T94" fmla="*/ 2147483647 w 153"/>
                <a:gd name="T95" fmla="*/ 2147483647 h 158"/>
                <a:gd name="T96" fmla="*/ 2147483647 w 153"/>
                <a:gd name="T97" fmla="*/ 2147483647 h 158"/>
                <a:gd name="T98" fmla="*/ 2147483647 w 153"/>
                <a:gd name="T99" fmla="*/ 2147483647 h 158"/>
                <a:gd name="T100" fmla="*/ 2147483647 w 153"/>
                <a:gd name="T101" fmla="*/ 2147483647 h 158"/>
                <a:gd name="T102" fmla="*/ 2147483647 w 153"/>
                <a:gd name="T103" fmla="*/ 2147483647 h 158"/>
                <a:gd name="T104" fmla="*/ 2147483647 w 153"/>
                <a:gd name="T105" fmla="*/ 2147483647 h 158"/>
                <a:gd name="T106" fmla="*/ 2147483647 w 153"/>
                <a:gd name="T107" fmla="*/ 0 h 158"/>
                <a:gd name="T108" fmla="*/ 2147483647 w 153"/>
                <a:gd name="T109" fmla="*/ 2147483647 h 158"/>
                <a:gd name="T110" fmla="*/ 2147483647 w 153"/>
                <a:gd name="T111" fmla="*/ 2147483647 h 158"/>
                <a:gd name="T112" fmla="*/ 2147483647 w 153"/>
                <a:gd name="T113" fmla="*/ 2147483647 h 158"/>
                <a:gd name="T114" fmla="*/ 2147483647 w 153"/>
                <a:gd name="T115" fmla="*/ 2147483647 h 158"/>
                <a:gd name="T116" fmla="*/ 2147483647 w 153"/>
                <a:gd name="T117" fmla="*/ 2147483647 h 158"/>
                <a:gd name="T118" fmla="*/ 2147483647 w 153"/>
                <a:gd name="T119" fmla="*/ 2147483647 h 158"/>
                <a:gd name="T120" fmla="*/ 2147483647 w 153"/>
                <a:gd name="T121" fmla="*/ 2147483647 h 158"/>
                <a:gd name="T122" fmla="*/ 2147483647 w 153"/>
                <a:gd name="T123" fmla="*/ 2147483647 h 158"/>
                <a:gd name="T124" fmla="*/ 2147483647 w 153"/>
                <a:gd name="T125" fmla="*/ 2147483647 h 1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3"/>
                <a:gd name="T190" fmla="*/ 0 h 158"/>
                <a:gd name="T191" fmla="*/ 153 w 153"/>
                <a:gd name="T192" fmla="*/ 158 h 1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3" h="158">
                  <a:moveTo>
                    <a:pt x="124" y="32"/>
                  </a:moveTo>
                  <a:lnTo>
                    <a:pt x="123" y="48"/>
                  </a:lnTo>
                  <a:lnTo>
                    <a:pt x="130" y="51"/>
                  </a:lnTo>
                  <a:lnTo>
                    <a:pt x="136" y="58"/>
                  </a:lnTo>
                  <a:lnTo>
                    <a:pt x="134" y="64"/>
                  </a:lnTo>
                  <a:lnTo>
                    <a:pt x="128" y="70"/>
                  </a:lnTo>
                  <a:lnTo>
                    <a:pt x="126" y="80"/>
                  </a:lnTo>
                  <a:lnTo>
                    <a:pt x="120" y="84"/>
                  </a:lnTo>
                  <a:lnTo>
                    <a:pt x="118" y="93"/>
                  </a:lnTo>
                  <a:lnTo>
                    <a:pt x="100" y="112"/>
                  </a:lnTo>
                  <a:lnTo>
                    <a:pt x="92" y="113"/>
                  </a:lnTo>
                  <a:lnTo>
                    <a:pt x="88" y="109"/>
                  </a:lnTo>
                  <a:lnTo>
                    <a:pt x="83" y="122"/>
                  </a:lnTo>
                  <a:lnTo>
                    <a:pt x="95" y="142"/>
                  </a:lnTo>
                  <a:lnTo>
                    <a:pt x="93" y="150"/>
                  </a:lnTo>
                  <a:lnTo>
                    <a:pt x="80" y="148"/>
                  </a:lnTo>
                  <a:lnTo>
                    <a:pt x="72" y="153"/>
                  </a:lnTo>
                  <a:lnTo>
                    <a:pt x="67" y="158"/>
                  </a:lnTo>
                  <a:lnTo>
                    <a:pt x="62" y="156"/>
                  </a:lnTo>
                  <a:lnTo>
                    <a:pt x="62" y="153"/>
                  </a:lnTo>
                  <a:lnTo>
                    <a:pt x="58" y="151"/>
                  </a:lnTo>
                  <a:lnTo>
                    <a:pt x="57" y="144"/>
                  </a:lnTo>
                  <a:lnTo>
                    <a:pt x="55" y="142"/>
                  </a:lnTo>
                  <a:lnTo>
                    <a:pt x="48" y="141"/>
                  </a:lnTo>
                  <a:lnTo>
                    <a:pt x="44" y="143"/>
                  </a:lnTo>
                  <a:lnTo>
                    <a:pt x="31" y="142"/>
                  </a:lnTo>
                  <a:lnTo>
                    <a:pt x="28" y="143"/>
                  </a:lnTo>
                  <a:lnTo>
                    <a:pt x="14" y="144"/>
                  </a:lnTo>
                  <a:lnTo>
                    <a:pt x="10" y="142"/>
                  </a:lnTo>
                  <a:lnTo>
                    <a:pt x="9" y="141"/>
                  </a:lnTo>
                  <a:lnTo>
                    <a:pt x="10" y="132"/>
                  </a:lnTo>
                  <a:lnTo>
                    <a:pt x="22" y="126"/>
                  </a:lnTo>
                  <a:lnTo>
                    <a:pt x="22" y="119"/>
                  </a:lnTo>
                  <a:lnTo>
                    <a:pt x="16" y="118"/>
                  </a:lnTo>
                  <a:lnTo>
                    <a:pt x="17" y="111"/>
                  </a:lnTo>
                  <a:lnTo>
                    <a:pt x="0" y="96"/>
                  </a:lnTo>
                  <a:lnTo>
                    <a:pt x="0" y="89"/>
                  </a:lnTo>
                  <a:lnTo>
                    <a:pt x="12" y="90"/>
                  </a:lnTo>
                  <a:lnTo>
                    <a:pt x="17" y="91"/>
                  </a:lnTo>
                  <a:lnTo>
                    <a:pt x="36" y="93"/>
                  </a:lnTo>
                  <a:lnTo>
                    <a:pt x="50" y="89"/>
                  </a:lnTo>
                  <a:lnTo>
                    <a:pt x="50" y="79"/>
                  </a:lnTo>
                  <a:lnTo>
                    <a:pt x="51" y="72"/>
                  </a:lnTo>
                  <a:lnTo>
                    <a:pt x="59" y="71"/>
                  </a:lnTo>
                  <a:lnTo>
                    <a:pt x="65" y="65"/>
                  </a:lnTo>
                  <a:lnTo>
                    <a:pt x="76" y="67"/>
                  </a:lnTo>
                  <a:lnTo>
                    <a:pt x="76" y="55"/>
                  </a:lnTo>
                  <a:lnTo>
                    <a:pt x="85" y="39"/>
                  </a:lnTo>
                  <a:lnTo>
                    <a:pt x="93" y="40"/>
                  </a:lnTo>
                  <a:lnTo>
                    <a:pt x="102" y="25"/>
                  </a:lnTo>
                  <a:lnTo>
                    <a:pt x="98" y="12"/>
                  </a:lnTo>
                  <a:lnTo>
                    <a:pt x="120" y="2"/>
                  </a:lnTo>
                  <a:lnTo>
                    <a:pt x="126" y="2"/>
                  </a:lnTo>
                  <a:lnTo>
                    <a:pt x="130" y="0"/>
                  </a:lnTo>
                  <a:lnTo>
                    <a:pt x="135" y="3"/>
                  </a:lnTo>
                  <a:lnTo>
                    <a:pt x="139" y="8"/>
                  </a:lnTo>
                  <a:lnTo>
                    <a:pt x="141" y="16"/>
                  </a:lnTo>
                  <a:lnTo>
                    <a:pt x="148" y="22"/>
                  </a:lnTo>
                  <a:lnTo>
                    <a:pt x="153" y="27"/>
                  </a:lnTo>
                  <a:lnTo>
                    <a:pt x="149" y="27"/>
                  </a:lnTo>
                  <a:lnTo>
                    <a:pt x="124" y="27"/>
                  </a:lnTo>
                  <a:lnTo>
                    <a:pt x="122" y="31"/>
                  </a:lnTo>
                  <a:lnTo>
                    <a:pt x="124" y="3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5" name="Freeform 790"/>
            <p:cNvSpPr>
              <a:spLocks/>
            </p:cNvSpPr>
            <p:nvPr/>
          </p:nvSpPr>
          <p:spPr bwMode="gray">
            <a:xfrm>
              <a:off x="3454" y="2327"/>
              <a:ext cx="175" cy="147"/>
            </a:xfrm>
            <a:custGeom>
              <a:avLst/>
              <a:gdLst>
                <a:gd name="T0" fmla="*/ 2147483647 w 134"/>
                <a:gd name="T1" fmla="*/ 2147483647 h 113"/>
                <a:gd name="T2" fmla="*/ 2147483647 w 134"/>
                <a:gd name="T3" fmla="*/ 2147483647 h 113"/>
                <a:gd name="T4" fmla="*/ 2147483647 w 134"/>
                <a:gd name="T5" fmla="*/ 2147483647 h 113"/>
                <a:gd name="T6" fmla="*/ 2147483647 w 134"/>
                <a:gd name="T7" fmla="*/ 2147483647 h 113"/>
                <a:gd name="T8" fmla="*/ 2147483647 w 134"/>
                <a:gd name="T9" fmla="*/ 2147483647 h 113"/>
                <a:gd name="T10" fmla="*/ 2147483647 w 134"/>
                <a:gd name="T11" fmla="*/ 2147483647 h 113"/>
                <a:gd name="T12" fmla="*/ 2147483647 w 134"/>
                <a:gd name="T13" fmla="*/ 2147483647 h 113"/>
                <a:gd name="T14" fmla="*/ 0 w 134"/>
                <a:gd name="T15" fmla="*/ 2147483647 h 113"/>
                <a:gd name="T16" fmla="*/ 2147483647 w 134"/>
                <a:gd name="T17" fmla="*/ 2147483647 h 113"/>
                <a:gd name="T18" fmla="*/ 2147483647 w 134"/>
                <a:gd name="T19" fmla="*/ 2147483647 h 113"/>
                <a:gd name="T20" fmla="*/ 2147483647 w 134"/>
                <a:gd name="T21" fmla="*/ 2147483647 h 113"/>
                <a:gd name="T22" fmla="*/ 2147483647 w 134"/>
                <a:gd name="T23" fmla="*/ 2147483647 h 113"/>
                <a:gd name="T24" fmla="*/ 2147483647 w 134"/>
                <a:gd name="T25" fmla="*/ 2147483647 h 113"/>
                <a:gd name="T26" fmla="*/ 2147483647 w 134"/>
                <a:gd name="T27" fmla="*/ 2147483647 h 113"/>
                <a:gd name="T28" fmla="*/ 2147483647 w 134"/>
                <a:gd name="T29" fmla="*/ 2147483647 h 113"/>
                <a:gd name="T30" fmla="*/ 2147483647 w 134"/>
                <a:gd name="T31" fmla="*/ 2147483647 h 113"/>
                <a:gd name="T32" fmla="*/ 2147483647 w 134"/>
                <a:gd name="T33" fmla="*/ 2147483647 h 113"/>
                <a:gd name="T34" fmla="*/ 2147483647 w 134"/>
                <a:gd name="T35" fmla="*/ 2147483647 h 113"/>
                <a:gd name="T36" fmla="*/ 2147483647 w 134"/>
                <a:gd name="T37" fmla="*/ 2147483647 h 113"/>
                <a:gd name="T38" fmla="*/ 2147483647 w 134"/>
                <a:gd name="T39" fmla="*/ 2147483647 h 113"/>
                <a:gd name="T40" fmla="*/ 2147483647 w 134"/>
                <a:gd name="T41" fmla="*/ 0 h 113"/>
                <a:gd name="T42" fmla="*/ 2147483647 w 134"/>
                <a:gd name="T43" fmla="*/ 2147483647 h 113"/>
                <a:gd name="T44" fmla="*/ 2147483647 w 134"/>
                <a:gd name="T45" fmla="*/ 2147483647 h 113"/>
                <a:gd name="T46" fmla="*/ 2147483647 w 134"/>
                <a:gd name="T47" fmla="*/ 2147483647 h 113"/>
                <a:gd name="T48" fmla="*/ 2147483647 w 134"/>
                <a:gd name="T49" fmla="*/ 2147483647 h 113"/>
                <a:gd name="T50" fmla="*/ 2147483647 w 134"/>
                <a:gd name="T51" fmla="*/ 2147483647 h 113"/>
                <a:gd name="T52" fmla="*/ 2147483647 w 134"/>
                <a:gd name="T53" fmla="*/ 2147483647 h 113"/>
                <a:gd name="T54" fmla="*/ 2147483647 w 134"/>
                <a:gd name="T55" fmla="*/ 2147483647 h 113"/>
                <a:gd name="T56" fmla="*/ 2147483647 w 134"/>
                <a:gd name="T57" fmla="*/ 2147483647 h 113"/>
                <a:gd name="T58" fmla="*/ 2147483647 w 134"/>
                <a:gd name="T59" fmla="*/ 2147483647 h 113"/>
                <a:gd name="T60" fmla="*/ 2147483647 w 134"/>
                <a:gd name="T61" fmla="*/ 2147483647 h 113"/>
                <a:gd name="T62" fmla="*/ 2147483647 w 134"/>
                <a:gd name="T63" fmla="*/ 2147483647 h 113"/>
                <a:gd name="T64" fmla="*/ 2147483647 w 134"/>
                <a:gd name="T65" fmla="*/ 2147483647 h 113"/>
                <a:gd name="T66" fmla="*/ 2147483647 w 134"/>
                <a:gd name="T67" fmla="*/ 2147483647 h 113"/>
                <a:gd name="T68" fmla="*/ 2147483647 w 134"/>
                <a:gd name="T69" fmla="*/ 2147483647 h 113"/>
                <a:gd name="T70" fmla="*/ 2147483647 w 134"/>
                <a:gd name="T71" fmla="*/ 2147483647 h 113"/>
                <a:gd name="T72" fmla="*/ 2147483647 w 134"/>
                <a:gd name="T73" fmla="*/ 2147483647 h 113"/>
                <a:gd name="T74" fmla="*/ 2147483647 w 134"/>
                <a:gd name="T75" fmla="*/ 2147483647 h 113"/>
                <a:gd name="T76" fmla="*/ 2147483647 w 134"/>
                <a:gd name="T77" fmla="*/ 2147483647 h 113"/>
                <a:gd name="T78" fmla="*/ 2147483647 w 134"/>
                <a:gd name="T79" fmla="*/ 2147483647 h 113"/>
                <a:gd name="T80" fmla="*/ 2147483647 w 134"/>
                <a:gd name="T81" fmla="*/ 2147483647 h 113"/>
                <a:gd name="T82" fmla="*/ 2147483647 w 134"/>
                <a:gd name="T83" fmla="*/ 2147483647 h 113"/>
                <a:gd name="T84" fmla="*/ 2147483647 w 134"/>
                <a:gd name="T85" fmla="*/ 2147483647 h 113"/>
                <a:gd name="T86" fmla="*/ 2147483647 w 134"/>
                <a:gd name="T87" fmla="*/ 2147483647 h 113"/>
                <a:gd name="T88" fmla="*/ 2147483647 w 134"/>
                <a:gd name="T89" fmla="*/ 2147483647 h 113"/>
                <a:gd name="T90" fmla="*/ 2147483647 w 134"/>
                <a:gd name="T91" fmla="*/ 2147483647 h 1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4"/>
                <a:gd name="T139" fmla="*/ 0 h 113"/>
                <a:gd name="T140" fmla="*/ 134 w 134"/>
                <a:gd name="T141" fmla="*/ 113 h 1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4" h="113">
                  <a:moveTo>
                    <a:pt x="4" y="109"/>
                  </a:moveTo>
                  <a:lnTo>
                    <a:pt x="8" y="101"/>
                  </a:lnTo>
                  <a:lnTo>
                    <a:pt x="13" y="93"/>
                  </a:lnTo>
                  <a:lnTo>
                    <a:pt x="9" y="86"/>
                  </a:lnTo>
                  <a:lnTo>
                    <a:pt x="5" y="90"/>
                  </a:lnTo>
                  <a:lnTo>
                    <a:pt x="2" y="84"/>
                  </a:lnTo>
                  <a:lnTo>
                    <a:pt x="3" y="75"/>
                  </a:lnTo>
                  <a:lnTo>
                    <a:pt x="0" y="58"/>
                  </a:lnTo>
                  <a:lnTo>
                    <a:pt x="8" y="47"/>
                  </a:lnTo>
                  <a:lnTo>
                    <a:pt x="8" y="38"/>
                  </a:lnTo>
                  <a:lnTo>
                    <a:pt x="16" y="40"/>
                  </a:lnTo>
                  <a:lnTo>
                    <a:pt x="21" y="45"/>
                  </a:lnTo>
                  <a:lnTo>
                    <a:pt x="23" y="38"/>
                  </a:lnTo>
                  <a:lnTo>
                    <a:pt x="40" y="27"/>
                  </a:lnTo>
                  <a:lnTo>
                    <a:pt x="44" y="17"/>
                  </a:lnTo>
                  <a:lnTo>
                    <a:pt x="56" y="16"/>
                  </a:lnTo>
                  <a:lnTo>
                    <a:pt x="69" y="19"/>
                  </a:lnTo>
                  <a:lnTo>
                    <a:pt x="76" y="20"/>
                  </a:lnTo>
                  <a:lnTo>
                    <a:pt x="89" y="13"/>
                  </a:lnTo>
                  <a:lnTo>
                    <a:pt x="93" y="7"/>
                  </a:lnTo>
                  <a:lnTo>
                    <a:pt x="99" y="0"/>
                  </a:lnTo>
                  <a:lnTo>
                    <a:pt x="104" y="4"/>
                  </a:lnTo>
                  <a:lnTo>
                    <a:pt x="105" y="14"/>
                  </a:lnTo>
                  <a:lnTo>
                    <a:pt x="104" y="23"/>
                  </a:lnTo>
                  <a:lnTo>
                    <a:pt x="115" y="22"/>
                  </a:lnTo>
                  <a:lnTo>
                    <a:pt x="123" y="15"/>
                  </a:lnTo>
                  <a:lnTo>
                    <a:pt x="129" y="15"/>
                  </a:lnTo>
                  <a:lnTo>
                    <a:pt x="132" y="17"/>
                  </a:lnTo>
                  <a:lnTo>
                    <a:pt x="134" y="20"/>
                  </a:lnTo>
                  <a:lnTo>
                    <a:pt x="130" y="22"/>
                  </a:lnTo>
                  <a:lnTo>
                    <a:pt x="124" y="22"/>
                  </a:lnTo>
                  <a:lnTo>
                    <a:pt x="102" y="32"/>
                  </a:lnTo>
                  <a:lnTo>
                    <a:pt x="106" y="45"/>
                  </a:lnTo>
                  <a:lnTo>
                    <a:pt x="97" y="60"/>
                  </a:lnTo>
                  <a:lnTo>
                    <a:pt x="89" y="59"/>
                  </a:lnTo>
                  <a:lnTo>
                    <a:pt x="80" y="75"/>
                  </a:lnTo>
                  <a:lnTo>
                    <a:pt x="80" y="87"/>
                  </a:lnTo>
                  <a:lnTo>
                    <a:pt x="69" y="85"/>
                  </a:lnTo>
                  <a:lnTo>
                    <a:pt x="63" y="91"/>
                  </a:lnTo>
                  <a:lnTo>
                    <a:pt x="55" y="92"/>
                  </a:lnTo>
                  <a:lnTo>
                    <a:pt x="54" y="99"/>
                  </a:lnTo>
                  <a:lnTo>
                    <a:pt x="54" y="109"/>
                  </a:lnTo>
                  <a:lnTo>
                    <a:pt x="40" y="113"/>
                  </a:lnTo>
                  <a:lnTo>
                    <a:pt x="21" y="111"/>
                  </a:lnTo>
                  <a:lnTo>
                    <a:pt x="16" y="110"/>
                  </a:lnTo>
                  <a:lnTo>
                    <a:pt x="4" y="109"/>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6" name="Freeform 791"/>
            <p:cNvSpPr>
              <a:spLocks/>
            </p:cNvSpPr>
            <p:nvPr/>
          </p:nvSpPr>
          <p:spPr bwMode="gray">
            <a:xfrm>
              <a:off x="4042" y="2606"/>
              <a:ext cx="29" cy="26"/>
            </a:xfrm>
            <a:custGeom>
              <a:avLst/>
              <a:gdLst>
                <a:gd name="T0" fmla="*/ 2147483647 w 22"/>
                <a:gd name="T1" fmla="*/ 2147483647 h 20"/>
                <a:gd name="T2" fmla="*/ 2147483647 w 22"/>
                <a:gd name="T3" fmla="*/ 2147483647 h 20"/>
                <a:gd name="T4" fmla="*/ 2147483647 w 22"/>
                <a:gd name="T5" fmla="*/ 2147483647 h 20"/>
                <a:gd name="T6" fmla="*/ 2147483647 w 22"/>
                <a:gd name="T7" fmla="*/ 2147483647 h 20"/>
                <a:gd name="T8" fmla="*/ 2147483647 w 22"/>
                <a:gd name="T9" fmla="*/ 2147483647 h 20"/>
                <a:gd name="T10" fmla="*/ 0 w 22"/>
                <a:gd name="T11" fmla="*/ 2147483647 h 20"/>
                <a:gd name="T12" fmla="*/ 0 w 22"/>
                <a:gd name="T13" fmla="*/ 2147483647 h 20"/>
                <a:gd name="T14" fmla="*/ 2147483647 w 22"/>
                <a:gd name="T15" fmla="*/ 2147483647 h 20"/>
                <a:gd name="T16" fmla="*/ 2147483647 w 22"/>
                <a:gd name="T17" fmla="*/ 2147483647 h 20"/>
                <a:gd name="T18" fmla="*/ 2147483647 w 22"/>
                <a:gd name="T19" fmla="*/ 0 h 20"/>
                <a:gd name="T20" fmla="*/ 2147483647 w 22"/>
                <a:gd name="T21" fmla="*/ 0 h 20"/>
                <a:gd name="T22" fmla="*/ 2147483647 w 2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0"/>
                <a:gd name="T38" fmla="*/ 22 w 2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0">
                  <a:moveTo>
                    <a:pt x="22" y="2"/>
                  </a:moveTo>
                  <a:lnTo>
                    <a:pt x="19" y="6"/>
                  </a:lnTo>
                  <a:lnTo>
                    <a:pt x="17" y="14"/>
                  </a:lnTo>
                  <a:lnTo>
                    <a:pt x="12" y="19"/>
                  </a:lnTo>
                  <a:lnTo>
                    <a:pt x="6" y="20"/>
                  </a:lnTo>
                  <a:lnTo>
                    <a:pt x="0" y="16"/>
                  </a:lnTo>
                  <a:lnTo>
                    <a:pt x="0" y="8"/>
                  </a:lnTo>
                  <a:lnTo>
                    <a:pt x="6" y="2"/>
                  </a:lnTo>
                  <a:lnTo>
                    <a:pt x="8" y="3"/>
                  </a:lnTo>
                  <a:lnTo>
                    <a:pt x="14" y="0"/>
                  </a:lnTo>
                  <a:lnTo>
                    <a:pt x="17" y="0"/>
                  </a:lnTo>
                  <a:lnTo>
                    <a:pt x="22" y="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7" name="Freeform 792"/>
            <p:cNvSpPr>
              <a:spLocks/>
            </p:cNvSpPr>
            <p:nvPr/>
          </p:nvSpPr>
          <p:spPr bwMode="gray">
            <a:xfrm>
              <a:off x="3937" y="2570"/>
              <a:ext cx="89" cy="119"/>
            </a:xfrm>
            <a:custGeom>
              <a:avLst/>
              <a:gdLst>
                <a:gd name="T0" fmla="*/ 2147483647 w 68"/>
                <a:gd name="T1" fmla="*/ 2147483647 h 91"/>
                <a:gd name="T2" fmla="*/ 2147483647 w 68"/>
                <a:gd name="T3" fmla="*/ 2147483647 h 91"/>
                <a:gd name="T4" fmla="*/ 2147483647 w 68"/>
                <a:gd name="T5" fmla="*/ 2147483647 h 91"/>
                <a:gd name="T6" fmla="*/ 2147483647 w 68"/>
                <a:gd name="T7" fmla="*/ 0 h 91"/>
                <a:gd name="T8" fmla="*/ 2147483647 w 68"/>
                <a:gd name="T9" fmla="*/ 2147483647 h 91"/>
                <a:gd name="T10" fmla="*/ 2147483647 w 68"/>
                <a:gd name="T11" fmla="*/ 2147483647 h 91"/>
                <a:gd name="T12" fmla="*/ 2147483647 w 68"/>
                <a:gd name="T13" fmla="*/ 2147483647 h 91"/>
                <a:gd name="T14" fmla="*/ 2147483647 w 68"/>
                <a:gd name="T15" fmla="*/ 2147483647 h 91"/>
                <a:gd name="T16" fmla="*/ 2147483647 w 68"/>
                <a:gd name="T17" fmla="*/ 2147483647 h 91"/>
                <a:gd name="T18" fmla="*/ 2147483647 w 68"/>
                <a:gd name="T19" fmla="*/ 2147483647 h 91"/>
                <a:gd name="T20" fmla="*/ 2147483647 w 68"/>
                <a:gd name="T21" fmla="*/ 2147483647 h 91"/>
                <a:gd name="T22" fmla="*/ 2147483647 w 68"/>
                <a:gd name="T23" fmla="*/ 2147483647 h 91"/>
                <a:gd name="T24" fmla="*/ 2147483647 w 68"/>
                <a:gd name="T25" fmla="*/ 2147483647 h 91"/>
                <a:gd name="T26" fmla="*/ 2147483647 w 68"/>
                <a:gd name="T27" fmla="*/ 2147483647 h 91"/>
                <a:gd name="T28" fmla="*/ 2147483647 w 68"/>
                <a:gd name="T29" fmla="*/ 2147483647 h 91"/>
                <a:gd name="T30" fmla="*/ 2147483647 w 68"/>
                <a:gd name="T31" fmla="*/ 2147483647 h 91"/>
                <a:gd name="T32" fmla="*/ 2147483647 w 68"/>
                <a:gd name="T33" fmla="*/ 2147483647 h 91"/>
                <a:gd name="T34" fmla="*/ 2147483647 w 68"/>
                <a:gd name="T35" fmla="*/ 2147483647 h 91"/>
                <a:gd name="T36" fmla="*/ 2147483647 w 68"/>
                <a:gd name="T37" fmla="*/ 2147483647 h 91"/>
                <a:gd name="T38" fmla="*/ 2147483647 w 68"/>
                <a:gd name="T39" fmla="*/ 2147483647 h 91"/>
                <a:gd name="T40" fmla="*/ 2147483647 w 68"/>
                <a:gd name="T41" fmla="*/ 2147483647 h 91"/>
                <a:gd name="T42" fmla="*/ 2147483647 w 68"/>
                <a:gd name="T43" fmla="*/ 2147483647 h 91"/>
                <a:gd name="T44" fmla="*/ 2147483647 w 68"/>
                <a:gd name="T45" fmla="*/ 2147483647 h 91"/>
                <a:gd name="T46" fmla="*/ 2147483647 w 68"/>
                <a:gd name="T47" fmla="*/ 2147483647 h 91"/>
                <a:gd name="T48" fmla="*/ 2147483647 w 68"/>
                <a:gd name="T49" fmla="*/ 2147483647 h 91"/>
                <a:gd name="T50" fmla="*/ 2147483647 w 68"/>
                <a:gd name="T51" fmla="*/ 2147483647 h 91"/>
                <a:gd name="T52" fmla="*/ 2147483647 w 68"/>
                <a:gd name="T53" fmla="*/ 2147483647 h 91"/>
                <a:gd name="T54" fmla="*/ 2147483647 w 68"/>
                <a:gd name="T55" fmla="*/ 2147483647 h 91"/>
                <a:gd name="T56" fmla="*/ 2147483647 w 68"/>
                <a:gd name="T57" fmla="*/ 2147483647 h 91"/>
                <a:gd name="T58" fmla="*/ 2147483647 w 68"/>
                <a:gd name="T59" fmla="*/ 2147483647 h 91"/>
                <a:gd name="T60" fmla="*/ 2147483647 w 68"/>
                <a:gd name="T61" fmla="*/ 2147483647 h 91"/>
                <a:gd name="T62" fmla="*/ 2147483647 w 68"/>
                <a:gd name="T63" fmla="*/ 2147483647 h 91"/>
                <a:gd name="T64" fmla="*/ 2147483647 w 68"/>
                <a:gd name="T65" fmla="*/ 2147483647 h 91"/>
                <a:gd name="T66" fmla="*/ 2147483647 w 68"/>
                <a:gd name="T67" fmla="*/ 2147483647 h 91"/>
                <a:gd name="T68" fmla="*/ 2147483647 w 68"/>
                <a:gd name="T69" fmla="*/ 2147483647 h 91"/>
                <a:gd name="T70" fmla="*/ 0 w 68"/>
                <a:gd name="T71" fmla="*/ 2147483647 h 91"/>
                <a:gd name="T72" fmla="*/ 2147483647 w 68"/>
                <a:gd name="T73" fmla="*/ 2147483647 h 91"/>
                <a:gd name="T74" fmla="*/ 2147483647 w 68"/>
                <a:gd name="T75" fmla="*/ 2147483647 h 91"/>
                <a:gd name="T76" fmla="*/ 2147483647 w 68"/>
                <a:gd name="T77" fmla="*/ 2147483647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91"/>
                <a:gd name="T119" fmla="*/ 68 w 68"/>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91">
                  <a:moveTo>
                    <a:pt x="10" y="16"/>
                  </a:moveTo>
                  <a:lnTo>
                    <a:pt x="15" y="18"/>
                  </a:lnTo>
                  <a:lnTo>
                    <a:pt x="13" y="6"/>
                  </a:lnTo>
                  <a:lnTo>
                    <a:pt x="16" y="0"/>
                  </a:lnTo>
                  <a:lnTo>
                    <a:pt x="21" y="2"/>
                  </a:lnTo>
                  <a:lnTo>
                    <a:pt x="22" y="6"/>
                  </a:lnTo>
                  <a:lnTo>
                    <a:pt x="26" y="10"/>
                  </a:lnTo>
                  <a:lnTo>
                    <a:pt x="26" y="19"/>
                  </a:lnTo>
                  <a:lnTo>
                    <a:pt x="36" y="20"/>
                  </a:lnTo>
                  <a:lnTo>
                    <a:pt x="44" y="26"/>
                  </a:lnTo>
                  <a:lnTo>
                    <a:pt x="43" y="42"/>
                  </a:lnTo>
                  <a:lnTo>
                    <a:pt x="50" y="54"/>
                  </a:lnTo>
                  <a:lnTo>
                    <a:pt x="61" y="65"/>
                  </a:lnTo>
                  <a:lnTo>
                    <a:pt x="62" y="70"/>
                  </a:lnTo>
                  <a:lnTo>
                    <a:pt x="68" y="72"/>
                  </a:lnTo>
                  <a:lnTo>
                    <a:pt x="68" y="90"/>
                  </a:lnTo>
                  <a:lnTo>
                    <a:pt x="64" y="90"/>
                  </a:lnTo>
                  <a:lnTo>
                    <a:pt x="60" y="84"/>
                  </a:lnTo>
                  <a:lnTo>
                    <a:pt x="57" y="86"/>
                  </a:lnTo>
                  <a:lnTo>
                    <a:pt x="55" y="91"/>
                  </a:lnTo>
                  <a:lnTo>
                    <a:pt x="46" y="90"/>
                  </a:lnTo>
                  <a:lnTo>
                    <a:pt x="49" y="76"/>
                  </a:lnTo>
                  <a:lnTo>
                    <a:pt x="48" y="71"/>
                  </a:lnTo>
                  <a:lnTo>
                    <a:pt x="39" y="59"/>
                  </a:lnTo>
                  <a:lnTo>
                    <a:pt x="36" y="47"/>
                  </a:lnTo>
                  <a:lnTo>
                    <a:pt x="32" y="46"/>
                  </a:lnTo>
                  <a:lnTo>
                    <a:pt x="27" y="51"/>
                  </a:lnTo>
                  <a:lnTo>
                    <a:pt x="23" y="51"/>
                  </a:lnTo>
                  <a:lnTo>
                    <a:pt x="20" y="47"/>
                  </a:lnTo>
                  <a:lnTo>
                    <a:pt x="15" y="47"/>
                  </a:lnTo>
                  <a:lnTo>
                    <a:pt x="8" y="55"/>
                  </a:lnTo>
                  <a:lnTo>
                    <a:pt x="5" y="51"/>
                  </a:lnTo>
                  <a:lnTo>
                    <a:pt x="6" y="47"/>
                  </a:lnTo>
                  <a:lnTo>
                    <a:pt x="8" y="35"/>
                  </a:lnTo>
                  <a:lnTo>
                    <a:pt x="2" y="32"/>
                  </a:lnTo>
                  <a:lnTo>
                    <a:pt x="0" y="24"/>
                  </a:lnTo>
                  <a:lnTo>
                    <a:pt x="6" y="15"/>
                  </a:lnTo>
                  <a:lnTo>
                    <a:pt x="9" y="14"/>
                  </a:lnTo>
                  <a:lnTo>
                    <a:pt x="10"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8" name="Freeform 793"/>
            <p:cNvSpPr>
              <a:spLocks/>
            </p:cNvSpPr>
            <p:nvPr/>
          </p:nvSpPr>
          <p:spPr bwMode="gray">
            <a:xfrm>
              <a:off x="3937" y="2795"/>
              <a:ext cx="52" cy="71"/>
            </a:xfrm>
            <a:custGeom>
              <a:avLst/>
              <a:gdLst>
                <a:gd name="T0" fmla="*/ 2147483647 w 39"/>
                <a:gd name="T1" fmla="*/ 2147483647 h 55"/>
                <a:gd name="T2" fmla="*/ 2147483647 w 39"/>
                <a:gd name="T3" fmla="*/ 2147483647 h 55"/>
                <a:gd name="T4" fmla="*/ 2147483647 w 39"/>
                <a:gd name="T5" fmla="*/ 2147483647 h 55"/>
                <a:gd name="T6" fmla="*/ 2147483647 w 39"/>
                <a:gd name="T7" fmla="*/ 2147483647 h 55"/>
                <a:gd name="T8" fmla="*/ 2147483647 w 39"/>
                <a:gd name="T9" fmla="*/ 2147483647 h 55"/>
                <a:gd name="T10" fmla="*/ 2147483647 w 39"/>
                <a:gd name="T11" fmla="*/ 2147483647 h 55"/>
                <a:gd name="T12" fmla="*/ 2147483647 w 39"/>
                <a:gd name="T13" fmla="*/ 2147483647 h 55"/>
                <a:gd name="T14" fmla="*/ 2147483647 w 39"/>
                <a:gd name="T15" fmla="*/ 2147483647 h 55"/>
                <a:gd name="T16" fmla="*/ 2147483647 w 39"/>
                <a:gd name="T17" fmla="*/ 2147483647 h 55"/>
                <a:gd name="T18" fmla="*/ 2147483647 w 39"/>
                <a:gd name="T19" fmla="*/ 2147483647 h 55"/>
                <a:gd name="T20" fmla="*/ 2147483647 w 39"/>
                <a:gd name="T21" fmla="*/ 2147483647 h 55"/>
                <a:gd name="T22" fmla="*/ 2147483647 w 39"/>
                <a:gd name="T23" fmla="*/ 2147483647 h 55"/>
                <a:gd name="T24" fmla="*/ 2147483647 w 39"/>
                <a:gd name="T25" fmla="*/ 2147483647 h 55"/>
                <a:gd name="T26" fmla="*/ 2147483647 w 39"/>
                <a:gd name="T27" fmla="*/ 2147483647 h 55"/>
                <a:gd name="T28" fmla="*/ 2147483647 w 39"/>
                <a:gd name="T29" fmla="*/ 2147483647 h 55"/>
                <a:gd name="T30" fmla="*/ 0 w 39"/>
                <a:gd name="T31" fmla="*/ 2147483647 h 55"/>
                <a:gd name="T32" fmla="*/ 2147483647 w 39"/>
                <a:gd name="T33" fmla="*/ 0 h 55"/>
                <a:gd name="T34" fmla="*/ 2147483647 w 39"/>
                <a:gd name="T35" fmla="*/ 2147483647 h 55"/>
                <a:gd name="T36" fmla="*/ 2147483647 w 39"/>
                <a:gd name="T37" fmla="*/ 2147483647 h 55"/>
                <a:gd name="T38" fmla="*/ 2147483647 w 39"/>
                <a:gd name="T39" fmla="*/ 2147483647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55"/>
                <a:gd name="T62" fmla="*/ 39 w 39"/>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55">
                  <a:moveTo>
                    <a:pt x="23" y="7"/>
                  </a:moveTo>
                  <a:lnTo>
                    <a:pt x="29" y="19"/>
                  </a:lnTo>
                  <a:lnTo>
                    <a:pt x="30" y="33"/>
                  </a:lnTo>
                  <a:lnTo>
                    <a:pt x="33" y="38"/>
                  </a:lnTo>
                  <a:lnTo>
                    <a:pt x="37" y="45"/>
                  </a:lnTo>
                  <a:lnTo>
                    <a:pt x="39" y="55"/>
                  </a:lnTo>
                  <a:lnTo>
                    <a:pt x="33" y="53"/>
                  </a:lnTo>
                  <a:lnTo>
                    <a:pt x="27" y="51"/>
                  </a:lnTo>
                  <a:lnTo>
                    <a:pt x="21" y="43"/>
                  </a:lnTo>
                  <a:lnTo>
                    <a:pt x="18" y="43"/>
                  </a:lnTo>
                  <a:lnTo>
                    <a:pt x="13" y="39"/>
                  </a:lnTo>
                  <a:lnTo>
                    <a:pt x="9" y="32"/>
                  </a:lnTo>
                  <a:lnTo>
                    <a:pt x="8" y="25"/>
                  </a:lnTo>
                  <a:lnTo>
                    <a:pt x="2" y="14"/>
                  </a:lnTo>
                  <a:lnTo>
                    <a:pt x="2" y="6"/>
                  </a:lnTo>
                  <a:lnTo>
                    <a:pt x="0" y="1"/>
                  </a:lnTo>
                  <a:lnTo>
                    <a:pt x="5" y="0"/>
                  </a:lnTo>
                  <a:lnTo>
                    <a:pt x="9" y="5"/>
                  </a:lnTo>
                  <a:lnTo>
                    <a:pt x="15" y="8"/>
                  </a:lnTo>
                  <a:lnTo>
                    <a:pt x="23" y="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19" name="Freeform 794"/>
            <p:cNvSpPr>
              <a:spLocks/>
            </p:cNvSpPr>
            <p:nvPr/>
          </p:nvSpPr>
          <p:spPr bwMode="gray">
            <a:xfrm>
              <a:off x="3965" y="2680"/>
              <a:ext cx="64" cy="63"/>
            </a:xfrm>
            <a:custGeom>
              <a:avLst/>
              <a:gdLst>
                <a:gd name="T0" fmla="*/ 2147483647 w 49"/>
                <a:gd name="T1" fmla="*/ 2147483647 h 48"/>
                <a:gd name="T2" fmla="*/ 2147483647 w 49"/>
                <a:gd name="T3" fmla="*/ 2147483647 h 48"/>
                <a:gd name="T4" fmla="*/ 2147483647 w 49"/>
                <a:gd name="T5" fmla="*/ 2147483647 h 48"/>
                <a:gd name="T6" fmla="*/ 2147483647 w 49"/>
                <a:gd name="T7" fmla="*/ 2147483647 h 48"/>
                <a:gd name="T8" fmla="*/ 2147483647 w 49"/>
                <a:gd name="T9" fmla="*/ 2147483647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2147483647 w 49"/>
                <a:gd name="T21" fmla="*/ 2147483647 h 48"/>
                <a:gd name="T22" fmla="*/ 2147483647 w 49"/>
                <a:gd name="T23" fmla="*/ 2147483647 h 48"/>
                <a:gd name="T24" fmla="*/ 2147483647 w 49"/>
                <a:gd name="T25" fmla="*/ 2147483647 h 48"/>
                <a:gd name="T26" fmla="*/ 2147483647 w 49"/>
                <a:gd name="T27" fmla="*/ 2147483647 h 48"/>
                <a:gd name="T28" fmla="*/ 0 w 49"/>
                <a:gd name="T29" fmla="*/ 2147483647 h 48"/>
                <a:gd name="T30" fmla="*/ 0 w 49"/>
                <a:gd name="T31" fmla="*/ 2147483647 h 48"/>
                <a:gd name="T32" fmla="*/ 2147483647 w 49"/>
                <a:gd name="T33" fmla="*/ 2147483647 h 48"/>
                <a:gd name="T34" fmla="*/ 2147483647 w 49"/>
                <a:gd name="T35" fmla="*/ 2147483647 h 48"/>
                <a:gd name="T36" fmla="*/ 2147483647 w 49"/>
                <a:gd name="T37" fmla="*/ 2147483647 h 48"/>
                <a:gd name="T38" fmla="*/ 2147483647 w 49"/>
                <a:gd name="T39" fmla="*/ 2147483647 h 48"/>
                <a:gd name="T40" fmla="*/ 2147483647 w 49"/>
                <a:gd name="T41" fmla="*/ 2147483647 h 48"/>
                <a:gd name="T42" fmla="*/ 2147483647 w 49"/>
                <a:gd name="T43" fmla="*/ 2147483647 h 48"/>
                <a:gd name="T44" fmla="*/ 2147483647 w 49"/>
                <a:gd name="T45" fmla="*/ 0 h 48"/>
                <a:gd name="T46" fmla="*/ 2147483647 w 49"/>
                <a:gd name="T47" fmla="*/ 2147483647 h 48"/>
                <a:gd name="T48" fmla="*/ 2147483647 w 49"/>
                <a:gd name="T49" fmla="*/ 2147483647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8"/>
                <a:gd name="T77" fmla="*/ 49 w 49"/>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8">
                  <a:moveTo>
                    <a:pt x="47" y="6"/>
                  </a:moveTo>
                  <a:lnTo>
                    <a:pt x="49" y="17"/>
                  </a:lnTo>
                  <a:lnTo>
                    <a:pt x="45" y="29"/>
                  </a:lnTo>
                  <a:lnTo>
                    <a:pt x="34" y="29"/>
                  </a:lnTo>
                  <a:lnTo>
                    <a:pt x="31" y="32"/>
                  </a:lnTo>
                  <a:lnTo>
                    <a:pt x="32" y="38"/>
                  </a:lnTo>
                  <a:lnTo>
                    <a:pt x="24" y="43"/>
                  </a:lnTo>
                  <a:lnTo>
                    <a:pt x="20" y="45"/>
                  </a:lnTo>
                  <a:lnTo>
                    <a:pt x="19" y="48"/>
                  </a:lnTo>
                  <a:lnTo>
                    <a:pt x="13" y="48"/>
                  </a:lnTo>
                  <a:lnTo>
                    <a:pt x="7" y="44"/>
                  </a:lnTo>
                  <a:lnTo>
                    <a:pt x="4" y="36"/>
                  </a:lnTo>
                  <a:lnTo>
                    <a:pt x="1" y="30"/>
                  </a:lnTo>
                  <a:lnTo>
                    <a:pt x="3" y="20"/>
                  </a:lnTo>
                  <a:lnTo>
                    <a:pt x="0" y="17"/>
                  </a:lnTo>
                  <a:lnTo>
                    <a:pt x="0" y="12"/>
                  </a:lnTo>
                  <a:lnTo>
                    <a:pt x="4" y="9"/>
                  </a:lnTo>
                  <a:lnTo>
                    <a:pt x="5" y="3"/>
                  </a:lnTo>
                  <a:lnTo>
                    <a:pt x="11" y="2"/>
                  </a:lnTo>
                  <a:lnTo>
                    <a:pt x="25" y="6"/>
                  </a:lnTo>
                  <a:lnTo>
                    <a:pt x="34" y="7"/>
                  </a:lnTo>
                  <a:lnTo>
                    <a:pt x="36" y="2"/>
                  </a:lnTo>
                  <a:lnTo>
                    <a:pt x="39" y="0"/>
                  </a:lnTo>
                  <a:lnTo>
                    <a:pt x="43" y="6"/>
                  </a:lnTo>
                  <a:lnTo>
                    <a:pt x="47"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0" name="Freeform 795"/>
            <p:cNvSpPr>
              <a:spLocks/>
            </p:cNvSpPr>
            <p:nvPr/>
          </p:nvSpPr>
          <p:spPr bwMode="gray">
            <a:xfrm>
              <a:off x="3965" y="2558"/>
              <a:ext cx="83" cy="209"/>
            </a:xfrm>
            <a:custGeom>
              <a:avLst/>
              <a:gdLst>
                <a:gd name="T0" fmla="*/ 2147483647 w 64"/>
                <a:gd name="T1" fmla="*/ 2147483647 h 160"/>
                <a:gd name="T2" fmla="*/ 2147483647 w 64"/>
                <a:gd name="T3" fmla="*/ 2147483647 h 160"/>
                <a:gd name="T4" fmla="*/ 2147483647 w 64"/>
                <a:gd name="T5" fmla="*/ 2147483647 h 160"/>
                <a:gd name="T6" fmla="*/ 2147483647 w 64"/>
                <a:gd name="T7" fmla="*/ 2147483647 h 160"/>
                <a:gd name="T8" fmla="*/ 2147483647 w 64"/>
                <a:gd name="T9" fmla="*/ 2147483647 h 160"/>
                <a:gd name="T10" fmla="*/ 2147483647 w 64"/>
                <a:gd name="T11" fmla="*/ 2147483647 h 160"/>
                <a:gd name="T12" fmla="*/ 2147483647 w 64"/>
                <a:gd name="T13" fmla="*/ 2147483647 h 160"/>
                <a:gd name="T14" fmla="*/ 2147483647 w 64"/>
                <a:gd name="T15" fmla="*/ 2147483647 h 160"/>
                <a:gd name="T16" fmla="*/ 2147483647 w 64"/>
                <a:gd name="T17" fmla="*/ 2147483647 h 160"/>
                <a:gd name="T18" fmla="*/ 2147483647 w 64"/>
                <a:gd name="T19" fmla="*/ 2147483647 h 160"/>
                <a:gd name="T20" fmla="*/ 2147483647 w 64"/>
                <a:gd name="T21" fmla="*/ 2147483647 h 160"/>
                <a:gd name="T22" fmla="*/ 2147483647 w 64"/>
                <a:gd name="T23" fmla="*/ 2147483647 h 160"/>
                <a:gd name="T24" fmla="*/ 2147483647 w 64"/>
                <a:gd name="T25" fmla="*/ 2147483647 h 160"/>
                <a:gd name="T26" fmla="*/ 2147483647 w 64"/>
                <a:gd name="T27" fmla="*/ 2147483647 h 160"/>
                <a:gd name="T28" fmla="*/ 2147483647 w 64"/>
                <a:gd name="T29" fmla="*/ 2147483647 h 160"/>
                <a:gd name="T30" fmla="*/ 2147483647 w 64"/>
                <a:gd name="T31" fmla="*/ 2147483647 h 160"/>
                <a:gd name="T32" fmla="*/ 2147483647 w 64"/>
                <a:gd name="T33" fmla="*/ 2147483647 h 160"/>
                <a:gd name="T34" fmla="*/ 2147483647 w 64"/>
                <a:gd name="T35" fmla="*/ 2147483647 h 160"/>
                <a:gd name="T36" fmla="*/ 2147483647 w 64"/>
                <a:gd name="T37" fmla="*/ 2147483647 h 160"/>
                <a:gd name="T38" fmla="*/ 2147483647 w 64"/>
                <a:gd name="T39" fmla="*/ 2147483647 h 160"/>
                <a:gd name="T40" fmla="*/ 2147483647 w 64"/>
                <a:gd name="T41" fmla="*/ 2147483647 h 160"/>
                <a:gd name="T42" fmla="*/ 2147483647 w 64"/>
                <a:gd name="T43" fmla="*/ 2147483647 h 160"/>
                <a:gd name="T44" fmla="*/ 2147483647 w 64"/>
                <a:gd name="T45" fmla="*/ 2147483647 h 160"/>
                <a:gd name="T46" fmla="*/ 2147483647 w 64"/>
                <a:gd name="T47" fmla="*/ 2147483647 h 160"/>
                <a:gd name="T48" fmla="*/ 2147483647 w 64"/>
                <a:gd name="T49" fmla="*/ 2147483647 h 160"/>
                <a:gd name="T50" fmla="*/ 2147483647 w 64"/>
                <a:gd name="T51" fmla="*/ 2147483647 h 160"/>
                <a:gd name="T52" fmla="*/ 2147483647 w 64"/>
                <a:gd name="T53" fmla="*/ 2147483647 h 160"/>
                <a:gd name="T54" fmla="*/ 2147483647 w 64"/>
                <a:gd name="T55" fmla="*/ 2147483647 h 160"/>
                <a:gd name="T56" fmla="*/ 2147483647 w 64"/>
                <a:gd name="T57" fmla="*/ 2147483647 h 160"/>
                <a:gd name="T58" fmla="*/ 2147483647 w 64"/>
                <a:gd name="T59" fmla="*/ 2147483647 h 160"/>
                <a:gd name="T60" fmla="*/ 2147483647 w 64"/>
                <a:gd name="T61" fmla="*/ 2147483647 h 160"/>
                <a:gd name="T62" fmla="*/ 2147483647 w 64"/>
                <a:gd name="T63" fmla="*/ 2147483647 h 160"/>
                <a:gd name="T64" fmla="*/ 2147483647 w 64"/>
                <a:gd name="T65" fmla="*/ 2147483647 h 160"/>
                <a:gd name="T66" fmla="*/ 2147483647 w 64"/>
                <a:gd name="T67" fmla="*/ 2147483647 h 160"/>
                <a:gd name="T68" fmla="*/ 2147483647 w 64"/>
                <a:gd name="T69" fmla="*/ 2147483647 h 160"/>
                <a:gd name="T70" fmla="*/ 2147483647 w 64"/>
                <a:gd name="T71" fmla="*/ 2147483647 h 160"/>
                <a:gd name="T72" fmla="*/ 2147483647 w 64"/>
                <a:gd name="T73" fmla="*/ 2147483647 h 160"/>
                <a:gd name="T74" fmla="*/ 2147483647 w 64"/>
                <a:gd name="T75" fmla="*/ 2147483647 h 160"/>
                <a:gd name="T76" fmla="*/ 2147483647 w 64"/>
                <a:gd name="T77" fmla="*/ 2147483647 h 160"/>
                <a:gd name="T78" fmla="*/ 2147483647 w 64"/>
                <a:gd name="T79" fmla="*/ 2147483647 h 160"/>
                <a:gd name="T80" fmla="*/ 2147483647 w 64"/>
                <a:gd name="T81" fmla="*/ 2147483647 h 160"/>
                <a:gd name="T82" fmla="*/ 2147483647 w 64"/>
                <a:gd name="T83" fmla="*/ 2147483647 h 160"/>
                <a:gd name="T84" fmla="*/ 0 w 64"/>
                <a:gd name="T85" fmla="*/ 2147483647 h 160"/>
                <a:gd name="T86" fmla="*/ 2147483647 w 64"/>
                <a:gd name="T87" fmla="*/ 2147483647 h 160"/>
                <a:gd name="T88" fmla="*/ 2147483647 w 64"/>
                <a:gd name="T89" fmla="*/ 2147483647 h 160"/>
                <a:gd name="T90" fmla="*/ 2147483647 w 64"/>
                <a:gd name="T91" fmla="*/ 2147483647 h 160"/>
                <a:gd name="T92" fmla="*/ 2147483647 w 64"/>
                <a:gd name="T93" fmla="*/ 0 h 160"/>
                <a:gd name="T94" fmla="*/ 2147483647 w 64"/>
                <a:gd name="T95" fmla="*/ 2147483647 h 160"/>
                <a:gd name="T96" fmla="*/ 2147483647 w 64"/>
                <a:gd name="T97" fmla="*/ 2147483647 h 160"/>
                <a:gd name="T98" fmla="*/ 2147483647 w 64"/>
                <a:gd name="T99" fmla="*/ 2147483647 h 160"/>
                <a:gd name="T100" fmla="*/ 2147483647 w 64"/>
                <a:gd name="T101" fmla="*/ 2147483647 h 160"/>
                <a:gd name="T102" fmla="*/ 2147483647 w 64"/>
                <a:gd name="T103" fmla="*/ 2147483647 h 160"/>
                <a:gd name="T104" fmla="*/ 2147483647 w 64"/>
                <a:gd name="T105" fmla="*/ 2147483647 h 160"/>
                <a:gd name="T106" fmla="*/ 2147483647 w 64"/>
                <a:gd name="T107" fmla="*/ 2147483647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
                <a:gd name="T163" fmla="*/ 0 h 160"/>
                <a:gd name="T164" fmla="*/ 64 w 64"/>
                <a:gd name="T165" fmla="*/ 160 h 1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 h="160">
                  <a:moveTo>
                    <a:pt x="54" y="22"/>
                  </a:moveTo>
                  <a:lnTo>
                    <a:pt x="50" y="25"/>
                  </a:lnTo>
                  <a:lnTo>
                    <a:pt x="43" y="29"/>
                  </a:lnTo>
                  <a:lnTo>
                    <a:pt x="37" y="38"/>
                  </a:lnTo>
                  <a:lnTo>
                    <a:pt x="34" y="40"/>
                  </a:lnTo>
                  <a:lnTo>
                    <a:pt x="31" y="44"/>
                  </a:lnTo>
                  <a:lnTo>
                    <a:pt x="32" y="56"/>
                  </a:lnTo>
                  <a:lnTo>
                    <a:pt x="36" y="59"/>
                  </a:lnTo>
                  <a:lnTo>
                    <a:pt x="45" y="73"/>
                  </a:lnTo>
                  <a:lnTo>
                    <a:pt x="49" y="75"/>
                  </a:lnTo>
                  <a:lnTo>
                    <a:pt x="55" y="83"/>
                  </a:lnTo>
                  <a:lnTo>
                    <a:pt x="62" y="94"/>
                  </a:lnTo>
                  <a:lnTo>
                    <a:pt x="64" y="113"/>
                  </a:lnTo>
                  <a:lnTo>
                    <a:pt x="62" y="123"/>
                  </a:lnTo>
                  <a:lnTo>
                    <a:pt x="61" y="130"/>
                  </a:lnTo>
                  <a:lnTo>
                    <a:pt x="52" y="137"/>
                  </a:lnTo>
                  <a:lnTo>
                    <a:pt x="43" y="140"/>
                  </a:lnTo>
                  <a:lnTo>
                    <a:pt x="41" y="144"/>
                  </a:lnTo>
                  <a:lnTo>
                    <a:pt x="37" y="150"/>
                  </a:lnTo>
                  <a:lnTo>
                    <a:pt x="33" y="152"/>
                  </a:lnTo>
                  <a:lnTo>
                    <a:pt x="24" y="160"/>
                  </a:lnTo>
                  <a:lnTo>
                    <a:pt x="22" y="159"/>
                  </a:lnTo>
                  <a:lnTo>
                    <a:pt x="22" y="144"/>
                  </a:lnTo>
                  <a:lnTo>
                    <a:pt x="19" y="141"/>
                  </a:lnTo>
                  <a:lnTo>
                    <a:pt x="20" y="138"/>
                  </a:lnTo>
                  <a:lnTo>
                    <a:pt x="24" y="136"/>
                  </a:lnTo>
                  <a:lnTo>
                    <a:pt x="32" y="131"/>
                  </a:lnTo>
                  <a:lnTo>
                    <a:pt x="31" y="125"/>
                  </a:lnTo>
                  <a:lnTo>
                    <a:pt x="34" y="122"/>
                  </a:lnTo>
                  <a:lnTo>
                    <a:pt x="45" y="122"/>
                  </a:lnTo>
                  <a:lnTo>
                    <a:pt x="49" y="110"/>
                  </a:lnTo>
                  <a:lnTo>
                    <a:pt x="47" y="99"/>
                  </a:lnTo>
                  <a:lnTo>
                    <a:pt x="47" y="81"/>
                  </a:lnTo>
                  <a:lnTo>
                    <a:pt x="41" y="79"/>
                  </a:lnTo>
                  <a:lnTo>
                    <a:pt x="40" y="74"/>
                  </a:lnTo>
                  <a:lnTo>
                    <a:pt x="29" y="63"/>
                  </a:lnTo>
                  <a:lnTo>
                    <a:pt x="22" y="51"/>
                  </a:lnTo>
                  <a:lnTo>
                    <a:pt x="23" y="35"/>
                  </a:lnTo>
                  <a:lnTo>
                    <a:pt x="15" y="29"/>
                  </a:lnTo>
                  <a:lnTo>
                    <a:pt x="5" y="28"/>
                  </a:lnTo>
                  <a:lnTo>
                    <a:pt x="5" y="19"/>
                  </a:lnTo>
                  <a:lnTo>
                    <a:pt x="1" y="15"/>
                  </a:lnTo>
                  <a:lnTo>
                    <a:pt x="0" y="11"/>
                  </a:lnTo>
                  <a:lnTo>
                    <a:pt x="4" y="6"/>
                  </a:lnTo>
                  <a:lnTo>
                    <a:pt x="9" y="8"/>
                  </a:lnTo>
                  <a:lnTo>
                    <a:pt x="20" y="9"/>
                  </a:lnTo>
                  <a:lnTo>
                    <a:pt x="25" y="0"/>
                  </a:lnTo>
                  <a:lnTo>
                    <a:pt x="30" y="5"/>
                  </a:lnTo>
                  <a:lnTo>
                    <a:pt x="40" y="5"/>
                  </a:lnTo>
                  <a:lnTo>
                    <a:pt x="41" y="9"/>
                  </a:lnTo>
                  <a:lnTo>
                    <a:pt x="40" y="15"/>
                  </a:lnTo>
                  <a:lnTo>
                    <a:pt x="45" y="20"/>
                  </a:lnTo>
                  <a:lnTo>
                    <a:pt x="51" y="19"/>
                  </a:lnTo>
                  <a:lnTo>
                    <a:pt x="54" y="22"/>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1" name="Freeform 796"/>
            <p:cNvSpPr>
              <a:spLocks/>
            </p:cNvSpPr>
            <p:nvPr/>
          </p:nvSpPr>
          <p:spPr bwMode="gray">
            <a:xfrm>
              <a:off x="3908" y="2601"/>
              <a:ext cx="93" cy="204"/>
            </a:xfrm>
            <a:custGeom>
              <a:avLst/>
              <a:gdLst>
                <a:gd name="T0" fmla="*/ 2147483647 w 72"/>
                <a:gd name="T1" fmla="*/ 0 h 156"/>
                <a:gd name="T2" fmla="*/ 2147483647 w 72"/>
                <a:gd name="T3" fmla="*/ 2147483647 h 156"/>
                <a:gd name="T4" fmla="*/ 2147483647 w 72"/>
                <a:gd name="T5" fmla="*/ 2147483647 h 156"/>
                <a:gd name="T6" fmla="*/ 2147483647 w 72"/>
                <a:gd name="T7" fmla="*/ 2147483647 h 156"/>
                <a:gd name="T8" fmla="*/ 2147483647 w 72"/>
                <a:gd name="T9" fmla="*/ 2147483647 h 156"/>
                <a:gd name="T10" fmla="*/ 2147483647 w 72"/>
                <a:gd name="T11" fmla="*/ 2147483647 h 156"/>
                <a:gd name="T12" fmla="*/ 2147483647 w 72"/>
                <a:gd name="T13" fmla="*/ 2147483647 h 156"/>
                <a:gd name="T14" fmla="*/ 2147483647 w 72"/>
                <a:gd name="T15" fmla="*/ 2147483647 h 156"/>
                <a:gd name="T16" fmla="*/ 2147483647 w 72"/>
                <a:gd name="T17" fmla="*/ 2147483647 h 156"/>
                <a:gd name="T18" fmla="*/ 2147483647 w 72"/>
                <a:gd name="T19" fmla="*/ 2147483647 h 156"/>
                <a:gd name="T20" fmla="*/ 2147483647 w 72"/>
                <a:gd name="T21" fmla="*/ 2147483647 h 156"/>
                <a:gd name="T22" fmla="*/ 2147483647 w 72"/>
                <a:gd name="T23" fmla="*/ 2147483647 h 156"/>
                <a:gd name="T24" fmla="*/ 2147483647 w 72"/>
                <a:gd name="T25" fmla="*/ 2147483647 h 156"/>
                <a:gd name="T26" fmla="*/ 2147483647 w 72"/>
                <a:gd name="T27" fmla="*/ 2147483647 h 156"/>
                <a:gd name="T28" fmla="*/ 2147483647 w 72"/>
                <a:gd name="T29" fmla="*/ 2147483647 h 156"/>
                <a:gd name="T30" fmla="*/ 2147483647 w 72"/>
                <a:gd name="T31" fmla="*/ 2147483647 h 156"/>
                <a:gd name="T32" fmla="*/ 2147483647 w 72"/>
                <a:gd name="T33" fmla="*/ 2147483647 h 156"/>
                <a:gd name="T34" fmla="*/ 2147483647 w 72"/>
                <a:gd name="T35" fmla="*/ 2147483647 h 156"/>
                <a:gd name="T36" fmla="*/ 2147483647 w 72"/>
                <a:gd name="T37" fmla="*/ 2147483647 h 156"/>
                <a:gd name="T38" fmla="*/ 2147483647 w 72"/>
                <a:gd name="T39" fmla="*/ 2147483647 h 156"/>
                <a:gd name="T40" fmla="*/ 2147483647 w 72"/>
                <a:gd name="T41" fmla="*/ 2147483647 h 156"/>
                <a:gd name="T42" fmla="*/ 2147483647 w 72"/>
                <a:gd name="T43" fmla="*/ 2147483647 h 156"/>
                <a:gd name="T44" fmla="*/ 2147483647 w 72"/>
                <a:gd name="T45" fmla="*/ 2147483647 h 156"/>
                <a:gd name="T46" fmla="*/ 2147483647 w 72"/>
                <a:gd name="T47" fmla="*/ 2147483647 h 156"/>
                <a:gd name="T48" fmla="*/ 2147483647 w 72"/>
                <a:gd name="T49" fmla="*/ 2147483647 h 156"/>
                <a:gd name="T50" fmla="*/ 2147483647 w 72"/>
                <a:gd name="T51" fmla="*/ 2147483647 h 156"/>
                <a:gd name="T52" fmla="*/ 2147483647 w 72"/>
                <a:gd name="T53" fmla="*/ 2147483647 h 156"/>
                <a:gd name="T54" fmla="*/ 2147483647 w 72"/>
                <a:gd name="T55" fmla="*/ 2147483647 h 156"/>
                <a:gd name="T56" fmla="*/ 2147483647 w 72"/>
                <a:gd name="T57" fmla="*/ 2147483647 h 156"/>
                <a:gd name="T58" fmla="*/ 2147483647 w 72"/>
                <a:gd name="T59" fmla="*/ 2147483647 h 156"/>
                <a:gd name="T60" fmla="*/ 2147483647 w 72"/>
                <a:gd name="T61" fmla="*/ 2147483647 h 156"/>
                <a:gd name="T62" fmla="*/ 2147483647 w 72"/>
                <a:gd name="T63" fmla="*/ 2147483647 h 156"/>
                <a:gd name="T64" fmla="*/ 2147483647 w 72"/>
                <a:gd name="T65" fmla="*/ 2147483647 h 156"/>
                <a:gd name="T66" fmla="*/ 2147483647 w 72"/>
                <a:gd name="T67" fmla="*/ 2147483647 h 156"/>
                <a:gd name="T68" fmla="*/ 2147483647 w 72"/>
                <a:gd name="T69" fmla="*/ 2147483647 h 156"/>
                <a:gd name="T70" fmla="*/ 2147483647 w 72"/>
                <a:gd name="T71" fmla="*/ 2147483647 h 156"/>
                <a:gd name="T72" fmla="*/ 2147483647 w 72"/>
                <a:gd name="T73" fmla="*/ 2147483647 h 156"/>
                <a:gd name="T74" fmla="*/ 2147483647 w 72"/>
                <a:gd name="T75" fmla="*/ 2147483647 h 156"/>
                <a:gd name="T76" fmla="*/ 2147483647 w 72"/>
                <a:gd name="T77" fmla="*/ 2147483647 h 156"/>
                <a:gd name="T78" fmla="*/ 2147483647 w 72"/>
                <a:gd name="T79" fmla="*/ 2147483647 h 156"/>
                <a:gd name="T80" fmla="*/ 2147483647 w 72"/>
                <a:gd name="T81" fmla="*/ 2147483647 h 156"/>
                <a:gd name="T82" fmla="*/ 2147483647 w 72"/>
                <a:gd name="T83" fmla="*/ 2147483647 h 156"/>
                <a:gd name="T84" fmla="*/ 2147483647 w 72"/>
                <a:gd name="T85" fmla="*/ 2147483647 h 156"/>
                <a:gd name="T86" fmla="*/ 2147483647 w 72"/>
                <a:gd name="T87" fmla="*/ 2147483647 h 156"/>
                <a:gd name="T88" fmla="*/ 2147483647 w 72"/>
                <a:gd name="T89" fmla="*/ 2147483647 h 156"/>
                <a:gd name="T90" fmla="*/ 2147483647 w 72"/>
                <a:gd name="T91" fmla="*/ 2147483647 h 156"/>
                <a:gd name="T92" fmla="*/ 2147483647 w 72"/>
                <a:gd name="T93" fmla="*/ 2147483647 h 156"/>
                <a:gd name="T94" fmla="*/ 2147483647 w 72"/>
                <a:gd name="T95" fmla="*/ 2147483647 h 156"/>
                <a:gd name="T96" fmla="*/ 2147483647 w 72"/>
                <a:gd name="T97" fmla="*/ 2147483647 h 156"/>
                <a:gd name="T98" fmla="*/ 2147483647 w 72"/>
                <a:gd name="T99" fmla="*/ 2147483647 h 156"/>
                <a:gd name="T100" fmla="*/ 2147483647 w 72"/>
                <a:gd name="T101" fmla="*/ 2147483647 h 156"/>
                <a:gd name="T102" fmla="*/ 2147483647 w 72"/>
                <a:gd name="T103" fmla="*/ 2147483647 h 156"/>
                <a:gd name="T104" fmla="*/ 2147483647 w 72"/>
                <a:gd name="T105" fmla="*/ 2147483647 h 156"/>
                <a:gd name="T106" fmla="*/ 2147483647 w 72"/>
                <a:gd name="T107" fmla="*/ 2147483647 h 156"/>
                <a:gd name="T108" fmla="*/ 2147483647 w 72"/>
                <a:gd name="T109" fmla="*/ 2147483647 h 156"/>
                <a:gd name="T110" fmla="*/ 2147483647 w 72"/>
                <a:gd name="T111" fmla="*/ 2147483647 h 156"/>
                <a:gd name="T112" fmla="*/ 0 w 72"/>
                <a:gd name="T113" fmla="*/ 2147483647 h 156"/>
                <a:gd name="T114" fmla="*/ 2147483647 w 72"/>
                <a:gd name="T115" fmla="*/ 2147483647 h 156"/>
                <a:gd name="T116" fmla="*/ 2147483647 w 72"/>
                <a:gd name="T117" fmla="*/ 2147483647 h 156"/>
                <a:gd name="T118" fmla="*/ 2147483647 w 72"/>
                <a:gd name="T119" fmla="*/ 2147483647 h 156"/>
                <a:gd name="T120" fmla="*/ 2147483647 w 72"/>
                <a:gd name="T121" fmla="*/ 0 h 1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
                <a:gd name="T184" fmla="*/ 0 h 156"/>
                <a:gd name="T185" fmla="*/ 72 w 72"/>
                <a:gd name="T186" fmla="*/ 156 h 15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 h="156">
                  <a:moveTo>
                    <a:pt x="23" y="0"/>
                  </a:moveTo>
                  <a:lnTo>
                    <a:pt x="25" y="8"/>
                  </a:lnTo>
                  <a:lnTo>
                    <a:pt x="31" y="11"/>
                  </a:lnTo>
                  <a:lnTo>
                    <a:pt x="29" y="23"/>
                  </a:lnTo>
                  <a:lnTo>
                    <a:pt x="28" y="27"/>
                  </a:lnTo>
                  <a:lnTo>
                    <a:pt x="31" y="31"/>
                  </a:lnTo>
                  <a:lnTo>
                    <a:pt x="38" y="23"/>
                  </a:lnTo>
                  <a:lnTo>
                    <a:pt x="43" y="23"/>
                  </a:lnTo>
                  <a:lnTo>
                    <a:pt x="46" y="27"/>
                  </a:lnTo>
                  <a:lnTo>
                    <a:pt x="50" y="27"/>
                  </a:lnTo>
                  <a:lnTo>
                    <a:pt x="55" y="22"/>
                  </a:lnTo>
                  <a:lnTo>
                    <a:pt x="59" y="23"/>
                  </a:lnTo>
                  <a:lnTo>
                    <a:pt x="62" y="35"/>
                  </a:lnTo>
                  <a:lnTo>
                    <a:pt x="71" y="47"/>
                  </a:lnTo>
                  <a:lnTo>
                    <a:pt x="72" y="52"/>
                  </a:lnTo>
                  <a:lnTo>
                    <a:pt x="69" y="66"/>
                  </a:lnTo>
                  <a:lnTo>
                    <a:pt x="55" y="62"/>
                  </a:lnTo>
                  <a:lnTo>
                    <a:pt x="49" y="63"/>
                  </a:lnTo>
                  <a:lnTo>
                    <a:pt x="48" y="69"/>
                  </a:lnTo>
                  <a:lnTo>
                    <a:pt x="44" y="72"/>
                  </a:lnTo>
                  <a:lnTo>
                    <a:pt x="44" y="77"/>
                  </a:lnTo>
                  <a:lnTo>
                    <a:pt x="47" y="80"/>
                  </a:lnTo>
                  <a:lnTo>
                    <a:pt x="45" y="90"/>
                  </a:lnTo>
                  <a:lnTo>
                    <a:pt x="41" y="86"/>
                  </a:lnTo>
                  <a:lnTo>
                    <a:pt x="34" y="84"/>
                  </a:lnTo>
                  <a:lnTo>
                    <a:pt x="31" y="76"/>
                  </a:lnTo>
                  <a:lnTo>
                    <a:pt x="27" y="76"/>
                  </a:lnTo>
                  <a:lnTo>
                    <a:pt x="23" y="80"/>
                  </a:lnTo>
                  <a:lnTo>
                    <a:pt x="22" y="90"/>
                  </a:lnTo>
                  <a:lnTo>
                    <a:pt x="17" y="98"/>
                  </a:lnTo>
                  <a:lnTo>
                    <a:pt x="14" y="111"/>
                  </a:lnTo>
                  <a:lnTo>
                    <a:pt x="17" y="121"/>
                  </a:lnTo>
                  <a:lnTo>
                    <a:pt x="21" y="123"/>
                  </a:lnTo>
                  <a:lnTo>
                    <a:pt x="24" y="135"/>
                  </a:lnTo>
                  <a:lnTo>
                    <a:pt x="30" y="142"/>
                  </a:lnTo>
                  <a:lnTo>
                    <a:pt x="36" y="145"/>
                  </a:lnTo>
                  <a:lnTo>
                    <a:pt x="42" y="151"/>
                  </a:lnTo>
                  <a:lnTo>
                    <a:pt x="46" y="155"/>
                  </a:lnTo>
                  <a:lnTo>
                    <a:pt x="38" y="156"/>
                  </a:lnTo>
                  <a:lnTo>
                    <a:pt x="32" y="153"/>
                  </a:lnTo>
                  <a:lnTo>
                    <a:pt x="28" y="148"/>
                  </a:lnTo>
                  <a:lnTo>
                    <a:pt x="23" y="149"/>
                  </a:lnTo>
                  <a:lnTo>
                    <a:pt x="17" y="141"/>
                  </a:lnTo>
                  <a:lnTo>
                    <a:pt x="11" y="132"/>
                  </a:lnTo>
                  <a:lnTo>
                    <a:pt x="7" y="132"/>
                  </a:lnTo>
                  <a:lnTo>
                    <a:pt x="7" y="121"/>
                  </a:lnTo>
                  <a:lnTo>
                    <a:pt x="8" y="114"/>
                  </a:lnTo>
                  <a:lnTo>
                    <a:pt x="8" y="109"/>
                  </a:lnTo>
                  <a:lnTo>
                    <a:pt x="11" y="102"/>
                  </a:lnTo>
                  <a:lnTo>
                    <a:pt x="13" y="95"/>
                  </a:lnTo>
                  <a:lnTo>
                    <a:pt x="14" y="85"/>
                  </a:lnTo>
                  <a:lnTo>
                    <a:pt x="14" y="71"/>
                  </a:lnTo>
                  <a:lnTo>
                    <a:pt x="6" y="54"/>
                  </a:lnTo>
                  <a:lnTo>
                    <a:pt x="10" y="48"/>
                  </a:lnTo>
                  <a:lnTo>
                    <a:pt x="8" y="33"/>
                  </a:lnTo>
                  <a:lnTo>
                    <a:pt x="1" y="26"/>
                  </a:lnTo>
                  <a:lnTo>
                    <a:pt x="0" y="13"/>
                  </a:lnTo>
                  <a:lnTo>
                    <a:pt x="5" y="10"/>
                  </a:lnTo>
                  <a:lnTo>
                    <a:pt x="9" y="10"/>
                  </a:lnTo>
                  <a:lnTo>
                    <a:pt x="11" y="3"/>
                  </a:lnTo>
                  <a:lnTo>
                    <a:pt x="23"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2" name="Freeform 797"/>
            <p:cNvSpPr>
              <a:spLocks/>
            </p:cNvSpPr>
            <p:nvPr/>
          </p:nvSpPr>
          <p:spPr bwMode="gray">
            <a:xfrm>
              <a:off x="4046" y="2819"/>
              <a:ext cx="121" cy="107"/>
            </a:xfrm>
            <a:custGeom>
              <a:avLst/>
              <a:gdLst>
                <a:gd name="T0" fmla="*/ 2147483647 w 93"/>
                <a:gd name="T1" fmla="*/ 2147483647 h 82"/>
                <a:gd name="T2" fmla="*/ 2147483647 w 93"/>
                <a:gd name="T3" fmla="*/ 2147483647 h 82"/>
                <a:gd name="T4" fmla="*/ 2147483647 w 93"/>
                <a:gd name="T5" fmla="*/ 2147483647 h 82"/>
                <a:gd name="T6" fmla="*/ 2147483647 w 93"/>
                <a:gd name="T7" fmla="*/ 2147483647 h 82"/>
                <a:gd name="T8" fmla="*/ 2147483647 w 93"/>
                <a:gd name="T9" fmla="*/ 2147483647 h 82"/>
                <a:gd name="T10" fmla="*/ 2147483647 w 93"/>
                <a:gd name="T11" fmla="*/ 2147483647 h 82"/>
                <a:gd name="T12" fmla="*/ 2147483647 w 93"/>
                <a:gd name="T13" fmla="*/ 2147483647 h 82"/>
                <a:gd name="T14" fmla="*/ 2147483647 w 93"/>
                <a:gd name="T15" fmla="*/ 2147483647 h 82"/>
                <a:gd name="T16" fmla="*/ 2147483647 w 93"/>
                <a:gd name="T17" fmla="*/ 2147483647 h 82"/>
                <a:gd name="T18" fmla="*/ 2147483647 w 93"/>
                <a:gd name="T19" fmla="*/ 2147483647 h 82"/>
                <a:gd name="T20" fmla="*/ 2147483647 w 93"/>
                <a:gd name="T21" fmla="*/ 2147483647 h 82"/>
                <a:gd name="T22" fmla="*/ 2147483647 w 93"/>
                <a:gd name="T23" fmla="*/ 0 h 82"/>
                <a:gd name="T24" fmla="*/ 2147483647 w 93"/>
                <a:gd name="T25" fmla="*/ 0 h 82"/>
                <a:gd name="T26" fmla="*/ 2147483647 w 93"/>
                <a:gd name="T27" fmla="*/ 2147483647 h 82"/>
                <a:gd name="T28" fmla="*/ 2147483647 w 93"/>
                <a:gd name="T29" fmla="*/ 2147483647 h 82"/>
                <a:gd name="T30" fmla="*/ 2147483647 w 93"/>
                <a:gd name="T31" fmla="*/ 2147483647 h 82"/>
                <a:gd name="T32" fmla="*/ 2147483647 w 93"/>
                <a:gd name="T33" fmla="*/ 2147483647 h 82"/>
                <a:gd name="T34" fmla="*/ 2147483647 w 93"/>
                <a:gd name="T35" fmla="*/ 2147483647 h 82"/>
                <a:gd name="T36" fmla="*/ 2147483647 w 93"/>
                <a:gd name="T37" fmla="*/ 2147483647 h 82"/>
                <a:gd name="T38" fmla="*/ 2147483647 w 93"/>
                <a:gd name="T39" fmla="*/ 2147483647 h 82"/>
                <a:gd name="T40" fmla="*/ 2147483647 w 93"/>
                <a:gd name="T41" fmla="*/ 2147483647 h 82"/>
                <a:gd name="T42" fmla="*/ 2147483647 w 93"/>
                <a:gd name="T43" fmla="*/ 2147483647 h 82"/>
                <a:gd name="T44" fmla="*/ 2147483647 w 93"/>
                <a:gd name="T45" fmla="*/ 2147483647 h 82"/>
                <a:gd name="T46" fmla="*/ 2147483647 w 93"/>
                <a:gd name="T47" fmla="*/ 2147483647 h 82"/>
                <a:gd name="T48" fmla="*/ 2147483647 w 93"/>
                <a:gd name="T49" fmla="*/ 2147483647 h 82"/>
                <a:gd name="T50" fmla="*/ 2147483647 w 93"/>
                <a:gd name="T51" fmla="*/ 2147483647 h 82"/>
                <a:gd name="T52" fmla="*/ 2147483647 w 93"/>
                <a:gd name="T53" fmla="*/ 2147483647 h 82"/>
                <a:gd name="T54" fmla="*/ 2147483647 w 93"/>
                <a:gd name="T55" fmla="*/ 2147483647 h 82"/>
                <a:gd name="T56" fmla="*/ 2147483647 w 93"/>
                <a:gd name="T57" fmla="*/ 2147483647 h 82"/>
                <a:gd name="T58" fmla="*/ 2147483647 w 93"/>
                <a:gd name="T59" fmla="*/ 2147483647 h 82"/>
                <a:gd name="T60" fmla="*/ 2147483647 w 93"/>
                <a:gd name="T61" fmla="*/ 2147483647 h 82"/>
                <a:gd name="T62" fmla="*/ 2147483647 w 93"/>
                <a:gd name="T63" fmla="*/ 2147483647 h 82"/>
                <a:gd name="T64" fmla="*/ 2147483647 w 93"/>
                <a:gd name="T65" fmla="*/ 2147483647 h 82"/>
                <a:gd name="T66" fmla="*/ 2147483647 w 93"/>
                <a:gd name="T67" fmla="*/ 2147483647 h 82"/>
                <a:gd name="T68" fmla="*/ 2147483647 w 93"/>
                <a:gd name="T69" fmla="*/ 2147483647 h 82"/>
                <a:gd name="T70" fmla="*/ 2147483647 w 93"/>
                <a:gd name="T71" fmla="*/ 2147483647 h 82"/>
                <a:gd name="T72" fmla="*/ 2147483647 w 93"/>
                <a:gd name="T73" fmla="*/ 2147483647 h 82"/>
                <a:gd name="T74" fmla="*/ 2147483647 w 93"/>
                <a:gd name="T75" fmla="*/ 2147483647 h 82"/>
                <a:gd name="T76" fmla="*/ 0 w 93"/>
                <a:gd name="T77" fmla="*/ 2147483647 h 82"/>
                <a:gd name="T78" fmla="*/ 2147483647 w 93"/>
                <a:gd name="T79" fmla="*/ 2147483647 h 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3"/>
                <a:gd name="T121" fmla="*/ 0 h 82"/>
                <a:gd name="T122" fmla="*/ 93 w 93"/>
                <a:gd name="T123" fmla="*/ 82 h 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3" h="82">
                  <a:moveTo>
                    <a:pt x="4" y="24"/>
                  </a:moveTo>
                  <a:lnTo>
                    <a:pt x="6" y="25"/>
                  </a:lnTo>
                  <a:lnTo>
                    <a:pt x="8" y="29"/>
                  </a:lnTo>
                  <a:lnTo>
                    <a:pt x="11" y="34"/>
                  </a:lnTo>
                  <a:lnTo>
                    <a:pt x="24" y="34"/>
                  </a:lnTo>
                  <a:lnTo>
                    <a:pt x="30" y="30"/>
                  </a:lnTo>
                  <a:lnTo>
                    <a:pt x="35" y="29"/>
                  </a:lnTo>
                  <a:lnTo>
                    <a:pt x="40" y="31"/>
                  </a:lnTo>
                  <a:lnTo>
                    <a:pt x="48" y="29"/>
                  </a:lnTo>
                  <a:lnTo>
                    <a:pt x="56" y="18"/>
                  </a:lnTo>
                  <a:lnTo>
                    <a:pt x="61" y="5"/>
                  </a:lnTo>
                  <a:lnTo>
                    <a:pt x="64" y="0"/>
                  </a:lnTo>
                  <a:lnTo>
                    <a:pt x="75" y="0"/>
                  </a:lnTo>
                  <a:lnTo>
                    <a:pt x="79" y="3"/>
                  </a:lnTo>
                  <a:lnTo>
                    <a:pt x="79" y="10"/>
                  </a:lnTo>
                  <a:lnTo>
                    <a:pt x="84" y="16"/>
                  </a:lnTo>
                  <a:lnTo>
                    <a:pt x="83" y="25"/>
                  </a:lnTo>
                  <a:lnTo>
                    <a:pt x="90" y="28"/>
                  </a:lnTo>
                  <a:lnTo>
                    <a:pt x="93" y="33"/>
                  </a:lnTo>
                  <a:lnTo>
                    <a:pt x="86" y="34"/>
                  </a:lnTo>
                  <a:lnTo>
                    <a:pt x="84" y="31"/>
                  </a:lnTo>
                  <a:lnTo>
                    <a:pt x="79" y="37"/>
                  </a:lnTo>
                  <a:lnTo>
                    <a:pt x="80" y="46"/>
                  </a:lnTo>
                  <a:lnTo>
                    <a:pt x="72" y="57"/>
                  </a:lnTo>
                  <a:lnTo>
                    <a:pt x="67" y="59"/>
                  </a:lnTo>
                  <a:lnTo>
                    <a:pt x="68" y="69"/>
                  </a:lnTo>
                  <a:lnTo>
                    <a:pt x="60" y="79"/>
                  </a:lnTo>
                  <a:lnTo>
                    <a:pt x="53" y="82"/>
                  </a:lnTo>
                  <a:lnTo>
                    <a:pt x="52" y="80"/>
                  </a:lnTo>
                  <a:lnTo>
                    <a:pt x="47" y="74"/>
                  </a:lnTo>
                  <a:lnTo>
                    <a:pt x="43" y="77"/>
                  </a:lnTo>
                  <a:lnTo>
                    <a:pt x="40" y="73"/>
                  </a:lnTo>
                  <a:lnTo>
                    <a:pt x="35" y="73"/>
                  </a:lnTo>
                  <a:lnTo>
                    <a:pt x="29" y="77"/>
                  </a:lnTo>
                  <a:lnTo>
                    <a:pt x="25" y="72"/>
                  </a:lnTo>
                  <a:lnTo>
                    <a:pt x="12" y="70"/>
                  </a:lnTo>
                  <a:lnTo>
                    <a:pt x="8" y="53"/>
                  </a:lnTo>
                  <a:lnTo>
                    <a:pt x="2" y="48"/>
                  </a:lnTo>
                  <a:lnTo>
                    <a:pt x="0" y="28"/>
                  </a:lnTo>
                  <a:lnTo>
                    <a:pt x="4" y="2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3" name="Freeform 798"/>
            <p:cNvSpPr>
              <a:spLocks/>
            </p:cNvSpPr>
            <p:nvPr/>
          </p:nvSpPr>
          <p:spPr bwMode="gray">
            <a:xfrm>
              <a:off x="4053" y="2852"/>
              <a:ext cx="2" cy="1"/>
            </a:xfrm>
            <a:custGeom>
              <a:avLst/>
              <a:gdLst>
                <a:gd name="T0" fmla="*/ 0 w 1"/>
                <a:gd name="T1" fmla="*/ 0 h 1"/>
                <a:gd name="T2" fmla="*/ 2147483647 w 1"/>
                <a:gd name="T3" fmla="*/ 214748364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1" y="1"/>
                  </a:lnTo>
                  <a:lnTo>
                    <a:pt x="0"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4" name="Freeform 799"/>
            <p:cNvSpPr>
              <a:spLocks/>
            </p:cNvSpPr>
            <p:nvPr/>
          </p:nvSpPr>
          <p:spPr bwMode="gray">
            <a:xfrm>
              <a:off x="4053" y="2779"/>
              <a:ext cx="115" cy="85"/>
            </a:xfrm>
            <a:custGeom>
              <a:avLst/>
              <a:gdLst>
                <a:gd name="T0" fmla="*/ 2147483647 w 88"/>
                <a:gd name="T1" fmla="*/ 2147483647 h 65"/>
                <a:gd name="T2" fmla="*/ 0 w 88"/>
                <a:gd name="T3" fmla="*/ 2147483647 h 65"/>
                <a:gd name="T4" fmla="*/ 2147483647 w 88"/>
                <a:gd name="T5" fmla="*/ 2147483647 h 65"/>
                <a:gd name="T6" fmla="*/ 2147483647 w 88"/>
                <a:gd name="T7" fmla="*/ 2147483647 h 65"/>
                <a:gd name="T8" fmla="*/ 2147483647 w 88"/>
                <a:gd name="T9" fmla="*/ 2147483647 h 65"/>
                <a:gd name="T10" fmla="*/ 2147483647 w 88"/>
                <a:gd name="T11" fmla="*/ 2147483647 h 65"/>
                <a:gd name="T12" fmla="*/ 2147483647 w 88"/>
                <a:gd name="T13" fmla="*/ 2147483647 h 65"/>
                <a:gd name="T14" fmla="*/ 2147483647 w 88"/>
                <a:gd name="T15" fmla="*/ 2147483647 h 65"/>
                <a:gd name="T16" fmla="*/ 2147483647 w 88"/>
                <a:gd name="T17" fmla="*/ 2147483647 h 65"/>
                <a:gd name="T18" fmla="*/ 2147483647 w 88"/>
                <a:gd name="T19" fmla="*/ 2147483647 h 65"/>
                <a:gd name="T20" fmla="*/ 2147483647 w 88"/>
                <a:gd name="T21" fmla="*/ 2147483647 h 65"/>
                <a:gd name="T22" fmla="*/ 2147483647 w 88"/>
                <a:gd name="T23" fmla="*/ 2147483647 h 65"/>
                <a:gd name="T24" fmla="*/ 2147483647 w 88"/>
                <a:gd name="T25" fmla="*/ 2147483647 h 65"/>
                <a:gd name="T26" fmla="*/ 2147483647 w 88"/>
                <a:gd name="T27" fmla="*/ 2147483647 h 65"/>
                <a:gd name="T28" fmla="*/ 2147483647 w 88"/>
                <a:gd name="T29" fmla="*/ 2147483647 h 65"/>
                <a:gd name="T30" fmla="*/ 2147483647 w 88"/>
                <a:gd name="T31" fmla="*/ 2147483647 h 65"/>
                <a:gd name="T32" fmla="*/ 2147483647 w 88"/>
                <a:gd name="T33" fmla="*/ 2147483647 h 65"/>
                <a:gd name="T34" fmla="*/ 2147483647 w 88"/>
                <a:gd name="T35" fmla="*/ 0 h 65"/>
                <a:gd name="T36" fmla="*/ 2147483647 w 88"/>
                <a:gd name="T37" fmla="*/ 2147483647 h 65"/>
                <a:gd name="T38" fmla="*/ 2147483647 w 88"/>
                <a:gd name="T39" fmla="*/ 2147483647 h 65"/>
                <a:gd name="T40" fmla="*/ 2147483647 w 88"/>
                <a:gd name="T41" fmla="*/ 2147483647 h 65"/>
                <a:gd name="T42" fmla="*/ 2147483647 w 88"/>
                <a:gd name="T43" fmla="*/ 2147483647 h 65"/>
                <a:gd name="T44" fmla="*/ 2147483647 w 88"/>
                <a:gd name="T45" fmla="*/ 2147483647 h 65"/>
                <a:gd name="T46" fmla="*/ 2147483647 w 88"/>
                <a:gd name="T47" fmla="*/ 2147483647 h 65"/>
                <a:gd name="T48" fmla="*/ 2147483647 w 88"/>
                <a:gd name="T49" fmla="*/ 2147483647 h 65"/>
                <a:gd name="T50" fmla="*/ 2147483647 w 88"/>
                <a:gd name="T51" fmla="*/ 2147483647 h 65"/>
                <a:gd name="T52" fmla="*/ 2147483647 w 88"/>
                <a:gd name="T53" fmla="*/ 2147483647 h 65"/>
                <a:gd name="T54" fmla="*/ 2147483647 w 88"/>
                <a:gd name="T55" fmla="*/ 2147483647 h 65"/>
                <a:gd name="T56" fmla="*/ 2147483647 w 88"/>
                <a:gd name="T57" fmla="*/ 2147483647 h 65"/>
                <a:gd name="T58" fmla="*/ 2147483647 w 88"/>
                <a:gd name="T59" fmla="*/ 2147483647 h 65"/>
                <a:gd name="T60" fmla="*/ 2147483647 w 88"/>
                <a:gd name="T61" fmla="*/ 2147483647 h 65"/>
                <a:gd name="T62" fmla="*/ 2147483647 w 88"/>
                <a:gd name="T63" fmla="*/ 2147483647 h 65"/>
                <a:gd name="T64" fmla="*/ 2147483647 w 88"/>
                <a:gd name="T65" fmla="*/ 2147483647 h 65"/>
                <a:gd name="T66" fmla="*/ 2147483647 w 88"/>
                <a:gd name="T67" fmla="*/ 2147483647 h 65"/>
                <a:gd name="T68" fmla="*/ 2147483647 w 88"/>
                <a:gd name="T69" fmla="*/ 2147483647 h 65"/>
                <a:gd name="T70" fmla="*/ 2147483647 w 88"/>
                <a:gd name="T71" fmla="*/ 2147483647 h 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
                <a:gd name="T109" fmla="*/ 0 h 65"/>
                <a:gd name="T110" fmla="*/ 88 w 88"/>
                <a:gd name="T111" fmla="*/ 65 h 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 h="65">
                  <a:moveTo>
                    <a:pt x="2" y="60"/>
                  </a:moveTo>
                  <a:lnTo>
                    <a:pt x="0" y="56"/>
                  </a:lnTo>
                  <a:lnTo>
                    <a:pt x="1" y="57"/>
                  </a:lnTo>
                  <a:lnTo>
                    <a:pt x="13" y="56"/>
                  </a:lnTo>
                  <a:lnTo>
                    <a:pt x="15" y="46"/>
                  </a:lnTo>
                  <a:lnTo>
                    <a:pt x="22" y="45"/>
                  </a:lnTo>
                  <a:lnTo>
                    <a:pt x="26" y="42"/>
                  </a:lnTo>
                  <a:lnTo>
                    <a:pt x="35" y="38"/>
                  </a:lnTo>
                  <a:lnTo>
                    <a:pt x="40" y="29"/>
                  </a:lnTo>
                  <a:lnTo>
                    <a:pt x="45" y="27"/>
                  </a:lnTo>
                  <a:lnTo>
                    <a:pt x="44" y="33"/>
                  </a:lnTo>
                  <a:lnTo>
                    <a:pt x="47" y="33"/>
                  </a:lnTo>
                  <a:lnTo>
                    <a:pt x="48" y="30"/>
                  </a:lnTo>
                  <a:lnTo>
                    <a:pt x="52" y="33"/>
                  </a:lnTo>
                  <a:lnTo>
                    <a:pt x="53" y="30"/>
                  </a:lnTo>
                  <a:lnTo>
                    <a:pt x="54" y="26"/>
                  </a:lnTo>
                  <a:lnTo>
                    <a:pt x="55" y="16"/>
                  </a:lnTo>
                  <a:lnTo>
                    <a:pt x="70" y="0"/>
                  </a:lnTo>
                  <a:lnTo>
                    <a:pt x="74" y="11"/>
                  </a:lnTo>
                  <a:lnTo>
                    <a:pt x="83" y="13"/>
                  </a:lnTo>
                  <a:lnTo>
                    <a:pt x="88" y="20"/>
                  </a:lnTo>
                  <a:lnTo>
                    <a:pt x="80" y="23"/>
                  </a:lnTo>
                  <a:lnTo>
                    <a:pt x="82" y="28"/>
                  </a:lnTo>
                  <a:lnTo>
                    <a:pt x="77" y="30"/>
                  </a:lnTo>
                  <a:lnTo>
                    <a:pt x="73" y="34"/>
                  </a:lnTo>
                  <a:lnTo>
                    <a:pt x="69" y="31"/>
                  </a:lnTo>
                  <a:lnTo>
                    <a:pt x="58" y="31"/>
                  </a:lnTo>
                  <a:lnTo>
                    <a:pt x="55" y="36"/>
                  </a:lnTo>
                  <a:lnTo>
                    <a:pt x="50" y="49"/>
                  </a:lnTo>
                  <a:lnTo>
                    <a:pt x="42" y="60"/>
                  </a:lnTo>
                  <a:lnTo>
                    <a:pt x="34" y="62"/>
                  </a:lnTo>
                  <a:lnTo>
                    <a:pt x="29" y="60"/>
                  </a:lnTo>
                  <a:lnTo>
                    <a:pt x="24" y="61"/>
                  </a:lnTo>
                  <a:lnTo>
                    <a:pt x="18" y="65"/>
                  </a:lnTo>
                  <a:lnTo>
                    <a:pt x="5" y="65"/>
                  </a:lnTo>
                  <a:lnTo>
                    <a:pt x="2" y="6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5" name="Freeform 800"/>
            <p:cNvSpPr>
              <a:spLocks/>
            </p:cNvSpPr>
            <p:nvPr/>
          </p:nvSpPr>
          <p:spPr bwMode="gray">
            <a:xfrm>
              <a:off x="4000" y="2895"/>
              <a:ext cx="19" cy="19"/>
            </a:xfrm>
            <a:custGeom>
              <a:avLst/>
              <a:gdLst>
                <a:gd name="T0" fmla="*/ 0 w 14"/>
                <a:gd name="T1" fmla="*/ 2147483647 h 15"/>
                <a:gd name="T2" fmla="*/ 2147483647 w 14"/>
                <a:gd name="T3" fmla="*/ 2147483647 h 15"/>
                <a:gd name="T4" fmla="*/ 2147483647 w 14"/>
                <a:gd name="T5" fmla="*/ 2147483647 h 15"/>
                <a:gd name="T6" fmla="*/ 2147483647 w 14"/>
                <a:gd name="T7" fmla="*/ 2147483647 h 15"/>
                <a:gd name="T8" fmla="*/ 2147483647 w 14"/>
                <a:gd name="T9" fmla="*/ 0 h 15"/>
                <a:gd name="T10" fmla="*/ 0 w 14"/>
                <a:gd name="T11" fmla="*/ 0 h 15"/>
                <a:gd name="T12" fmla="*/ 0 w 14"/>
                <a:gd name="T13" fmla="*/ 2147483647 h 15"/>
                <a:gd name="T14" fmla="*/ 0 60000 65536"/>
                <a:gd name="T15" fmla="*/ 0 60000 65536"/>
                <a:gd name="T16" fmla="*/ 0 60000 65536"/>
                <a:gd name="T17" fmla="*/ 0 60000 65536"/>
                <a:gd name="T18" fmla="*/ 0 60000 65536"/>
                <a:gd name="T19" fmla="*/ 0 60000 65536"/>
                <a:gd name="T20" fmla="*/ 0 60000 65536"/>
                <a:gd name="T21" fmla="*/ 0 w 14"/>
                <a:gd name="T22" fmla="*/ 0 h 15"/>
                <a:gd name="T23" fmla="*/ 14 w 14"/>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5">
                  <a:moveTo>
                    <a:pt x="0" y="4"/>
                  </a:moveTo>
                  <a:lnTo>
                    <a:pt x="2" y="4"/>
                  </a:lnTo>
                  <a:lnTo>
                    <a:pt x="10" y="15"/>
                  </a:lnTo>
                  <a:lnTo>
                    <a:pt x="14" y="13"/>
                  </a:lnTo>
                  <a:lnTo>
                    <a:pt x="6" y="0"/>
                  </a:lnTo>
                  <a:lnTo>
                    <a:pt x="0" y="0"/>
                  </a:lnTo>
                  <a:lnTo>
                    <a:pt x="0" y="4"/>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6" name="Freeform 801"/>
            <p:cNvSpPr>
              <a:spLocks/>
            </p:cNvSpPr>
            <p:nvPr/>
          </p:nvSpPr>
          <p:spPr bwMode="gray">
            <a:xfrm>
              <a:off x="4026" y="2906"/>
              <a:ext cx="12" cy="11"/>
            </a:xfrm>
            <a:custGeom>
              <a:avLst/>
              <a:gdLst>
                <a:gd name="T0" fmla="*/ 0 w 9"/>
                <a:gd name="T1" fmla="*/ 2147483647 h 8"/>
                <a:gd name="T2" fmla="*/ 2147483647 w 9"/>
                <a:gd name="T3" fmla="*/ 0 h 8"/>
                <a:gd name="T4" fmla="*/ 2147483647 w 9"/>
                <a:gd name="T5" fmla="*/ 2147483647 h 8"/>
                <a:gd name="T6" fmla="*/ 2147483647 w 9"/>
                <a:gd name="T7" fmla="*/ 2147483647 h 8"/>
                <a:gd name="T8" fmla="*/ 2147483647 w 9"/>
                <a:gd name="T9" fmla="*/ 2147483647 h 8"/>
                <a:gd name="T10" fmla="*/ 2147483647 w 9"/>
                <a:gd name="T11" fmla="*/ 2147483647 h 8"/>
                <a:gd name="T12" fmla="*/ 0 w 9"/>
                <a:gd name="T13" fmla="*/ 2147483647 h 8"/>
                <a:gd name="T14" fmla="*/ 0 60000 65536"/>
                <a:gd name="T15" fmla="*/ 0 60000 65536"/>
                <a:gd name="T16" fmla="*/ 0 60000 65536"/>
                <a:gd name="T17" fmla="*/ 0 60000 65536"/>
                <a:gd name="T18" fmla="*/ 0 60000 65536"/>
                <a:gd name="T19" fmla="*/ 0 60000 65536"/>
                <a:gd name="T20" fmla="*/ 0 60000 65536"/>
                <a:gd name="T21" fmla="*/ 0 w 9"/>
                <a:gd name="T22" fmla="*/ 0 h 8"/>
                <a:gd name="T23" fmla="*/ 9 w 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8">
                  <a:moveTo>
                    <a:pt x="0" y="5"/>
                  </a:moveTo>
                  <a:lnTo>
                    <a:pt x="3" y="0"/>
                  </a:lnTo>
                  <a:lnTo>
                    <a:pt x="6" y="1"/>
                  </a:lnTo>
                  <a:lnTo>
                    <a:pt x="9" y="4"/>
                  </a:lnTo>
                  <a:lnTo>
                    <a:pt x="8" y="6"/>
                  </a:lnTo>
                  <a:lnTo>
                    <a:pt x="3" y="8"/>
                  </a:lnTo>
                  <a:lnTo>
                    <a:pt x="0"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7" name="Freeform 802"/>
            <p:cNvSpPr>
              <a:spLocks/>
            </p:cNvSpPr>
            <p:nvPr/>
          </p:nvSpPr>
          <p:spPr bwMode="gray">
            <a:xfrm>
              <a:off x="4007" y="2954"/>
              <a:ext cx="102" cy="33"/>
            </a:xfrm>
            <a:custGeom>
              <a:avLst/>
              <a:gdLst>
                <a:gd name="T0" fmla="*/ 2147483647 w 78"/>
                <a:gd name="T1" fmla="*/ 2147483647 h 26"/>
                <a:gd name="T2" fmla="*/ 2147483647 w 78"/>
                <a:gd name="T3" fmla="*/ 2147483647 h 26"/>
                <a:gd name="T4" fmla="*/ 2147483647 w 78"/>
                <a:gd name="T5" fmla="*/ 2147483647 h 26"/>
                <a:gd name="T6" fmla="*/ 2147483647 w 78"/>
                <a:gd name="T7" fmla="*/ 2147483647 h 26"/>
                <a:gd name="T8" fmla="*/ 2147483647 w 78"/>
                <a:gd name="T9" fmla="*/ 2147483647 h 26"/>
                <a:gd name="T10" fmla="*/ 2147483647 w 78"/>
                <a:gd name="T11" fmla="*/ 2147483647 h 26"/>
                <a:gd name="T12" fmla="*/ 2147483647 w 78"/>
                <a:gd name="T13" fmla="*/ 2147483647 h 26"/>
                <a:gd name="T14" fmla="*/ 2147483647 w 78"/>
                <a:gd name="T15" fmla="*/ 2147483647 h 26"/>
                <a:gd name="T16" fmla="*/ 2147483647 w 78"/>
                <a:gd name="T17" fmla="*/ 2147483647 h 26"/>
                <a:gd name="T18" fmla="*/ 2147483647 w 78"/>
                <a:gd name="T19" fmla="*/ 2147483647 h 26"/>
                <a:gd name="T20" fmla="*/ 2147483647 w 78"/>
                <a:gd name="T21" fmla="*/ 2147483647 h 26"/>
                <a:gd name="T22" fmla="*/ 2147483647 w 78"/>
                <a:gd name="T23" fmla="*/ 2147483647 h 26"/>
                <a:gd name="T24" fmla="*/ 2147483647 w 78"/>
                <a:gd name="T25" fmla="*/ 0 h 26"/>
                <a:gd name="T26" fmla="*/ 0 w 78"/>
                <a:gd name="T27" fmla="*/ 2147483647 h 26"/>
                <a:gd name="T28" fmla="*/ 2147483647 w 78"/>
                <a:gd name="T29" fmla="*/ 2147483647 h 26"/>
                <a:gd name="T30" fmla="*/ 2147483647 w 78"/>
                <a:gd name="T31" fmla="*/ 2147483647 h 26"/>
                <a:gd name="T32" fmla="*/ 2147483647 w 78"/>
                <a:gd name="T33" fmla="*/ 2147483647 h 26"/>
                <a:gd name="T34" fmla="*/ 2147483647 w 78"/>
                <a:gd name="T35" fmla="*/ 2147483647 h 26"/>
                <a:gd name="T36" fmla="*/ 2147483647 w 78"/>
                <a:gd name="T37" fmla="*/ 2147483647 h 26"/>
                <a:gd name="T38" fmla="*/ 2147483647 w 78"/>
                <a:gd name="T39" fmla="*/ 2147483647 h 26"/>
                <a:gd name="T40" fmla="*/ 2147483647 w 78"/>
                <a:gd name="T41" fmla="*/ 2147483647 h 26"/>
                <a:gd name="T42" fmla="*/ 2147483647 w 78"/>
                <a:gd name="T43" fmla="*/ 2147483647 h 26"/>
                <a:gd name="T44" fmla="*/ 2147483647 w 78"/>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26"/>
                <a:gd name="T71" fmla="*/ 78 w 78"/>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26">
                  <a:moveTo>
                    <a:pt x="78" y="21"/>
                  </a:moveTo>
                  <a:lnTo>
                    <a:pt x="76" y="18"/>
                  </a:lnTo>
                  <a:lnTo>
                    <a:pt x="72" y="19"/>
                  </a:lnTo>
                  <a:lnTo>
                    <a:pt x="61" y="16"/>
                  </a:lnTo>
                  <a:lnTo>
                    <a:pt x="61" y="10"/>
                  </a:lnTo>
                  <a:lnTo>
                    <a:pt x="46" y="5"/>
                  </a:lnTo>
                  <a:lnTo>
                    <a:pt x="44" y="7"/>
                  </a:lnTo>
                  <a:lnTo>
                    <a:pt x="42" y="11"/>
                  </a:lnTo>
                  <a:lnTo>
                    <a:pt x="25" y="8"/>
                  </a:lnTo>
                  <a:lnTo>
                    <a:pt x="24" y="2"/>
                  </a:lnTo>
                  <a:lnTo>
                    <a:pt x="15" y="2"/>
                  </a:lnTo>
                  <a:lnTo>
                    <a:pt x="12" y="4"/>
                  </a:lnTo>
                  <a:lnTo>
                    <a:pt x="5" y="0"/>
                  </a:lnTo>
                  <a:lnTo>
                    <a:pt x="0" y="7"/>
                  </a:lnTo>
                  <a:lnTo>
                    <a:pt x="4" y="15"/>
                  </a:lnTo>
                  <a:lnTo>
                    <a:pt x="20" y="16"/>
                  </a:lnTo>
                  <a:lnTo>
                    <a:pt x="23" y="18"/>
                  </a:lnTo>
                  <a:lnTo>
                    <a:pt x="35" y="18"/>
                  </a:lnTo>
                  <a:lnTo>
                    <a:pt x="45" y="23"/>
                  </a:lnTo>
                  <a:lnTo>
                    <a:pt x="62" y="23"/>
                  </a:lnTo>
                  <a:lnTo>
                    <a:pt x="72" y="26"/>
                  </a:lnTo>
                  <a:lnTo>
                    <a:pt x="78" y="26"/>
                  </a:lnTo>
                  <a:lnTo>
                    <a:pt x="78" y="21"/>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8" name="Freeform 803"/>
            <p:cNvSpPr>
              <a:spLocks/>
            </p:cNvSpPr>
            <p:nvPr/>
          </p:nvSpPr>
          <p:spPr bwMode="gray">
            <a:xfrm>
              <a:off x="3879" y="2805"/>
              <a:ext cx="128" cy="146"/>
            </a:xfrm>
            <a:custGeom>
              <a:avLst/>
              <a:gdLst>
                <a:gd name="T0" fmla="*/ 2147483647 w 98"/>
                <a:gd name="T1" fmla="*/ 0 h 112"/>
                <a:gd name="T2" fmla="*/ 2147483647 w 98"/>
                <a:gd name="T3" fmla="*/ 2147483647 h 112"/>
                <a:gd name="T4" fmla="*/ 2147483647 w 98"/>
                <a:gd name="T5" fmla="*/ 2147483647 h 112"/>
                <a:gd name="T6" fmla="*/ 2147483647 w 98"/>
                <a:gd name="T7" fmla="*/ 2147483647 h 112"/>
                <a:gd name="T8" fmla="*/ 2147483647 w 98"/>
                <a:gd name="T9" fmla="*/ 2147483647 h 112"/>
                <a:gd name="T10" fmla="*/ 2147483647 w 98"/>
                <a:gd name="T11" fmla="*/ 2147483647 h 112"/>
                <a:gd name="T12" fmla="*/ 2147483647 w 98"/>
                <a:gd name="T13" fmla="*/ 2147483647 h 112"/>
                <a:gd name="T14" fmla="*/ 2147483647 w 98"/>
                <a:gd name="T15" fmla="*/ 2147483647 h 112"/>
                <a:gd name="T16" fmla="*/ 2147483647 w 98"/>
                <a:gd name="T17" fmla="*/ 2147483647 h 112"/>
                <a:gd name="T18" fmla="*/ 2147483647 w 98"/>
                <a:gd name="T19" fmla="*/ 2147483647 h 112"/>
                <a:gd name="T20" fmla="*/ 2147483647 w 98"/>
                <a:gd name="T21" fmla="*/ 2147483647 h 112"/>
                <a:gd name="T22" fmla="*/ 2147483647 w 98"/>
                <a:gd name="T23" fmla="*/ 2147483647 h 112"/>
                <a:gd name="T24" fmla="*/ 2147483647 w 98"/>
                <a:gd name="T25" fmla="*/ 2147483647 h 112"/>
                <a:gd name="T26" fmla="*/ 2147483647 w 98"/>
                <a:gd name="T27" fmla="*/ 2147483647 h 112"/>
                <a:gd name="T28" fmla="*/ 2147483647 w 98"/>
                <a:gd name="T29" fmla="*/ 2147483647 h 112"/>
                <a:gd name="T30" fmla="*/ 2147483647 w 98"/>
                <a:gd name="T31" fmla="*/ 2147483647 h 112"/>
                <a:gd name="T32" fmla="*/ 2147483647 w 98"/>
                <a:gd name="T33" fmla="*/ 2147483647 h 112"/>
                <a:gd name="T34" fmla="*/ 2147483647 w 98"/>
                <a:gd name="T35" fmla="*/ 2147483647 h 112"/>
                <a:gd name="T36" fmla="*/ 2147483647 w 98"/>
                <a:gd name="T37" fmla="*/ 2147483647 h 112"/>
                <a:gd name="T38" fmla="*/ 2147483647 w 98"/>
                <a:gd name="T39" fmla="*/ 2147483647 h 112"/>
                <a:gd name="T40" fmla="*/ 2147483647 w 98"/>
                <a:gd name="T41" fmla="*/ 2147483647 h 112"/>
                <a:gd name="T42" fmla="*/ 2147483647 w 98"/>
                <a:gd name="T43" fmla="*/ 2147483647 h 112"/>
                <a:gd name="T44" fmla="*/ 2147483647 w 98"/>
                <a:gd name="T45" fmla="*/ 2147483647 h 112"/>
                <a:gd name="T46" fmla="*/ 2147483647 w 98"/>
                <a:gd name="T47" fmla="*/ 2147483647 h 112"/>
                <a:gd name="T48" fmla="*/ 2147483647 w 98"/>
                <a:gd name="T49" fmla="*/ 2147483647 h 112"/>
                <a:gd name="T50" fmla="*/ 2147483647 w 98"/>
                <a:gd name="T51" fmla="*/ 2147483647 h 112"/>
                <a:gd name="T52" fmla="*/ 2147483647 w 98"/>
                <a:gd name="T53" fmla="*/ 2147483647 h 112"/>
                <a:gd name="T54" fmla="*/ 2147483647 w 98"/>
                <a:gd name="T55" fmla="*/ 2147483647 h 112"/>
                <a:gd name="T56" fmla="*/ 2147483647 w 98"/>
                <a:gd name="T57" fmla="*/ 2147483647 h 112"/>
                <a:gd name="T58" fmla="*/ 2147483647 w 98"/>
                <a:gd name="T59" fmla="*/ 2147483647 h 112"/>
                <a:gd name="T60" fmla="*/ 2147483647 w 98"/>
                <a:gd name="T61" fmla="*/ 2147483647 h 112"/>
                <a:gd name="T62" fmla="*/ 2147483647 w 98"/>
                <a:gd name="T63" fmla="*/ 2147483647 h 112"/>
                <a:gd name="T64" fmla="*/ 2147483647 w 98"/>
                <a:gd name="T65" fmla="*/ 2147483647 h 112"/>
                <a:gd name="T66" fmla="*/ 2147483647 w 98"/>
                <a:gd name="T67" fmla="*/ 2147483647 h 112"/>
                <a:gd name="T68" fmla="*/ 2147483647 w 98"/>
                <a:gd name="T69" fmla="*/ 2147483647 h 112"/>
                <a:gd name="T70" fmla="*/ 2147483647 w 98"/>
                <a:gd name="T71" fmla="*/ 2147483647 h 112"/>
                <a:gd name="T72" fmla="*/ 0 w 98"/>
                <a:gd name="T73" fmla="*/ 2147483647 h 112"/>
                <a:gd name="T74" fmla="*/ 2147483647 w 98"/>
                <a:gd name="T75" fmla="*/ 0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8"/>
                <a:gd name="T115" fmla="*/ 0 h 112"/>
                <a:gd name="T116" fmla="*/ 98 w 98"/>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8" h="112">
                  <a:moveTo>
                    <a:pt x="1" y="0"/>
                  </a:moveTo>
                  <a:lnTo>
                    <a:pt x="7" y="2"/>
                  </a:lnTo>
                  <a:lnTo>
                    <a:pt x="19" y="2"/>
                  </a:lnTo>
                  <a:lnTo>
                    <a:pt x="22" y="3"/>
                  </a:lnTo>
                  <a:lnTo>
                    <a:pt x="26" y="10"/>
                  </a:lnTo>
                  <a:lnTo>
                    <a:pt x="28" y="13"/>
                  </a:lnTo>
                  <a:lnTo>
                    <a:pt x="30" y="15"/>
                  </a:lnTo>
                  <a:lnTo>
                    <a:pt x="36" y="21"/>
                  </a:lnTo>
                  <a:lnTo>
                    <a:pt x="42" y="24"/>
                  </a:lnTo>
                  <a:lnTo>
                    <a:pt x="49" y="33"/>
                  </a:lnTo>
                  <a:lnTo>
                    <a:pt x="53" y="33"/>
                  </a:lnTo>
                  <a:lnTo>
                    <a:pt x="61" y="42"/>
                  </a:lnTo>
                  <a:lnTo>
                    <a:pt x="63" y="46"/>
                  </a:lnTo>
                  <a:lnTo>
                    <a:pt x="70" y="52"/>
                  </a:lnTo>
                  <a:lnTo>
                    <a:pt x="77" y="53"/>
                  </a:lnTo>
                  <a:lnTo>
                    <a:pt x="78" y="56"/>
                  </a:lnTo>
                  <a:lnTo>
                    <a:pt x="78" y="61"/>
                  </a:lnTo>
                  <a:lnTo>
                    <a:pt x="84" y="66"/>
                  </a:lnTo>
                  <a:lnTo>
                    <a:pt x="87" y="77"/>
                  </a:lnTo>
                  <a:lnTo>
                    <a:pt x="91" y="77"/>
                  </a:lnTo>
                  <a:lnTo>
                    <a:pt x="98" y="86"/>
                  </a:lnTo>
                  <a:lnTo>
                    <a:pt x="98" y="111"/>
                  </a:lnTo>
                  <a:lnTo>
                    <a:pt x="94" y="112"/>
                  </a:lnTo>
                  <a:lnTo>
                    <a:pt x="85" y="106"/>
                  </a:lnTo>
                  <a:lnTo>
                    <a:pt x="77" y="104"/>
                  </a:lnTo>
                  <a:lnTo>
                    <a:pt x="61" y="90"/>
                  </a:lnTo>
                  <a:lnTo>
                    <a:pt x="52" y="73"/>
                  </a:lnTo>
                  <a:lnTo>
                    <a:pt x="50" y="66"/>
                  </a:lnTo>
                  <a:lnTo>
                    <a:pt x="39" y="53"/>
                  </a:lnTo>
                  <a:lnTo>
                    <a:pt x="35" y="53"/>
                  </a:lnTo>
                  <a:lnTo>
                    <a:pt x="32" y="38"/>
                  </a:lnTo>
                  <a:lnTo>
                    <a:pt x="27" y="32"/>
                  </a:lnTo>
                  <a:lnTo>
                    <a:pt x="21" y="29"/>
                  </a:lnTo>
                  <a:lnTo>
                    <a:pt x="20" y="23"/>
                  </a:lnTo>
                  <a:lnTo>
                    <a:pt x="14" y="18"/>
                  </a:lnTo>
                  <a:lnTo>
                    <a:pt x="10" y="18"/>
                  </a:lnTo>
                  <a:lnTo>
                    <a:pt x="0" y="4"/>
                  </a:lnTo>
                  <a:lnTo>
                    <a:pt x="1" y="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29" name="Freeform 804"/>
            <p:cNvSpPr>
              <a:spLocks/>
            </p:cNvSpPr>
            <p:nvPr/>
          </p:nvSpPr>
          <p:spPr bwMode="gray">
            <a:xfrm>
              <a:off x="3802" y="2488"/>
              <a:ext cx="38" cy="23"/>
            </a:xfrm>
            <a:custGeom>
              <a:avLst/>
              <a:gdLst>
                <a:gd name="T0" fmla="*/ 2147483647 w 29"/>
                <a:gd name="T1" fmla="*/ 2147483647 h 18"/>
                <a:gd name="T2" fmla="*/ 2147483647 w 29"/>
                <a:gd name="T3" fmla="*/ 2147483647 h 18"/>
                <a:gd name="T4" fmla="*/ 2147483647 w 29"/>
                <a:gd name="T5" fmla="*/ 2147483647 h 18"/>
                <a:gd name="T6" fmla="*/ 2147483647 w 29"/>
                <a:gd name="T7" fmla="*/ 2147483647 h 18"/>
                <a:gd name="T8" fmla="*/ 0 w 29"/>
                <a:gd name="T9" fmla="*/ 2147483647 h 18"/>
                <a:gd name="T10" fmla="*/ 2147483647 w 29"/>
                <a:gd name="T11" fmla="*/ 0 h 18"/>
                <a:gd name="T12" fmla="*/ 2147483647 w 29"/>
                <a:gd name="T13" fmla="*/ 0 h 18"/>
                <a:gd name="T14" fmla="*/ 2147483647 w 29"/>
                <a:gd name="T15" fmla="*/ 2147483647 h 18"/>
                <a:gd name="T16" fmla="*/ 2147483647 w 29"/>
                <a:gd name="T17" fmla="*/ 2147483647 h 18"/>
                <a:gd name="T18" fmla="*/ 2147483647 w 29"/>
                <a:gd name="T19" fmla="*/ 214748364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6"/>
                  </a:moveTo>
                  <a:lnTo>
                    <a:pt x="29" y="16"/>
                  </a:lnTo>
                  <a:lnTo>
                    <a:pt x="6" y="18"/>
                  </a:lnTo>
                  <a:lnTo>
                    <a:pt x="2" y="13"/>
                  </a:lnTo>
                  <a:lnTo>
                    <a:pt x="0" y="7"/>
                  </a:lnTo>
                  <a:lnTo>
                    <a:pt x="7" y="0"/>
                  </a:lnTo>
                  <a:lnTo>
                    <a:pt x="13" y="0"/>
                  </a:lnTo>
                  <a:lnTo>
                    <a:pt x="17" y="4"/>
                  </a:lnTo>
                  <a:lnTo>
                    <a:pt x="24" y="2"/>
                  </a:lnTo>
                  <a:lnTo>
                    <a:pt x="29" y="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0" name="Freeform 805"/>
            <p:cNvSpPr>
              <a:spLocks/>
            </p:cNvSpPr>
            <p:nvPr/>
          </p:nvSpPr>
          <p:spPr bwMode="gray">
            <a:xfrm>
              <a:off x="3792" y="2516"/>
              <a:ext cx="54" cy="79"/>
            </a:xfrm>
            <a:custGeom>
              <a:avLst/>
              <a:gdLst>
                <a:gd name="T0" fmla="*/ 2147483647 w 42"/>
                <a:gd name="T1" fmla="*/ 2147483647 h 60"/>
                <a:gd name="T2" fmla="*/ 2147483647 w 42"/>
                <a:gd name="T3" fmla="*/ 2147483647 h 60"/>
                <a:gd name="T4" fmla="*/ 2147483647 w 42"/>
                <a:gd name="T5" fmla="*/ 2147483647 h 60"/>
                <a:gd name="T6" fmla="*/ 2147483647 w 42"/>
                <a:gd name="T7" fmla="*/ 2147483647 h 60"/>
                <a:gd name="T8" fmla="*/ 2147483647 w 42"/>
                <a:gd name="T9" fmla="*/ 2147483647 h 60"/>
                <a:gd name="T10" fmla="*/ 2147483647 w 42"/>
                <a:gd name="T11" fmla="*/ 2147483647 h 60"/>
                <a:gd name="T12" fmla="*/ 2147483647 w 42"/>
                <a:gd name="T13" fmla="*/ 2147483647 h 60"/>
                <a:gd name="T14" fmla="*/ 2147483647 w 42"/>
                <a:gd name="T15" fmla="*/ 2147483647 h 60"/>
                <a:gd name="T16" fmla="*/ 2147483647 w 42"/>
                <a:gd name="T17" fmla="*/ 2147483647 h 60"/>
                <a:gd name="T18" fmla="*/ 2147483647 w 42"/>
                <a:gd name="T19" fmla="*/ 2147483647 h 60"/>
                <a:gd name="T20" fmla="*/ 2147483647 w 42"/>
                <a:gd name="T21" fmla="*/ 2147483647 h 60"/>
                <a:gd name="T22" fmla="*/ 2147483647 w 42"/>
                <a:gd name="T23" fmla="*/ 2147483647 h 60"/>
                <a:gd name="T24" fmla="*/ 2147483647 w 42"/>
                <a:gd name="T25" fmla="*/ 2147483647 h 60"/>
                <a:gd name="T26" fmla="*/ 2147483647 w 42"/>
                <a:gd name="T27" fmla="*/ 2147483647 h 60"/>
                <a:gd name="T28" fmla="*/ 0 w 42"/>
                <a:gd name="T29" fmla="*/ 2147483647 h 60"/>
                <a:gd name="T30" fmla="*/ 0 w 42"/>
                <a:gd name="T31" fmla="*/ 2147483647 h 60"/>
                <a:gd name="T32" fmla="*/ 2147483647 w 42"/>
                <a:gd name="T33" fmla="*/ 2147483647 h 60"/>
                <a:gd name="T34" fmla="*/ 2147483647 w 42"/>
                <a:gd name="T35" fmla="*/ 2147483647 h 60"/>
                <a:gd name="T36" fmla="*/ 2147483647 w 42"/>
                <a:gd name="T37" fmla="*/ 2147483647 h 60"/>
                <a:gd name="T38" fmla="*/ 0 w 42"/>
                <a:gd name="T39" fmla="*/ 2147483647 h 60"/>
                <a:gd name="T40" fmla="*/ 2147483647 w 42"/>
                <a:gd name="T41" fmla="*/ 0 h 60"/>
                <a:gd name="T42" fmla="*/ 2147483647 w 42"/>
                <a:gd name="T43" fmla="*/ 2147483647 h 60"/>
                <a:gd name="T44" fmla="*/ 2147483647 w 42"/>
                <a:gd name="T45" fmla="*/ 2147483647 h 60"/>
                <a:gd name="T46" fmla="*/ 2147483647 w 42"/>
                <a:gd name="T47" fmla="*/ 2147483647 h 60"/>
                <a:gd name="T48" fmla="*/ 2147483647 w 42"/>
                <a:gd name="T49" fmla="*/ 2147483647 h 60"/>
                <a:gd name="T50" fmla="*/ 2147483647 w 42"/>
                <a:gd name="T51" fmla="*/ 2147483647 h 60"/>
                <a:gd name="T52" fmla="*/ 2147483647 w 42"/>
                <a:gd name="T53" fmla="*/ 2147483647 h 60"/>
                <a:gd name="T54" fmla="*/ 2147483647 w 42"/>
                <a:gd name="T55" fmla="*/ 2147483647 h 60"/>
                <a:gd name="T56" fmla="*/ 2147483647 w 42"/>
                <a:gd name="T57" fmla="*/ 2147483647 h 60"/>
                <a:gd name="T58" fmla="*/ 2147483647 w 42"/>
                <a:gd name="T59" fmla="*/ 2147483647 h 60"/>
                <a:gd name="T60" fmla="*/ 2147483647 w 42"/>
                <a:gd name="T61" fmla="*/ 2147483647 h 60"/>
                <a:gd name="T62" fmla="*/ 2147483647 w 42"/>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60"/>
                <a:gd name="T98" fmla="*/ 42 w 42"/>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60">
                  <a:moveTo>
                    <a:pt x="41" y="53"/>
                  </a:moveTo>
                  <a:lnTo>
                    <a:pt x="36" y="60"/>
                  </a:lnTo>
                  <a:lnTo>
                    <a:pt x="34" y="54"/>
                  </a:lnTo>
                  <a:lnTo>
                    <a:pt x="34" y="46"/>
                  </a:lnTo>
                  <a:lnTo>
                    <a:pt x="27" y="38"/>
                  </a:lnTo>
                  <a:lnTo>
                    <a:pt x="23" y="39"/>
                  </a:lnTo>
                  <a:lnTo>
                    <a:pt x="22" y="42"/>
                  </a:lnTo>
                  <a:lnTo>
                    <a:pt x="23" y="47"/>
                  </a:lnTo>
                  <a:lnTo>
                    <a:pt x="14" y="52"/>
                  </a:lnTo>
                  <a:lnTo>
                    <a:pt x="8" y="53"/>
                  </a:lnTo>
                  <a:lnTo>
                    <a:pt x="7" y="50"/>
                  </a:lnTo>
                  <a:lnTo>
                    <a:pt x="7" y="36"/>
                  </a:lnTo>
                  <a:lnTo>
                    <a:pt x="4" y="31"/>
                  </a:lnTo>
                  <a:lnTo>
                    <a:pt x="4" y="22"/>
                  </a:lnTo>
                  <a:lnTo>
                    <a:pt x="0" y="17"/>
                  </a:lnTo>
                  <a:lnTo>
                    <a:pt x="0" y="13"/>
                  </a:lnTo>
                  <a:lnTo>
                    <a:pt x="7" y="13"/>
                  </a:lnTo>
                  <a:lnTo>
                    <a:pt x="6" y="9"/>
                  </a:lnTo>
                  <a:lnTo>
                    <a:pt x="4" y="5"/>
                  </a:lnTo>
                  <a:lnTo>
                    <a:pt x="0" y="4"/>
                  </a:lnTo>
                  <a:lnTo>
                    <a:pt x="4" y="0"/>
                  </a:lnTo>
                  <a:lnTo>
                    <a:pt x="11" y="1"/>
                  </a:lnTo>
                  <a:lnTo>
                    <a:pt x="17" y="7"/>
                  </a:lnTo>
                  <a:lnTo>
                    <a:pt x="33" y="6"/>
                  </a:lnTo>
                  <a:lnTo>
                    <a:pt x="36" y="11"/>
                  </a:lnTo>
                  <a:lnTo>
                    <a:pt x="36" y="15"/>
                  </a:lnTo>
                  <a:lnTo>
                    <a:pt x="30" y="21"/>
                  </a:lnTo>
                  <a:lnTo>
                    <a:pt x="32" y="29"/>
                  </a:lnTo>
                  <a:lnTo>
                    <a:pt x="38" y="31"/>
                  </a:lnTo>
                  <a:lnTo>
                    <a:pt x="40" y="41"/>
                  </a:lnTo>
                  <a:lnTo>
                    <a:pt x="42" y="48"/>
                  </a:lnTo>
                  <a:lnTo>
                    <a:pt x="41" y="5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1" name="Freeform 806"/>
            <p:cNvSpPr>
              <a:spLocks/>
            </p:cNvSpPr>
            <p:nvPr/>
          </p:nvSpPr>
          <p:spPr bwMode="gray">
            <a:xfrm>
              <a:off x="3839" y="2488"/>
              <a:ext cx="110" cy="255"/>
            </a:xfrm>
            <a:custGeom>
              <a:avLst/>
              <a:gdLst>
                <a:gd name="T0" fmla="*/ 2147483647 w 85"/>
                <a:gd name="T1" fmla="*/ 2147483647 h 196"/>
                <a:gd name="T2" fmla="*/ 2147483647 w 85"/>
                <a:gd name="T3" fmla="*/ 2147483647 h 196"/>
                <a:gd name="T4" fmla="*/ 2147483647 w 85"/>
                <a:gd name="T5" fmla="*/ 2147483647 h 196"/>
                <a:gd name="T6" fmla="*/ 2147483647 w 85"/>
                <a:gd name="T7" fmla="*/ 2147483647 h 196"/>
                <a:gd name="T8" fmla="*/ 2147483647 w 85"/>
                <a:gd name="T9" fmla="*/ 2147483647 h 196"/>
                <a:gd name="T10" fmla="*/ 2147483647 w 85"/>
                <a:gd name="T11" fmla="*/ 2147483647 h 196"/>
                <a:gd name="T12" fmla="*/ 2147483647 w 85"/>
                <a:gd name="T13" fmla="*/ 2147483647 h 196"/>
                <a:gd name="T14" fmla="*/ 2147483647 w 85"/>
                <a:gd name="T15" fmla="*/ 2147483647 h 196"/>
                <a:gd name="T16" fmla="*/ 2147483647 w 85"/>
                <a:gd name="T17" fmla="*/ 2147483647 h 196"/>
                <a:gd name="T18" fmla="*/ 2147483647 w 85"/>
                <a:gd name="T19" fmla="*/ 2147483647 h 196"/>
                <a:gd name="T20" fmla="*/ 2147483647 w 85"/>
                <a:gd name="T21" fmla="*/ 2147483647 h 196"/>
                <a:gd name="T22" fmla="*/ 2147483647 w 85"/>
                <a:gd name="T23" fmla="*/ 2147483647 h 196"/>
                <a:gd name="T24" fmla="*/ 2147483647 w 85"/>
                <a:gd name="T25" fmla="*/ 2147483647 h 196"/>
                <a:gd name="T26" fmla="*/ 2147483647 w 85"/>
                <a:gd name="T27" fmla="*/ 2147483647 h 196"/>
                <a:gd name="T28" fmla="*/ 2147483647 w 85"/>
                <a:gd name="T29" fmla="*/ 2147483647 h 196"/>
                <a:gd name="T30" fmla="*/ 2147483647 w 85"/>
                <a:gd name="T31" fmla="*/ 2147483647 h 196"/>
                <a:gd name="T32" fmla="*/ 2147483647 w 85"/>
                <a:gd name="T33" fmla="*/ 2147483647 h 196"/>
                <a:gd name="T34" fmla="*/ 2147483647 w 85"/>
                <a:gd name="T35" fmla="*/ 2147483647 h 196"/>
                <a:gd name="T36" fmla="*/ 2147483647 w 85"/>
                <a:gd name="T37" fmla="*/ 2147483647 h 196"/>
                <a:gd name="T38" fmla="*/ 2147483647 w 85"/>
                <a:gd name="T39" fmla="*/ 2147483647 h 196"/>
                <a:gd name="T40" fmla="*/ 2147483647 w 85"/>
                <a:gd name="T41" fmla="*/ 2147483647 h 196"/>
                <a:gd name="T42" fmla="*/ 2147483647 w 85"/>
                <a:gd name="T43" fmla="*/ 2147483647 h 196"/>
                <a:gd name="T44" fmla="*/ 2147483647 w 85"/>
                <a:gd name="T45" fmla="*/ 2147483647 h 196"/>
                <a:gd name="T46" fmla="*/ 2147483647 w 85"/>
                <a:gd name="T47" fmla="*/ 2147483647 h 196"/>
                <a:gd name="T48" fmla="*/ 2147483647 w 85"/>
                <a:gd name="T49" fmla="*/ 2147483647 h 196"/>
                <a:gd name="T50" fmla="*/ 2147483647 w 85"/>
                <a:gd name="T51" fmla="*/ 2147483647 h 196"/>
                <a:gd name="T52" fmla="*/ 2147483647 w 85"/>
                <a:gd name="T53" fmla="*/ 2147483647 h 196"/>
                <a:gd name="T54" fmla="*/ 2147483647 w 85"/>
                <a:gd name="T55" fmla="*/ 2147483647 h 196"/>
                <a:gd name="T56" fmla="*/ 2147483647 w 85"/>
                <a:gd name="T57" fmla="*/ 2147483647 h 196"/>
                <a:gd name="T58" fmla="*/ 2147483647 w 85"/>
                <a:gd name="T59" fmla="*/ 2147483647 h 196"/>
                <a:gd name="T60" fmla="*/ 2147483647 w 85"/>
                <a:gd name="T61" fmla="*/ 2147483647 h 196"/>
                <a:gd name="T62" fmla="*/ 2147483647 w 85"/>
                <a:gd name="T63" fmla="*/ 2147483647 h 196"/>
                <a:gd name="T64" fmla="*/ 2147483647 w 85"/>
                <a:gd name="T65" fmla="*/ 2147483647 h 196"/>
                <a:gd name="T66" fmla="*/ 0 w 85"/>
                <a:gd name="T67" fmla="*/ 2147483647 h 196"/>
                <a:gd name="T68" fmla="*/ 2147483647 w 85"/>
                <a:gd name="T69" fmla="*/ 2147483647 h 196"/>
                <a:gd name="T70" fmla="*/ 2147483647 w 85"/>
                <a:gd name="T71" fmla="*/ 2147483647 h 196"/>
                <a:gd name="T72" fmla="*/ 2147483647 w 85"/>
                <a:gd name="T73" fmla="*/ 2147483647 h 196"/>
                <a:gd name="T74" fmla="*/ 2147483647 w 85"/>
                <a:gd name="T75" fmla="*/ 2147483647 h 196"/>
                <a:gd name="T76" fmla="*/ 2147483647 w 85"/>
                <a:gd name="T77" fmla="*/ 2147483647 h 196"/>
                <a:gd name="T78" fmla="*/ 2147483647 w 85"/>
                <a:gd name="T79" fmla="*/ 2147483647 h 196"/>
                <a:gd name="T80" fmla="*/ 2147483647 w 85"/>
                <a:gd name="T81" fmla="*/ 2147483647 h 196"/>
                <a:gd name="T82" fmla="*/ 2147483647 w 85"/>
                <a:gd name="T83" fmla="*/ 2147483647 h 196"/>
                <a:gd name="T84" fmla="*/ 2147483647 w 85"/>
                <a:gd name="T85" fmla="*/ 2147483647 h 196"/>
                <a:gd name="T86" fmla="*/ 2147483647 w 85"/>
                <a:gd name="T87" fmla="*/ 2147483647 h 196"/>
                <a:gd name="T88" fmla="*/ 2147483647 w 85"/>
                <a:gd name="T89" fmla="*/ 0 h 196"/>
                <a:gd name="T90" fmla="*/ 2147483647 w 85"/>
                <a:gd name="T91" fmla="*/ 2147483647 h 196"/>
                <a:gd name="T92" fmla="*/ 2147483647 w 85"/>
                <a:gd name="T93" fmla="*/ 2147483647 h 196"/>
                <a:gd name="T94" fmla="*/ 2147483647 w 85"/>
                <a:gd name="T95" fmla="*/ 2147483647 h 196"/>
                <a:gd name="T96" fmla="*/ 2147483647 w 85"/>
                <a:gd name="T97" fmla="*/ 2147483647 h 196"/>
                <a:gd name="T98" fmla="*/ 2147483647 w 85"/>
                <a:gd name="T99" fmla="*/ 2147483647 h 196"/>
                <a:gd name="T100" fmla="*/ 2147483647 w 85"/>
                <a:gd name="T101" fmla="*/ 2147483647 h 196"/>
                <a:gd name="T102" fmla="*/ 2147483647 w 85"/>
                <a:gd name="T103" fmla="*/ 2147483647 h 196"/>
                <a:gd name="T104" fmla="*/ 2147483647 w 85"/>
                <a:gd name="T105" fmla="*/ 2147483647 h 196"/>
                <a:gd name="T106" fmla="*/ 2147483647 w 85"/>
                <a:gd name="T107" fmla="*/ 2147483647 h 196"/>
                <a:gd name="T108" fmla="*/ 2147483647 w 85"/>
                <a:gd name="T109" fmla="*/ 2147483647 h 196"/>
                <a:gd name="T110" fmla="*/ 2147483647 w 85"/>
                <a:gd name="T111" fmla="*/ 2147483647 h 196"/>
                <a:gd name="T112" fmla="*/ 2147483647 w 85"/>
                <a:gd name="T113" fmla="*/ 2147483647 h 196"/>
                <a:gd name="T114" fmla="*/ 2147483647 w 85"/>
                <a:gd name="T115" fmla="*/ 2147483647 h 1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
                <a:gd name="T175" fmla="*/ 0 h 196"/>
                <a:gd name="T176" fmla="*/ 85 w 85"/>
                <a:gd name="T177" fmla="*/ 196 h 1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 h="196">
                  <a:moveTo>
                    <a:pt x="76" y="87"/>
                  </a:moveTo>
                  <a:lnTo>
                    <a:pt x="64" y="90"/>
                  </a:lnTo>
                  <a:lnTo>
                    <a:pt x="62" y="97"/>
                  </a:lnTo>
                  <a:lnTo>
                    <a:pt x="58" y="97"/>
                  </a:lnTo>
                  <a:lnTo>
                    <a:pt x="53" y="100"/>
                  </a:lnTo>
                  <a:lnTo>
                    <a:pt x="54" y="113"/>
                  </a:lnTo>
                  <a:lnTo>
                    <a:pt x="61" y="120"/>
                  </a:lnTo>
                  <a:lnTo>
                    <a:pt x="63" y="135"/>
                  </a:lnTo>
                  <a:lnTo>
                    <a:pt x="59" y="141"/>
                  </a:lnTo>
                  <a:lnTo>
                    <a:pt x="67" y="158"/>
                  </a:lnTo>
                  <a:lnTo>
                    <a:pt x="67" y="172"/>
                  </a:lnTo>
                  <a:lnTo>
                    <a:pt x="66" y="182"/>
                  </a:lnTo>
                  <a:lnTo>
                    <a:pt x="64" y="189"/>
                  </a:lnTo>
                  <a:lnTo>
                    <a:pt x="61" y="196"/>
                  </a:lnTo>
                  <a:lnTo>
                    <a:pt x="62" y="185"/>
                  </a:lnTo>
                  <a:lnTo>
                    <a:pt x="62" y="172"/>
                  </a:lnTo>
                  <a:lnTo>
                    <a:pt x="62" y="166"/>
                  </a:lnTo>
                  <a:lnTo>
                    <a:pt x="61" y="162"/>
                  </a:lnTo>
                  <a:lnTo>
                    <a:pt x="56" y="155"/>
                  </a:lnTo>
                  <a:lnTo>
                    <a:pt x="54" y="144"/>
                  </a:lnTo>
                  <a:lnTo>
                    <a:pt x="53" y="132"/>
                  </a:lnTo>
                  <a:lnTo>
                    <a:pt x="49" y="129"/>
                  </a:lnTo>
                  <a:lnTo>
                    <a:pt x="47" y="125"/>
                  </a:lnTo>
                  <a:lnTo>
                    <a:pt x="42" y="130"/>
                  </a:lnTo>
                  <a:lnTo>
                    <a:pt x="38" y="136"/>
                  </a:lnTo>
                  <a:lnTo>
                    <a:pt x="27" y="139"/>
                  </a:lnTo>
                  <a:lnTo>
                    <a:pt x="22" y="137"/>
                  </a:lnTo>
                  <a:lnTo>
                    <a:pt x="23" y="131"/>
                  </a:lnTo>
                  <a:lnTo>
                    <a:pt x="21" y="123"/>
                  </a:lnTo>
                  <a:lnTo>
                    <a:pt x="21" y="110"/>
                  </a:lnTo>
                  <a:lnTo>
                    <a:pt x="14" y="104"/>
                  </a:lnTo>
                  <a:lnTo>
                    <a:pt x="12" y="95"/>
                  </a:lnTo>
                  <a:lnTo>
                    <a:pt x="3" y="88"/>
                  </a:lnTo>
                  <a:lnTo>
                    <a:pt x="0" y="82"/>
                  </a:lnTo>
                  <a:lnTo>
                    <a:pt x="5" y="75"/>
                  </a:lnTo>
                  <a:lnTo>
                    <a:pt x="6" y="70"/>
                  </a:lnTo>
                  <a:lnTo>
                    <a:pt x="13" y="66"/>
                  </a:lnTo>
                  <a:lnTo>
                    <a:pt x="11" y="53"/>
                  </a:lnTo>
                  <a:lnTo>
                    <a:pt x="15" y="52"/>
                  </a:lnTo>
                  <a:lnTo>
                    <a:pt x="16" y="46"/>
                  </a:lnTo>
                  <a:lnTo>
                    <a:pt x="22" y="45"/>
                  </a:lnTo>
                  <a:lnTo>
                    <a:pt x="32" y="14"/>
                  </a:lnTo>
                  <a:lnTo>
                    <a:pt x="44" y="8"/>
                  </a:lnTo>
                  <a:lnTo>
                    <a:pt x="49" y="1"/>
                  </a:lnTo>
                  <a:lnTo>
                    <a:pt x="55" y="0"/>
                  </a:lnTo>
                  <a:lnTo>
                    <a:pt x="60" y="13"/>
                  </a:lnTo>
                  <a:lnTo>
                    <a:pt x="62" y="26"/>
                  </a:lnTo>
                  <a:lnTo>
                    <a:pt x="54" y="36"/>
                  </a:lnTo>
                  <a:lnTo>
                    <a:pt x="54" y="48"/>
                  </a:lnTo>
                  <a:lnTo>
                    <a:pt x="60" y="48"/>
                  </a:lnTo>
                  <a:lnTo>
                    <a:pt x="68" y="58"/>
                  </a:lnTo>
                  <a:lnTo>
                    <a:pt x="68" y="68"/>
                  </a:lnTo>
                  <a:lnTo>
                    <a:pt x="75" y="68"/>
                  </a:lnTo>
                  <a:lnTo>
                    <a:pt x="76" y="71"/>
                  </a:lnTo>
                  <a:lnTo>
                    <a:pt x="83" y="74"/>
                  </a:lnTo>
                  <a:lnTo>
                    <a:pt x="85" y="77"/>
                  </a:lnTo>
                  <a:lnTo>
                    <a:pt x="82" y="78"/>
                  </a:lnTo>
                  <a:lnTo>
                    <a:pt x="76" y="87"/>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2" name="Freeform 807"/>
            <p:cNvSpPr>
              <a:spLocks/>
            </p:cNvSpPr>
            <p:nvPr/>
          </p:nvSpPr>
          <p:spPr bwMode="gray">
            <a:xfrm>
              <a:off x="3858" y="2706"/>
              <a:ext cx="5" cy="22"/>
            </a:xfrm>
            <a:custGeom>
              <a:avLst/>
              <a:gdLst>
                <a:gd name="T0" fmla="*/ 2147483647 w 4"/>
                <a:gd name="T1" fmla="*/ 2147483647 h 17"/>
                <a:gd name="T2" fmla="*/ 2147483647 w 4"/>
                <a:gd name="T3" fmla="*/ 2147483647 h 17"/>
                <a:gd name="T4" fmla="*/ 0 w 4"/>
                <a:gd name="T5" fmla="*/ 2147483647 h 17"/>
                <a:gd name="T6" fmla="*/ 2147483647 w 4"/>
                <a:gd name="T7" fmla="*/ 2147483647 h 17"/>
                <a:gd name="T8" fmla="*/ 2147483647 w 4"/>
                <a:gd name="T9" fmla="*/ 2147483647 h 17"/>
                <a:gd name="T10" fmla="*/ 2147483647 w 4"/>
                <a:gd name="T11" fmla="*/ 0 h 17"/>
                <a:gd name="T12" fmla="*/ 2147483647 w 4"/>
                <a:gd name="T13" fmla="*/ 2147483647 h 17"/>
                <a:gd name="T14" fmla="*/ 0 60000 65536"/>
                <a:gd name="T15" fmla="*/ 0 60000 65536"/>
                <a:gd name="T16" fmla="*/ 0 60000 65536"/>
                <a:gd name="T17" fmla="*/ 0 60000 65536"/>
                <a:gd name="T18" fmla="*/ 0 60000 65536"/>
                <a:gd name="T19" fmla="*/ 0 60000 65536"/>
                <a:gd name="T20" fmla="*/ 0 60000 65536"/>
                <a:gd name="T21" fmla="*/ 0 w 4"/>
                <a:gd name="T22" fmla="*/ 0 h 17"/>
                <a:gd name="T23" fmla="*/ 4 w 4"/>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17">
                  <a:moveTo>
                    <a:pt x="3" y="5"/>
                  </a:moveTo>
                  <a:lnTo>
                    <a:pt x="2" y="17"/>
                  </a:lnTo>
                  <a:lnTo>
                    <a:pt x="0" y="17"/>
                  </a:lnTo>
                  <a:lnTo>
                    <a:pt x="1" y="12"/>
                  </a:lnTo>
                  <a:lnTo>
                    <a:pt x="2" y="3"/>
                  </a:lnTo>
                  <a:lnTo>
                    <a:pt x="4" y="0"/>
                  </a:lnTo>
                  <a:lnTo>
                    <a:pt x="3" y="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3" name="Freeform 808"/>
            <p:cNvSpPr>
              <a:spLocks/>
            </p:cNvSpPr>
            <p:nvPr/>
          </p:nvSpPr>
          <p:spPr bwMode="gray">
            <a:xfrm>
              <a:off x="3858" y="2734"/>
              <a:ext cx="3" cy="4"/>
            </a:xfrm>
            <a:custGeom>
              <a:avLst/>
              <a:gdLst>
                <a:gd name="T0" fmla="*/ 0 w 2"/>
                <a:gd name="T1" fmla="*/ 2147483647 h 3"/>
                <a:gd name="T2" fmla="*/ 0 w 2"/>
                <a:gd name="T3" fmla="*/ 0 h 3"/>
                <a:gd name="T4" fmla="*/ 2147483647 w 2"/>
                <a:gd name="T5" fmla="*/ 2147483647 h 3"/>
                <a:gd name="T6" fmla="*/ 2147483647 w 2"/>
                <a:gd name="T7" fmla="*/ 2147483647 h 3"/>
                <a:gd name="T8" fmla="*/ 0 w 2"/>
                <a:gd name="T9" fmla="*/ 2147483647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lnTo>
                    <a:pt x="0" y="0"/>
                  </a:lnTo>
                  <a:lnTo>
                    <a:pt x="2" y="2"/>
                  </a:lnTo>
                  <a:lnTo>
                    <a:pt x="2" y="3"/>
                  </a:lnTo>
                  <a:lnTo>
                    <a:pt x="0" y="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4" name="Freeform 809"/>
            <p:cNvSpPr>
              <a:spLocks/>
            </p:cNvSpPr>
            <p:nvPr/>
          </p:nvSpPr>
          <p:spPr bwMode="gray">
            <a:xfrm>
              <a:off x="3546" y="2395"/>
              <a:ext cx="356" cy="379"/>
            </a:xfrm>
            <a:custGeom>
              <a:avLst/>
              <a:gdLst>
                <a:gd name="T0" fmla="*/ 2147483647 w 273"/>
                <a:gd name="T1" fmla="*/ 2147483647 h 292"/>
                <a:gd name="T2" fmla="*/ 2147483647 w 273"/>
                <a:gd name="T3" fmla="*/ 2147483647 h 292"/>
                <a:gd name="T4" fmla="*/ 2147483647 w 273"/>
                <a:gd name="T5" fmla="*/ 2147483647 h 292"/>
                <a:gd name="T6" fmla="*/ 2147483647 w 273"/>
                <a:gd name="T7" fmla="*/ 2147483647 h 292"/>
                <a:gd name="T8" fmla="*/ 2147483647 w 273"/>
                <a:gd name="T9" fmla="*/ 2147483647 h 292"/>
                <a:gd name="T10" fmla="*/ 2147483647 w 273"/>
                <a:gd name="T11" fmla="*/ 2147483647 h 292"/>
                <a:gd name="T12" fmla="*/ 2147483647 w 273"/>
                <a:gd name="T13" fmla="*/ 2147483647 h 292"/>
                <a:gd name="T14" fmla="*/ 2147483647 w 273"/>
                <a:gd name="T15" fmla="*/ 2147483647 h 292"/>
                <a:gd name="T16" fmla="*/ 2147483647 w 273"/>
                <a:gd name="T17" fmla="*/ 2147483647 h 292"/>
                <a:gd name="T18" fmla="*/ 2147483647 w 273"/>
                <a:gd name="T19" fmla="*/ 2147483647 h 292"/>
                <a:gd name="T20" fmla="*/ 2147483647 w 273"/>
                <a:gd name="T21" fmla="*/ 2147483647 h 292"/>
                <a:gd name="T22" fmla="*/ 2147483647 w 273"/>
                <a:gd name="T23" fmla="*/ 2147483647 h 292"/>
                <a:gd name="T24" fmla="*/ 2147483647 w 273"/>
                <a:gd name="T25" fmla="*/ 2147483647 h 292"/>
                <a:gd name="T26" fmla="*/ 2147483647 w 273"/>
                <a:gd name="T27" fmla="*/ 2147483647 h 292"/>
                <a:gd name="T28" fmla="*/ 2147483647 w 273"/>
                <a:gd name="T29" fmla="*/ 2147483647 h 292"/>
                <a:gd name="T30" fmla="*/ 2147483647 w 273"/>
                <a:gd name="T31" fmla="*/ 2147483647 h 292"/>
                <a:gd name="T32" fmla="*/ 2147483647 w 273"/>
                <a:gd name="T33" fmla="*/ 2147483647 h 292"/>
                <a:gd name="T34" fmla="*/ 2147483647 w 273"/>
                <a:gd name="T35" fmla="*/ 2147483647 h 292"/>
                <a:gd name="T36" fmla="*/ 2147483647 w 273"/>
                <a:gd name="T37" fmla="*/ 2147483647 h 292"/>
                <a:gd name="T38" fmla="*/ 2147483647 w 273"/>
                <a:gd name="T39" fmla="*/ 2147483647 h 292"/>
                <a:gd name="T40" fmla="*/ 2147483647 w 273"/>
                <a:gd name="T41" fmla="*/ 2147483647 h 292"/>
                <a:gd name="T42" fmla="*/ 2147483647 w 273"/>
                <a:gd name="T43" fmla="*/ 2147483647 h 292"/>
                <a:gd name="T44" fmla="*/ 2147483647 w 273"/>
                <a:gd name="T45" fmla="*/ 2147483647 h 292"/>
                <a:gd name="T46" fmla="*/ 2147483647 w 273"/>
                <a:gd name="T47" fmla="*/ 2147483647 h 292"/>
                <a:gd name="T48" fmla="*/ 2147483647 w 273"/>
                <a:gd name="T49" fmla="*/ 2147483647 h 292"/>
                <a:gd name="T50" fmla="*/ 2147483647 w 273"/>
                <a:gd name="T51" fmla="*/ 2147483647 h 292"/>
                <a:gd name="T52" fmla="*/ 2147483647 w 273"/>
                <a:gd name="T53" fmla="*/ 2147483647 h 292"/>
                <a:gd name="T54" fmla="*/ 2147483647 w 273"/>
                <a:gd name="T55" fmla="*/ 2147483647 h 292"/>
                <a:gd name="T56" fmla="*/ 2147483647 w 273"/>
                <a:gd name="T57" fmla="*/ 2147483647 h 292"/>
                <a:gd name="T58" fmla="*/ 2147483647 w 273"/>
                <a:gd name="T59" fmla="*/ 2147483647 h 292"/>
                <a:gd name="T60" fmla="*/ 2147483647 w 273"/>
                <a:gd name="T61" fmla="*/ 2147483647 h 292"/>
                <a:gd name="T62" fmla="*/ 2147483647 w 273"/>
                <a:gd name="T63" fmla="*/ 2147483647 h 292"/>
                <a:gd name="T64" fmla="*/ 2147483647 w 273"/>
                <a:gd name="T65" fmla="*/ 2147483647 h 292"/>
                <a:gd name="T66" fmla="*/ 2147483647 w 273"/>
                <a:gd name="T67" fmla="*/ 2147483647 h 292"/>
                <a:gd name="T68" fmla="*/ 2147483647 w 273"/>
                <a:gd name="T69" fmla="*/ 2147483647 h 292"/>
                <a:gd name="T70" fmla="*/ 2147483647 w 273"/>
                <a:gd name="T71" fmla="*/ 2147483647 h 292"/>
                <a:gd name="T72" fmla="*/ 2147483647 w 273"/>
                <a:gd name="T73" fmla="*/ 2147483647 h 292"/>
                <a:gd name="T74" fmla="*/ 0 w 273"/>
                <a:gd name="T75" fmla="*/ 2147483647 h 292"/>
                <a:gd name="T76" fmla="*/ 2147483647 w 273"/>
                <a:gd name="T77" fmla="*/ 2147483647 h 292"/>
                <a:gd name="T78" fmla="*/ 2147483647 w 273"/>
                <a:gd name="T79" fmla="*/ 2147483647 h 292"/>
                <a:gd name="T80" fmla="*/ 2147483647 w 273"/>
                <a:gd name="T81" fmla="*/ 2147483647 h 292"/>
                <a:gd name="T82" fmla="*/ 2147483647 w 273"/>
                <a:gd name="T83" fmla="*/ 2147483647 h 292"/>
                <a:gd name="T84" fmla="*/ 2147483647 w 273"/>
                <a:gd name="T85" fmla="*/ 2147483647 h 292"/>
                <a:gd name="T86" fmla="*/ 2147483647 w 273"/>
                <a:gd name="T87" fmla="*/ 0 h 292"/>
                <a:gd name="T88" fmla="*/ 2147483647 w 273"/>
                <a:gd name="T89" fmla="*/ 2147483647 h 292"/>
                <a:gd name="T90" fmla="*/ 2147483647 w 273"/>
                <a:gd name="T91" fmla="*/ 2147483647 h 292"/>
                <a:gd name="T92" fmla="*/ 2147483647 w 273"/>
                <a:gd name="T93" fmla="*/ 2147483647 h 292"/>
                <a:gd name="T94" fmla="*/ 2147483647 w 273"/>
                <a:gd name="T95" fmla="*/ 2147483647 h 2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3"/>
                <a:gd name="T145" fmla="*/ 0 h 292"/>
                <a:gd name="T146" fmla="*/ 273 w 273"/>
                <a:gd name="T147" fmla="*/ 292 h 2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3" h="292">
                  <a:moveTo>
                    <a:pt x="119" y="50"/>
                  </a:moveTo>
                  <a:lnTo>
                    <a:pt x="116" y="57"/>
                  </a:lnTo>
                  <a:lnTo>
                    <a:pt x="114" y="64"/>
                  </a:lnTo>
                  <a:lnTo>
                    <a:pt x="116" y="72"/>
                  </a:lnTo>
                  <a:lnTo>
                    <a:pt x="122" y="74"/>
                  </a:lnTo>
                  <a:lnTo>
                    <a:pt x="126" y="77"/>
                  </a:lnTo>
                  <a:lnTo>
                    <a:pt x="143" y="81"/>
                  </a:lnTo>
                  <a:lnTo>
                    <a:pt x="153" y="82"/>
                  </a:lnTo>
                  <a:lnTo>
                    <a:pt x="164" y="91"/>
                  </a:lnTo>
                  <a:lnTo>
                    <a:pt x="174" y="95"/>
                  </a:lnTo>
                  <a:lnTo>
                    <a:pt x="185" y="93"/>
                  </a:lnTo>
                  <a:lnTo>
                    <a:pt x="188" y="85"/>
                  </a:lnTo>
                  <a:lnTo>
                    <a:pt x="186" y="77"/>
                  </a:lnTo>
                  <a:lnTo>
                    <a:pt x="190" y="76"/>
                  </a:lnTo>
                  <a:lnTo>
                    <a:pt x="196" y="79"/>
                  </a:lnTo>
                  <a:lnTo>
                    <a:pt x="198" y="85"/>
                  </a:lnTo>
                  <a:lnTo>
                    <a:pt x="202" y="90"/>
                  </a:lnTo>
                  <a:lnTo>
                    <a:pt x="225" y="88"/>
                  </a:lnTo>
                  <a:lnTo>
                    <a:pt x="225" y="78"/>
                  </a:lnTo>
                  <a:lnTo>
                    <a:pt x="240" y="66"/>
                  </a:lnTo>
                  <a:lnTo>
                    <a:pt x="262" y="59"/>
                  </a:lnTo>
                  <a:lnTo>
                    <a:pt x="266" y="62"/>
                  </a:lnTo>
                  <a:lnTo>
                    <a:pt x="265" y="66"/>
                  </a:lnTo>
                  <a:lnTo>
                    <a:pt x="273" y="73"/>
                  </a:lnTo>
                  <a:lnTo>
                    <a:pt x="268" y="80"/>
                  </a:lnTo>
                  <a:lnTo>
                    <a:pt x="256" y="86"/>
                  </a:lnTo>
                  <a:lnTo>
                    <a:pt x="246" y="117"/>
                  </a:lnTo>
                  <a:lnTo>
                    <a:pt x="240" y="118"/>
                  </a:lnTo>
                  <a:lnTo>
                    <a:pt x="239" y="124"/>
                  </a:lnTo>
                  <a:lnTo>
                    <a:pt x="235" y="125"/>
                  </a:lnTo>
                  <a:lnTo>
                    <a:pt x="237" y="138"/>
                  </a:lnTo>
                  <a:lnTo>
                    <a:pt x="230" y="142"/>
                  </a:lnTo>
                  <a:lnTo>
                    <a:pt x="228" y="135"/>
                  </a:lnTo>
                  <a:lnTo>
                    <a:pt x="226" y="125"/>
                  </a:lnTo>
                  <a:lnTo>
                    <a:pt x="220" y="123"/>
                  </a:lnTo>
                  <a:lnTo>
                    <a:pt x="218" y="115"/>
                  </a:lnTo>
                  <a:lnTo>
                    <a:pt x="224" y="109"/>
                  </a:lnTo>
                  <a:lnTo>
                    <a:pt x="224" y="105"/>
                  </a:lnTo>
                  <a:lnTo>
                    <a:pt x="221" y="100"/>
                  </a:lnTo>
                  <a:lnTo>
                    <a:pt x="205" y="101"/>
                  </a:lnTo>
                  <a:lnTo>
                    <a:pt x="199" y="95"/>
                  </a:lnTo>
                  <a:lnTo>
                    <a:pt x="192" y="94"/>
                  </a:lnTo>
                  <a:lnTo>
                    <a:pt x="188" y="98"/>
                  </a:lnTo>
                  <a:lnTo>
                    <a:pt x="192" y="99"/>
                  </a:lnTo>
                  <a:lnTo>
                    <a:pt x="194" y="103"/>
                  </a:lnTo>
                  <a:lnTo>
                    <a:pt x="195" y="107"/>
                  </a:lnTo>
                  <a:lnTo>
                    <a:pt x="188" y="107"/>
                  </a:lnTo>
                  <a:lnTo>
                    <a:pt x="188" y="111"/>
                  </a:lnTo>
                  <a:lnTo>
                    <a:pt x="192" y="116"/>
                  </a:lnTo>
                  <a:lnTo>
                    <a:pt x="192" y="125"/>
                  </a:lnTo>
                  <a:lnTo>
                    <a:pt x="195" y="130"/>
                  </a:lnTo>
                  <a:lnTo>
                    <a:pt x="195" y="144"/>
                  </a:lnTo>
                  <a:lnTo>
                    <a:pt x="179" y="149"/>
                  </a:lnTo>
                  <a:lnTo>
                    <a:pt x="176" y="156"/>
                  </a:lnTo>
                  <a:lnTo>
                    <a:pt x="178" y="160"/>
                  </a:lnTo>
                  <a:lnTo>
                    <a:pt x="176" y="164"/>
                  </a:lnTo>
                  <a:lnTo>
                    <a:pt x="169" y="168"/>
                  </a:lnTo>
                  <a:lnTo>
                    <a:pt x="162" y="170"/>
                  </a:lnTo>
                  <a:lnTo>
                    <a:pt x="156" y="176"/>
                  </a:lnTo>
                  <a:lnTo>
                    <a:pt x="155" y="181"/>
                  </a:lnTo>
                  <a:lnTo>
                    <a:pt x="149" y="185"/>
                  </a:lnTo>
                  <a:lnTo>
                    <a:pt x="147" y="188"/>
                  </a:lnTo>
                  <a:lnTo>
                    <a:pt x="141" y="191"/>
                  </a:lnTo>
                  <a:lnTo>
                    <a:pt x="134" y="200"/>
                  </a:lnTo>
                  <a:lnTo>
                    <a:pt x="131" y="207"/>
                  </a:lnTo>
                  <a:lnTo>
                    <a:pt x="126" y="207"/>
                  </a:lnTo>
                  <a:lnTo>
                    <a:pt x="121" y="212"/>
                  </a:lnTo>
                  <a:lnTo>
                    <a:pt x="116" y="213"/>
                  </a:lnTo>
                  <a:lnTo>
                    <a:pt x="114" y="217"/>
                  </a:lnTo>
                  <a:lnTo>
                    <a:pt x="114" y="227"/>
                  </a:lnTo>
                  <a:lnTo>
                    <a:pt x="115" y="232"/>
                  </a:lnTo>
                  <a:lnTo>
                    <a:pt x="114" y="246"/>
                  </a:lnTo>
                  <a:lnTo>
                    <a:pt x="111" y="252"/>
                  </a:lnTo>
                  <a:lnTo>
                    <a:pt x="112" y="266"/>
                  </a:lnTo>
                  <a:lnTo>
                    <a:pt x="108" y="267"/>
                  </a:lnTo>
                  <a:lnTo>
                    <a:pt x="105" y="271"/>
                  </a:lnTo>
                  <a:lnTo>
                    <a:pt x="105" y="275"/>
                  </a:lnTo>
                  <a:lnTo>
                    <a:pt x="100" y="280"/>
                  </a:lnTo>
                  <a:lnTo>
                    <a:pt x="98" y="284"/>
                  </a:lnTo>
                  <a:lnTo>
                    <a:pt x="96" y="286"/>
                  </a:lnTo>
                  <a:lnTo>
                    <a:pt x="91" y="292"/>
                  </a:lnTo>
                  <a:lnTo>
                    <a:pt x="84" y="289"/>
                  </a:lnTo>
                  <a:lnTo>
                    <a:pt x="80" y="284"/>
                  </a:lnTo>
                  <a:lnTo>
                    <a:pt x="77" y="271"/>
                  </a:lnTo>
                  <a:lnTo>
                    <a:pt x="74" y="262"/>
                  </a:lnTo>
                  <a:lnTo>
                    <a:pt x="70" y="253"/>
                  </a:lnTo>
                  <a:lnTo>
                    <a:pt x="65" y="245"/>
                  </a:lnTo>
                  <a:lnTo>
                    <a:pt x="64" y="240"/>
                  </a:lnTo>
                  <a:lnTo>
                    <a:pt x="63" y="234"/>
                  </a:lnTo>
                  <a:lnTo>
                    <a:pt x="61" y="229"/>
                  </a:lnTo>
                  <a:lnTo>
                    <a:pt x="55" y="212"/>
                  </a:lnTo>
                  <a:lnTo>
                    <a:pt x="52" y="207"/>
                  </a:lnTo>
                  <a:lnTo>
                    <a:pt x="47" y="189"/>
                  </a:lnTo>
                  <a:lnTo>
                    <a:pt x="45" y="174"/>
                  </a:lnTo>
                  <a:lnTo>
                    <a:pt x="44" y="158"/>
                  </a:lnTo>
                  <a:lnTo>
                    <a:pt x="43" y="155"/>
                  </a:lnTo>
                  <a:lnTo>
                    <a:pt x="43" y="145"/>
                  </a:lnTo>
                  <a:lnTo>
                    <a:pt x="40" y="141"/>
                  </a:lnTo>
                  <a:lnTo>
                    <a:pt x="38" y="150"/>
                  </a:lnTo>
                  <a:lnTo>
                    <a:pt x="38" y="154"/>
                  </a:lnTo>
                  <a:lnTo>
                    <a:pt x="35" y="159"/>
                  </a:lnTo>
                  <a:lnTo>
                    <a:pt x="25" y="160"/>
                  </a:lnTo>
                  <a:lnTo>
                    <a:pt x="19" y="156"/>
                  </a:lnTo>
                  <a:lnTo>
                    <a:pt x="9" y="145"/>
                  </a:lnTo>
                  <a:lnTo>
                    <a:pt x="9" y="140"/>
                  </a:lnTo>
                  <a:lnTo>
                    <a:pt x="13" y="141"/>
                  </a:lnTo>
                  <a:lnTo>
                    <a:pt x="17" y="140"/>
                  </a:lnTo>
                  <a:lnTo>
                    <a:pt x="21" y="135"/>
                  </a:lnTo>
                  <a:lnTo>
                    <a:pt x="14" y="137"/>
                  </a:lnTo>
                  <a:lnTo>
                    <a:pt x="8" y="137"/>
                  </a:lnTo>
                  <a:lnTo>
                    <a:pt x="5" y="134"/>
                  </a:lnTo>
                  <a:lnTo>
                    <a:pt x="5" y="130"/>
                  </a:lnTo>
                  <a:lnTo>
                    <a:pt x="2" y="129"/>
                  </a:lnTo>
                  <a:lnTo>
                    <a:pt x="0" y="126"/>
                  </a:lnTo>
                  <a:lnTo>
                    <a:pt x="5" y="121"/>
                  </a:lnTo>
                  <a:lnTo>
                    <a:pt x="13" y="116"/>
                  </a:lnTo>
                  <a:lnTo>
                    <a:pt x="26" y="118"/>
                  </a:lnTo>
                  <a:lnTo>
                    <a:pt x="28" y="110"/>
                  </a:lnTo>
                  <a:lnTo>
                    <a:pt x="16" y="90"/>
                  </a:lnTo>
                  <a:lnTo>
                    <a:pt x="21" y="77"/>
                  </a:lnTo>
                  <a:lnTo>
                    <a:pt x="25" y="81"/>
                  </a:lnTo>
                  <a:lnTo>
                    <a:pt x="33" y="80"/>
                  </a:lnTo>
                  <a:lnTo>
                    <a:pt x="51" y="61"/>
                  </a:lnTo>
                  <a:lnTo>
                    <a:pt x="53" y="52"/>
                  </a:lnTo>
                  <a:lnTo>
                    <a:pt x="59" y="48"/>
                  </a:lnTo>
                  <a:lnTo>
                    <a:pt x="61" y="38"/>
                  </a:lnTo>
                  <a:lnTo>
                    <a:pt x="67" y="32"/>
                  </a:lnTo>
                  <a:lnTo>
                    <a:pt x="69" y="26"/>
                  </a:lnTo>
                  <a:lnTo>
                    <a:pt x="63" y="19"/>
                  </a:lnTo>
                  <a:lnTo>
                    <a:pt x="56" y="16"/>
                  </a:lnTo>
                  <a:lnTo>
                    <a:pt x="57" y="0"/>
                  </a:lnTo>
                  <a:lnTo>
                    <a:pt x="58" y="0"/>
                  </a:lnTo>
                  <a:lnTo>
                    <a:pt x="75" y="3"/>
                  </a:lnTo>
                  <a:lnTo>
                    <a:pt x="101" y="21"/>
                  </a:lnTo>
                  <a:lnTo>
                    <a:pt x="103" y="20"/>
                  </a:lnTo>
                  <a:lnTo>
                    <a:pt x="103" y="21"/>
                  </a:lnTo>
                  <a:lnTo>
                    <a:pt x="100" y="23"/>
                  </a:lnTo>
                  <a:lnTo>
                    <a:pt x="97" y="22"/>
                  </a:lnTo>
                  <a:lnTo>
                    <a:pt x="95" y="24"/>
                  </a:lnTo>
                  <a:lnTo>
                    <a:pt x="100" y="30"/>
                  </a:lnTo>
                  <a:lnTo>
                    <a:pt x="100" y="39"/>
                  </a:lnTo>
                  <a:lnTo>
                    <a:pt x="104" y="42"/>
                  </a:lnTo>
                  <a:lnTo>
                    <a:pt x="112" y="42"/>
                  </a:lnTo>
                  <a:lnTo>
                    <a:pt x="119" y="50"/>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5" name="Freeform 810"/>
            <p:cNvSpPr>
              <a:spLocks/>
            </p:cNvSpPr>
            <p:nvPr/>
          </p:nvSpPr>
          <p:spPr bwMode="gray">
            <a:xfrm>
              <a:off x="3615" y="2036"/>
              <a:ext cx="745" cy="567"/>
            </a:xfrm>
            <a:custGeom>
              <a:avLst/>
              <a:gdLst>
                <a:gd name="T0" fmla="*/ 2147483647 w 571"/>
                <a:gd name="T1" fmla="*/ 2147483647 h 435"/>
                <a:gd name="T2" fmla="*/ 0 w 571"/>
                <a:gd name="T3" fmla="*/ 2147483647 h 435"/>
                <a:gd name="T4" fmla="*/ 2147483647 w 571"/>
                <a:gd name="T5" fmla="*/ 2147483647 h 435"/>
                <a:gd name="T6" fmla="*/ 2147483647 w 571"/>
                <a:gd name="T7" fmla="*/ 2147483647 h 435"/>
                <a:gd name="T8" fmla="*/ 2147483647 w 571"/>
                <a:gd name="T9" fmla="*/ 2147483647 h 435"/>
                <a:gd name="T10" fmla="*/ 2147483647 w 571"/>
                <a:gd name="T11" fmla="*/ 2147483647 h 435"/>
                <a:gd name="T12" fmla="*/ 2147483647 w 571"/>
                <a:gd name="T13" fmla="*/ 2147483647 h 435"/>
                <a:gd name="T14" fmla="*/ 2147483647 w 571"/>
                <a:gd name="T15" fmla="*/ 2147483647 h 435"/>
                <a:gd name="T16" fmla="*/ 2147483647 w 571"/>
                <a:gd name="T17" fmla="*/ 2147483647 h 435"/>
                <a:gd name="T18" fmla="*/ 2147483647 w 571"/>
                <a:gd name="T19" fmla="*/ 2147483647 h 435"/>
                <a:gd name="T20" fmla="*/ 2147483647 w 571"/>
                <a:gd name="T21" fmla="*/ 2147483647 h 435"/>
                <a:gd name="T22" fmla="*/ 2147483647 w 571"/>
                <a:gd name="T23" fmla="*/ 2147483647 h 435"/>
                <a:gd name="T24" fmla="*/ 2147483647 w 571"/>
                <a:gd name="T25" fmla="*/ 2147483647 h 435"/>
                <a:gd name="T26" fmla="*/ 2147483647 w 571"/>
                <a:gd name="T27" fmla="*/ 2147483647 h 435"/>
                <a:gd name="T28" fmla="*/ 2147483647 w 571"/>
                <a:gd name="T29" fmla="*/ 2147483647 h 435"/>
                <a:gd name="T30" fmla="*/ 2147483647 w 571"/>
                <a:gd name="T31" fmla="*/ 2147483647 h 435"/>
                <a:gd name="T32" fmla="*/ 2147483647 w 571"/>
                <a:gd name="T33" fmla="*/ 2147483647 h 435"/>
                <a:gd name="T34" fmla="*/ 2147483647 w 571"/>
                <a:gd name="T35" fmla="*/ 2147483647 h 435"/>
                <a:gd name="T36" fmla="*/ 2147483647 w 571"/>
                <a:gd name="T37" fmla="*/ 2147483647 h 435"/>
                <a:gd name="T38" fmla="*/ 2147483647 w 571"/>
                <a:gd name="T39" fmla="*/ 2147483647 h 435"/>
                <a:gd name="T40" fmla="*/ 2147483647 w 571"/>
                <a:gd name="T41" fmla="*/ 2147483647 h 435"/>
                <a:gd name="T42" fmla="*/ 2147483647 w 571"/>
                <a:gd name="T43" fmla="*/ 2147483647 h 435"/>
                <a:gd name="T44" fmla="*/ 2147483647 w 571"/>
                <a:gd name="T45" fmla="*/ 2147483647 h 435"/>
                <a:gd name="T46" fmla="*/ 2147483647 w 571"/>
                <a:gd name="T47" fmla="*/ 2147483647 h 435"/>
                <a:gd name="T48" fmla="*/ 2147483647 w 571"/>
                <a:gd name="T49" fmla="*/ 2147483647 h 435"/>
                <a:gd name="T50" fmla="*/ 2147483647 w 571"/>
                <a:gd name="T51" fmla="*/ 2147483647 h 435"/>
                <a:gd name="T52" fmla="*/ 2147483647 w 571"/>
                <a:gd name="T53" fmla="*/ 2147483647 h 435"/>
                <a:gd name="T54" fmla="*/ 2147483647 w 571"/>
                <a:gd name="T55" fmla="*/ 2147483647 h 435"/>
                <a:gd name="T56" fmla="*/ 2147483647 w 571"/>
                <a:gd name="T57" fmla="*/ 2147483647 h 435"/>
                <a:gd name="T58" fmla="*/ 2147483647 w 571"/>
                <a:gd name="T59" fmla="*/ 2147483647 h 435"/>
                <a:gd name="T60" fmla="*/ 2147483647 w 571"/>
                <a:gd name="T61" fmla="*/ 2147483647 h 435"/>
                <a:gd name="T62" fmla="*/ 2147483647 w 571"/>
                <a:gd name="T63" fmla="*/ 2147483647 h 435"/>
                <a:gd name="T64" fmla="*/ 2147483647 w 571"/>
                <a:gd name="T65" fmla="*/ 2147483647 h 435"/>
                <a:gd name="T66" fmla="*/ 2147483647 w 571"/>
                <a:gd name="T67" fmla="*/ 2147483647 h 435"/>
                <a:gd name="T68" fmla="*/ 2147483647 w 571"/>
                <a:gd name="T69" fmla="*/ 2147483647 h 435"/>
                <a:gd name="T70" fmla="*/ 2147483647 w 571"/>
                <a:gd name="T71" fmla="*/ 2147483647 h 435"/>
                <a:gd name="T72" fmla="*/ 2147483647 w 571"/>
                <a:gd name="T73" fmla="*/ 2147483647 h 435"/>
                <a:gd name="T74" fmla="*/ 2147483647 w 571"/>
                <a:gd name="T75" fmla="*/ 2147483647 h 435"/>
                <a:gd name="T76" fmla="*/ 2147483647 w 571"/>
                <a:gd name="T77" fmla="*/ 2147483647 h 435"/>
                <a:gd name="T78" fmla="*/ 2147483647 w 571"/>
                <a:gd name="T79" fmla="*/ 2147483647 h 435"/>
                <a:gd name="T80" fmla="*/ 2147483647 w 571"/>
                <a:gd name="T81" fmla="*/ 2147483647 h 435"/>
                <a:gd name="T82" fmla="*/ 2147483647 w 571"/>
                <a:gd name="T83" fmla="*/ 2147483647 h 435"/>
                <a:gd name="T84" fmla="*/ 2147483647 w 571"/>
                <a:gd name="T85" fmla="*/ 2147483647 h 435"/>
                <a:gd name="T86" fmla="*/ 2147483647 w 571"/>
                <a:gd name="T87" fmla="*/ 2147483647 h 435"/>
                <a:gd name="T88" fmla="*/ 2147483647 w 571"/>
                <a:gd name="T89" fmla="*/ 2147483647 h 435"/>
                <a:gd name="T90" fmla="*/ 2147483647 w 571"/>
                <a:gd name="T91" fmla="*/ 2147483647 h 435"/>
                <a:gd name="T92" fmla="*/ 2147483647 w 571"/>
                <a:gd name="T93" fmla="*/ 2147483647 h 435"/>
                <a:gd name="T94" fmla="*/ 2147483647 w 571"/>
                <a:gd name="T95" fmla="*/ 2147483647 h 435"/>
                <a:gd name="T96" fmla="*/ 2147483647 w 571"/>
                <a:gd name="T97" fmla="*/ 2147483647 h 435"/>
                <a:gd name="T98" fmla="*/ 2147483647 w 571"/>
                <a:gd name="T99" fmla="*/ 2147483647 h 435"/>
                <a:gd name="T100" fmla="*/ 2147483647 w 571"/>
                <a:gd name="T101" fmla="*/ 2147483647 h 435"/>
                <a:gd name="T102" fmla="*/ 2147483647 w 571"/>
                <a:gd name="T103" fmla="*/ 2147483647 h 435"/>
                <a:gd name="T104" fmla="*/ 2147483647 w 571"/>
                <a:gd name="T105" fmla="*/ 2147483647 h 435"/>
                <a:gd name="T106" fmla="*/ 2147483647 w 571"/>
                <a:gd name="T107" fmla="*/ 2147483647 h 435"/>
                <a:gd name="T108" fmla="*/ 2147483647 w 571"/>
                <a:gd name="T109" fmla="*/ 2147483647 h 435"/>
                <a:gd name="T110" fmla="*/ 2147483647 w 571"/>
                <a:gd name="T111" fmla="*/ 2147483647 h 4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435"/>
                <a:gd name="T170" fmla="*/ 571 w 571"/>
                <a:gd name="T171" fmla="*/ 435 h 4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435">
                  <a:moveTo>
                    <a:pt x="28" y="265"/>
                  </a:moveTo>
                  <a:lnTo>
                    <a:pt x="21" y="259"/>
                  </a:lnTo>
                  <a:lnTo>
                    <a:pt x="19" y="251"/>
                  </a:lnTo>
                  <a:lnTo>
                    <a:pt x="15" y="246"/>
                  </a:lnTo>
                  <a:lnTo>
                    <a:pt x="10" y="243"/>
                  </a:lnTo>
                  <a:lnTo>
                    <a:pt x="8" y="240"/>
                  </a:lnTo>
                  <a:lnTo>
                    <a:pt x="13" y="230"/>
                  </a:lnTo>
                  <a:lnTo>
                    <a:pt x="11" y="223"/>
                  </a:lnTo>
                  <a:lnTo>
                    <a:pt x="2" y="221"/>
                  </a:lnTo>
                  <a:lnTo>
                    <a:pt x="0" y="211"/>
                  </a:lnTo>
                  <a:lnTo>
                    <a:pt x="3" y="205"/>
                  </a:lnTo>
                  <a:lnTo>
                    <a:pt x="17" y="196"/>
                  </a:lnTo>
                  <a:lnTo>
                    <a:pt x="22" y="201"/>
                  </a:lnTo>
                  <a:lnTo>
                    <a:pt x="28" y="200"/>
                  </a:lnTo>
                  <a:lnTo>
                    <a:pt x="29" y="192"/>
                  </a:lnTo>
                  <a:lnTo>
                    <a:pt x="35" y="191"/>
                  </a:lnTo>
                  <a:lnTo>
                    <a:pt x="43" y="185"/>
                  </a:lnTo>
                  <a:lnTo>
                    <a:pt x="53" y="182"/>
                  </a:lnTo>
                  <a:lnTo>
                    <a:pt x="60" y="172"/>
                  </a:lnTo>
                  <a:lnTo>
                    <a:pt x="64" y="162"/>
                  </a:lnTo>
                  <a:lnTo>
                    <a:pt x="62" y="156"/>
                  </a:lnTo>
                  <a:lnTo>
                    <a:pt x="61" y="145"/>
                  </a:lnTo>
                  <a:lnTo>
                    <a:pt x="55" y="138"/>
                  </a:lnTo>
                  <a:lnTo>
                    <a:pt x="74" y="131"/>
                  </a:lnTo>
                  <a:lnTo>
                    <a:pt x="78" y="137"/>
                  </a:lnTo>
                  <a:lnTo>
                    <a:pt x="82" y="132"/>
                  </a:lnTo>
                  <a:lnTo>
                    <a:pt x="81" y="126"/>
                  </a:lnTo>
                  <a:lnTo>
                    <a:pt x="89" y="108"/>
                  </a:lnTo>
                  <a:lnTo>
                    <a:pt x="100" y="107"/>
                  </a:lnTo>
                  <a:lnTo>
                    <a:pt x="107" y="111"/>
                  </a:lnTo>
                  <a:lnTo>
                    <a:pt x="112" y="105"/>
                  </a:lnTo>
                  <a:lnTo>
                    <a:pt x="109" y="91"/>
                  </a:lnTo>
                  <a:lnTo>
                    <a:pt x="126" y="76"/>
                  </a:lnTo>
                  <a:lnTo>
                    <a:pt x="129" y="76"/>
                  </a:lnTo>
                  <a:lnTo>
                    <a:pt x="139" y="93"/>
                  </a:lnTo>
                  <a:lnTo>
                    <a:pt x="150" y="93"/>
                  </a:lnTo>
                  <a:lnTo>
                    <a:pt x="164" y="116"/>
                  </a:lnTo>
                  <a:lnTo>
                    <a:pt x="158" y="124"/>
                  </a:lnTo>
                  <a:lnTo>
                    <a:pt x="165" y="133"/>
                  </a:lnTo>
                  <a:lnTo>
                    <a:pt x="176" y="136"/>
                  </a:lnTo>
                  <a:lnTo>
                    <a:pt x="208" y="151"/>
                  </a:lnTo>
                  <a:lnTo>
                    <a:pt x="207" y="162"/>
                  </a:lnTo>
                  <a:lnTo>
                    <a:pt x="214" y="171"/>
                  </a:lnTo>
                  <a:lnTo>
                    <a:pt x="223" y="171"/>
                  </a:lnTo>
                  <a:lnTo>
                    <a:pt x="226" y="168"/>
                  </a:lnTo>
                  <a:lnTo>
                    <a:pt x="229" y="166"/>
                  </a:lnTo>
                  <a:lnTo>
                    <a:pt x="234" y="169"/>
                  </a:lnTo>
                  <a:lnTo>
                    <a:pt x="246" y="166"/>
                  </a:lnTo>
                  <a:lnTo>
                    <a:pt x="262" y="168"/>
                  </a:lnTo>
                  <a:lnTo>
                    <a:pt x="271" y="178"/>
                  </a:lnTo>
                  <a:lnTo>
                    <a:pt x="282" y="179"/>
                  </a:lnTo>
                  <a:lnTo>
                    <a:pt x="290" y="183"/>
                  </a:lnTo>
                  <a:lnTo>
                    <a:pt x="296" y="181"/>
                  </a:lnTo>
                  <a:lnTo>
                    <a:pt x="310" y="171"/>
                  </a:lnTo>
                  <a:lnTo>
                    <a:pt x="318" y="175"/>
                  </a:lnTo>
                  <a:lnTo>
                    <a:pt x="327" y="174"/>
                  </a:lnTo>
                  <a:lnTo>
                    <a:pt x="338" y="168"/>
                  </a:lnTo>
                  <a:lnTo>
                    <a:pt x="346" y="159"/>
                  </a:lnTo>
                  <a:lnTo>
                    <a:pt x="354" y="156"/>
                  </a:lnTo>
                  <a:lnTo>
                    <a:pt x="357" y="149"/>
                  </a:lnTo>
                  <a:lnTo>
                    <a:pt x="351" y="144"/>
                  </a:lnTo>
                  <a:lnTo>
                    <a:pt x="358" y="133"/>
                  </a:lnTo>
                  <a:lnTo>
                    <a:pt x="372" y="137"/>
                  </a:lnTo>
                  <a:lnTo>
                    <a:pt x="383" y="125"/>
                  </a:lnTo>
                  <a:lnTo>
                    <a:pt x="388" y="130"/>
                  </a:lnTo>
                  <a:lnTo>
                    <a:pt x="393" y="129"/>
                  </a:lnTo>
                  <a:lnTo>
                    <a:pt x="397" y="115"/>
                  </a:lnTo>
                  <a:lnTo>
                    <a:pt x="402" y="113"/>
                  </a:lnTo>
                  <a:lnTo>
                    <a:pt x="405" y="118"/>
                  </a:lnTo>
                  <a:lnTo>
                    <a:pt x="412" y="116"/>
                  </a:lnTo>
                  <a:lnTo>
                    <a:pt x="411" y="110"/>
                  </a:lnTo>
                  <a:lnTo>
                    <a:pt x="419" y="109"/>
                  </a:lnTo>
                  <a:lnTo>
                    <a:pt x="425" y="111"/>
                  </a:lnTo>
                  <a:lnTo>
                    <a:pt x="429" y="108"/>
                  </a:lnTo>
                  <a:lnTo>
                    <a:pt x="425" y="97"/>
                  </a:lnTo>
                  <a:lnTo>
                    <a:pt x="410" y="92"/>
                  </a:lnTo>
                  <a:lnTo>
                    <a:pt x="405" y="98"/>
                  </a:lnTo>
                  <a:lnTo>
                    <a:pt x="398" y="94"/>
                  </a:lnTo>
                  <a:lnTo>
                    <a:pt x="395" y="98"/>
                  </a:lnTo>
                  <a:lnTo>
                    <a:pt x="389" y="95"/>
                  </a:lnTo>
                  <a:lnTo>
                    <a:pt x="390" y="88"/>
                  </a:lnTo>
                  <a:lnTo>
                    <a:pt x="395" y="83"/>
                  </a:lnTo>
                  <a:lnTo>
                    <a:pt x="401" y="68"/>
                  </a:lnTo>
                  <a:lnTo>
                    <a:pt x="402" y="64"/>
                  </a:lnTo>
                  <a:lnTo>
                    <a:pt x="407" y="70"/>
                  </a:lnTo>
                  <a:lnTo>
                    <a:pt x="423" y="59"/>
                  </a:lnTo>
                  <a:lnTo>
                    <a:pt x="422" y="50"/>
                  </a:lnTo>
                  <a:lnTo>
                    <a:pt x="427" y="47"/>
                  </a:lnTo>
                  <a:lnTo>
                    <a:pt x="430" y="32"/>
                  </a:lnTo>
                  <a:lnTo>
                    <a:pt x="437" y="27"/>
                  </a:lnTo>
                  <a:lnTo>
                    <a:pt x="438" y="19"/>
                  </a:lnTo>
                  <a:lnTo>
                    <a:pt x="431" y="19"/>
                  </a:lnTo>
                  <a:lnTo>
                    <a:pt x="440" y="3"/>
                  </a:lnTo>
                  <a:lnTo>
                    <a:pt x="461" y="0"/>
                  </a:lnTo>
                  <a:lnTo>
                    <a:pt x="476" y="5"/>
                  </a:lnTo>
                  <a:lnTo>
                    <a:pt x="486" y="7"/>
                  </a:lnTo>
                  <a:lnTo>
                    <a:pt x="494" y="25"/>
                  </a:lnTo>
                  <a:lnTo>
                    <a:pt x="495" y="33"/>
                  </a:lnTo>
                  <a:lnTo>
                    <a:pt x="501" y="48"/>
                  </a:lnTo>
                  <a:lnTo>
                    <a:pt x="503" y="63"/>
                  </a:lnTo>
                  <a:lnTo>
                    <a:pt x="512" y="64"/>
                  </a:lnTo>
                  <a:lnTo>
                    <a:pt x="520" y="68"/>
                  </a:lnTo>
                  <a:lnTo>
                    <a:pt x="532" y="80"/>
                  </a:lnTo>
                  <a:lnTo>
                    <a:pt x="535" y="94"/>
                  </a:lnTo>
                  <a:lnTo>
                    <a:pt x="543" y="93"/>
                  </a:lnTo>
                  <a:lnTo>
                    <a:pt x="547" y="91"/>
                  </a:lnTo>
                  <a:lnTo>
                    <a:pt x="556" y="90"/>
                  </a:lnTo>
                  <a:lnTo>
                    <a:pt x="567" y="83"/>
                  </a:lnTo>
                  <a:lnTo>
                    <a:pt x="571" y="84"/>
                  </a:lnTo>
                  <a:lnTo>
                    <a:pt x="568" y="103"/>
                  </a:lnTo>
                  <a:lnTo>
                    <a:pt x="560" y="109"/>
                  </a:lnTo>
                  <a:lnTo>
                    <a:pt x="556" y="131"/>
                  </a:lnTo>
                  <a:lnTo>
                    <a:pt x="548" y="135"/>
                  </a:lnTo>
                  <a:lnTo>
                    <a:pt x="541" y="133"/>
                  </a:lnTo>
                  <a:lnTo>
                    <a:pt x="533" y="136"/>
                  </a:lnTo>
                  <a:lnTo>
                    <a:pt x="537" y="149"/>
                  </a:lnTo>
                  <a:lnTo>
                    <a:pt x="535" y="161"/>
                  </a:lnTo>
                  <a:lnTo>
                    <a:pt x="524" y="165"/>
                  </a:lnTo>
                  <a:lnTo>
                    <a:pt x="514" y="175"/>
                  </a:lnTo>
                  <a:lnTo>
                    <a:pt x="507" y="175"/>
                  </a:lnTo>
                  <a:lnTo>
                    <a:pt x="509" y="184"/>
                  </a:lnTo>
                  <a:lnTo>
                    <a:pt x="506" y="187"/>
                  </a:lnTo>
                  <a:lnTo>
                    <a:pt x="498" y="188"/>
                  </a:lnTo>
                  <a:lnTo>
                    <a:pt x="498" y="181"/>
                  </a:lnTo>
                  <a:lnTo>
                    <a:pt x="494" y="180"/>
                  </a:lnTo>
                  <a:lnTo>
                    <a:pt x="487" y="194"/>
                  </a:lnTo>
                  <a:lnTo>
                    <a:pt x="475" y="199"/>
                  </a:lnTo>
                  <a:lnTo>
                    <a:pt x="470" y="208"/>
                  </a:lnTo>
                  <a:lnTo>
                    <a:pt x="463" y="210"/>
                  </a:lnTo>
                  <a:lnTo>
                    <a:pt x="453" y="217"/>
                  </a:lnTo>
                  <a:lnTo>
                    <a:pt x="447" y="220"/>
                  </a:lnTo>
                  <a:lnTo>
                    <a:pt x="447" y="215"/>
                  </a:lnTo>
                  <a:lnTo>
                    <a:pt x="443" y="213"/>
                  </a:lnTo>
                  <a:lnTo>
                    <a:pt x="450" y="203"/>
                  </a:lnTo>
                  <a:lnTo>
                    <a:pt x="449" y="197"/>
                  </a:lnTo>
                  <a:lnTo>
                    <a:pt x="441" y="196"/>
                  </a:lnTo>
                  <a:lnTo>
                    <a:pt x="434" y="203"/>
                  </a:lnTo>
                  <a:lnTo>
                    <a:pt x="427" y="206"/>
                  </a:lnTo>
                  <a:lnTo>
                    <a:pt x="425" y="211"/>
                  </a:lnTo>
                  <a:lnTo>
                    <a:pt x="422" y="214"/>
                  </a:lnTo>
                  <a:lnTo>
                    <a:pt x="422" y="217"/>
                  </a:lnTo>
                  <a:lnTo>
                    <a:pt x="419" y="218"/>
                  </a:lnTo>
                  <a:lnTo>
                    <a:pt x="413" y="219"/>
                  </a:lnTo>
                  <a:lnTo>
                    <a:pt x="410" y="225"/>
                  </a:lnTo>
                  <a:lnTo>
                    <a:pt x="415" y="233"/>
                  </a:lnTo>
                  <a:lnTo>
                    <a:pt x="422" y="234"/>
                  </a:lnTo>
                  <a:lnTo>
                    <a:pt x="421" y="241"/>
                  </a:lnTo>
                  <a:lnTo>
                    <a:pt x="427" y="242"/>
                  </a:lnTo>
                  <a:lnTo>
                    <a:pt x="436" y="235"/>
                  </a:lnTo>
                  <a:lnTo>
                    <a:pt x="439" y="235"/>
                  </a:lnTo>
                  <a:lnTo>
                    <a:pt x="442" y="237"/>
                  </a:lnTo>
                  <a:lnTo>
                    <a:pt x="454" y="238"/>
                  </a:lnTo>
                  <a:lnTo>
                    <a:pt x="455" y="243"/>
                  </a:lnTo>
                  <a:lnTo>
                    <a:pt x="454" y="245"/>
                  </a:lnTo>
                  <a:lnTo>
                    <a:pt x="449" y="245"/>
                  </a:lnTo>
                  <a:lnTo>
                    <a:pt x="445" y="247"/>
                  </a:lnTo>
                  <a:lnTo>
                    <a:pt x="444" y="249"/>
                  </a:lnTo>
                  <a:lnTo>
                    <a:pt x="440" y="254"/>
                  </a:lnTo>
                  <a:lnTo>
                    <a:pt x="436" y="254"/>
                  </a:lnTo>
                  <a:lnTo>
                    <a:pt x="434" y="252"/>
                  </a:lnTo>
                  <a:lnTo>
                    <a:pt x="430" y="256"/>
                  </a:lnTo>
                  <a:lnTo>
                    <a:pt x="430" y="258"/>
                  </a:lnTo>
                  <a:lnTo>
                    <a:pt x="425" y="263"/>
                  </a:lnTo>
                  <a:lnTo>
                    <a:pt x="424" y="268"/>
                  </a:lnTo>
                  <a:lnTo>
                    <a:pt x="430" y="274"/>
                  </a:lnTo>
                  <a:lnTo>
                    <a:pt x="436" y="276"/>
                  </a:lnTo>
                  <a:lnTo>
                    <a:pt x="437" y="283"/>
                  </a:lnTo>
                  <a:lnTo>
                    <a:pt x="440" y="286"/>
                  </a:lnTo>
                  <a:lnTo>
                    <a:pt x="440" y="295"/>
                  </a:lnTo>
                  <a:lnTo>
                    <a:pt x="444" y="299"/>
                  </a:lnTo>
                  <a:lnTo>
                    <a:pt x="448" y="305"/>
                  </a:lnTo>
                  <a:lnTo>
                    <a:pt x="448" y="308"/>
                  </a:lnTo>
                  <a:lnTo>
                    <a:pt x="444" y="308"/>
                  </a:lnTo>
                  <a:lnTo>
                    <a:pt x="447" y="312"/>
                  </a:lnTo>
                  <a:lnTo>
                    <a:pt x="448" y="317"/>
                  </a:lnTo>
                  <a:lnTo>
                    <a:pt x="444" y="319"/>
                  </a:lnTo>
                  <a:lnTo>
                    <a:pt x="439" y="323"/>
                  </a:lnTo>
                  <a:lnTo>
                    <a:pt x="439" y="327"/>
                  </a:lnTo>
                  <a:lnTo>
                    <a:pt x="441" y="328"/>
                  </a:lnTo>
                  <a:lnTo>
                    <a:pt x="445" y="325"/>
                  </a:lnTo>
                  <a:lnTo>
                    <a:pt x="448" y="328"/>
                  </a:lnTo>
                  <a:lnTo>
                    <a:pt x="449" y="335"/>
                  </a:lnTo>
                  <a:lnTo>
                    <a:pt x="445" y="340"/>
                  </a:lnTo>
                  <a:lnTo>
                    <a:pt x="445" y="345"/>
                  </a:lnTo>
                  <a:lnTo>
                    <a:pt x="444" y="348"/>
                  </a:lnTo>
                  <a:lnTo>
                    <a:pt x="440" y="351"/>
                  </a:lnTo>
                  <a:lnTo>
                    <a:pt x="439" y="355"/>
                  </a:lnTo>
                  <a:lnTo>
                    <a:pt x="433" y="361"/>
                  </a:lnTo>
                  <a:lnTo>
                    <a:pt x="433" y="367"/>
                  </a:lnTo>
                  <a:lnTo>
                    <a:pt x="429" y="369"/>
                  </a:lnTo>
                  <a:lnTo>
                    <a:pt x="429" y="379"/>
                  </a:lnTo>
                  <a:lnTo>
                    <a:pt x="423" y="382"/>
                  </a:lnTo>
                  <a:lnTo>
                    <a:pt x="422" y="386"/>
                  </a:lnTo>
                  <a:lnTo>
                    <a:pt x="418" y="387"/>
                  </a:lnTo>
                  <a:lnTo>
                    <a:pt x="413" y="391"/>
                  </a:lnTo>
                  <a:lnTo>
                    <a:pt x="413" y="396"/>
                  </a:lnTo>
                  <a:lnTo>
                    <a:pt x="402" y="401"/>
                  </a:lnTo>
                  <a:lnTo>
                    <a:pt x="401" y="406"/>
                  </a:lnTo>
                  <a:lnTo>
                    <a:pt x="395" y="406"/>
                  </a:lnTo>
                  <a:lnTo>
                    <a:pt x="391" y="411"/>
                  </a:lnTo>
                  <a:lnTo>
                    <a:pt x="386" y="411"/>
                  </a:lnTo>
                  <a:lnTo>
                    <a:pt x="379" y="416"/>
                  </a:lnTo>
                  <a:lnTo>
                    <a:pt x="375" y="413"/>
                  </a:lnTo>
                  <a:lnTo>
                    <a:pt x="375" y="410"/>
                  </a:lnTo>
                  <a:lnTo>
                    <a:pt x="373" y="408"/>
                  </a:lnTo>
                  <a:lnTo>
                    <a:pt x="369" y="410"/>
                  </a:lnTo>
                  <a:lnTo>
                    <a:pt x="367" y="417"/>
                  </a:lnTo>
                  <a:lnTo>
                    <a:pt x="361" y="422"/>
                  </a:lnTo>
                  <a:lnTo>
                    <a:pt x="356" y="422"/>
                  </a:lnTo>
                  <a:lnTo>
                    <a:pt x="353" y="424"/>
                  </a:lnTo>
                  <a:lnTo>
                    <a:pt x="349" y="425"/>
                  </a:lnTo>
                  <a:lnTo>
                    <a:pt x="346" y="429"/>
                  </a:lnTo>
                  <a:lnTo>
                    <a:pt x="340" y="431"/>
                  </a:lnTo>
                  <a:lnTo>
                    <a:pt x="339" y="435"/>
                  </a:lnTo>
                  <a:lnTo>
                    <a:pt x="336" y="435"/>
                  </a:lnTo>
                  <a:lnTo>
                    <a:pt x="335" y="432"/>
                  </a:lnTo>
                  <a:lnTo>
                    <a:pt x="335" y="425"/>
                  </a:lnTo>
                  <a:lnTo>
                    <a:pt x="330" y="423"/>
                  </a:lnTo>
                  <a:lnTo>
                    <a:pt x="322" y="423"/>
                  </a:lnTo>
                  <a:lnTo>
                    <a:pt x="319" y="420"/>
                  </a:lnTo>
                  <a:lnTo>
                    <a:pt x="313" y="421"/>
                  </a:lnTo>
                  <a:lnTo>
                    <a:pt x="308" y="416"/>
                  </a:lnTo>
                  <a:lnTo>
                    <a:pt x="309" y="410"/>
                  </a:lnTo>
                  <a:lnTo>
                    <a:pt x="308" y="406"/>
                  </a:lnTo>
                  <a:lnTo>
                    <a:pt x="298" y="406"/>
                  </a:lnTo>
                  <a:lnTo>
                    <a:pt x="293" y="401"/>
                  </a:lnTo>
                  <a:lnTo>
                    <a:pt x="288" y="410"/>
                  </a:lnTo>
                  <a:lnTo>
                    <a:pt x="277" y="409"/>
                  </a:lnTo>
                  <a:lnTo>
                    <a:pt x="272" y="407"/>
                  </a:lnTo>
                  <a:lnTo>
                    <a:pt x="268" y="412"/>
                  </a:lnTo>
                  <a:lnTo>
                    <a:pt x="263" y="410"/>
                  </a:lnTo>
                  <a:lnTo>
                    <a:pt x="260" y="416"/>
                  </a:lnTo>
                  <a:lnTo>
                    <a:pt x="262" y="428"/>
                  </a:lnTo>
                  <a:lnTo>
                    <a:pt x="257" y="426"/>
                  </a:lnTo>
                  <a:lnTo>
                    <a:pt x="256" y="424"/>
                  </a:lnTo>
                  <a:lnTo>
                    <a:pt x="254" y="421"/>
                  </a:lnTo>
                  <a:lnTo>
                    <a:pt x="247" y="418"/>
                  </a:lnTo>
                  <a:lnTo>
                    <a:pt x="246" y="415"/>
                  </a:lnTo>
                  <a:lnTo>
                    <a:pt x="239" y="415"/>
                  </a:lnTo>
                  <a:lnTo>
                    <a:pt x="239" y="405"/>
                  </a:lnTo>
                  <a:lnTo>
                    <a:pt x="231" y="395"/>
                  </a:lnTo>
                  <a:lnTo>
                    <a:pt x="225" y="395"/>
                  </a:lnTo>
                  <a:lnTo>
                    <a:pt x="225" y="383"/>
                  </a:lnTo>
                  <a:lnTo>
                    <a:pt x="233" y="373"/>
                  </a:lnTo>
                  <a:lnTo>
                    <a:pt x="231" y="360"/>
                  </a:lnTo>
                  <a:lnTo>
                    <a:pt x="226" y="347"/>
                  </a:lnTo>
                  <a:lnTo>
                    <a:pt x="220" y="348"/>
                  </a:lnTo>
                  <a:lnTo>
                    <a:pt x="212" y="341"/>
                  </a:lnTo>
                  <a:lnTo>
                    <a:pt x="213" y="337"/>
                  </a:lnTo>
                  <a:lnTo>
                    <a:pt x="209" y="334"/>
                  </a:lnTo>
                  <a:lnTo>
                    <a:pt x="187" y="341"/>
                  </a:lnTo>
                  <a:lnTo>
                    <a:pt x="172" y="353"/>
                  </a:lnTo>
                  <a:lnTo>
                    <a:pt x="167" y="349"/>
                  </a:lnTo>
                  <a:lnTo>
                    <a:pt x="160" y="351"/>
                  </a:lnTo>
                  <a:lnTo>
                    <a:pt x="156" y="347"/>
                  </a:lnTo>
                  <a:lnTo>
                    <a:pt x="150" y="347"/>
                  </a:lnTo>
                  <a:lnTo>
                    <a:pt x="143" y="354"/>
                  </a:lnTo>
                  <a:lnTo>
                    <a:pt x="137" y="351"/>
                  </a:lnTo>
                  <a:lnTo>
                    <a:pt x="133" y="352"/>
                  </a:lnTo>
                  <a:lnTo>
                    <a:pt x="111" y="347"/>
                  </a:lnTo>
                  <a:lnTo>
                    <a:pt x="100" y="339"/>
                  </a:lnTo>
                  <a:lnTo>
                    <a:pt x="89" y="334"/>
                  </a:lnTo>
                  <a:lnTo>
                    <a:pt x="77" y="324"/>
                  </a:lnTo>
                  <a:lnTo>
                    <a:pt x="66" y="325"/>
                  </a:lnTo>
                  <a:lnTo>
                    <a:pt x="59" y="317"/>
                  </a:lnTo>
                  <a:lnTo>
                    <a:pt x="51" y="317"/>
                  </a:lnTo>
                  <a:lnTo>
                    <a:pt x="47" y="314"/>
                  </a:lnTo>
                  <a:lnTo>
                    <a:pt x="47" y="305"/>
                  </a:lnTo>
                  <a:lnTo>
                    <a:pt x="42" y="299"/>
                  </a:lnTo>
                  <a:lnTo>
                    <a:pt x="44" y="297"/>
                  </a:lnTo>
                  <a:lnTo>
                    <a:pt x="47" y="298"/>
                  </a:lnTo>
                  <a:lnTo>
                    <a:pt x="50" y="296"/>
                  </a:lnTo>
                  <a:lnTo>
                    <a:pt x="52" y="295"/>
                  </a:lnTo>
                  <a:lnTo>
                    <a:pt x="51" y="291"/>
                  </a:lnTo>
                  <a:lnTo>
                    <a:pt x="49" y="285"/>
                  </a:lnTo>
                  <a:lnTo>
                    <a:pt x="49" y="281"/>
                  </a:lnTo>
                  <a:lnTo>
                    <a:pt x="51" y="274"/>
                  </a:lnTo>
                  <a:lnTo>
                    <a:pt x="50" y="269"/>
                  </a:lnTo>
                  <a:lnTo>
                    <a:pt x="46" y="265"/>
                  </a:lnTo>
                  <a:lnTo>
                    <a:pt x="40" y="265"/>
                  </a:lnTo>
                  <a:lnTo>
                    <a:pt x="34" y="270"/>
                  </a:lnTo>
                  <a:lnTo>
                    <a:pt x="28" y="265"/>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6" name="Freeform 811"/>
            <p:cNvSpPr>
              <a:spLocks/>
            </p:cNvSpPr>
            <p:nvPr/>
          </p:nvSpPr>
          <p:spPr bwMode="gray">
            <a:xfrm>
              <a:off x="3156" y="2350"/>
              <a:ext cx="76" cy="81"/>
            </a:xfrm>
            <a:custGeom>
              <a:avLst/>
              <a:gdLst>
                <a:gd name="T0" fmla="*/ 2147483647 w 58"/>
                <a:gd name="T1" fmla="*/ 2147483647 h 62"/>
                <a:gd name="T2" fmla="*/ 2147483647 w 58"/>
                <a:gd name="T3" fmla="*/ 2147483647 h 62"/>
                <a:gd name="T4" fmla="*/ 2147483647 w 58"/>
                <a:gd name="T5" fmla="*/ 2147483647 h 62"/>
                <a:gd name="T6" fmla="*/ 2147483647 w 58"/>
                <a:gd name="T7" fmla="*/ 2147483647 h 62"/>
                <a:gd name="T8" fmla="*/ 2147483647 w 58"/>
                <a:gd name="T9" fmla="*/ 2147483647 h 62"/>
                <a:gd name="T10" fmla="*/ 2147483647 w 58"/>
                <a:gd name="T11" fmla="*/ 2147483647 h 62"/>
                <a:gd name="T12" fmla="*/ 2147483647 w 58"/>
                <a:gd name="T13" fmla="*/ 0 h 62"/>
                <a:gd name="T14" fmla="*/ 2147483647 w 58"/>
                <a:gd name="T15" fmla="*/ 2147483647 h 62"/>
                <a:gd name="T16" fmla="*/ 2147483647 w 58"/>
                <a:gd name="T17" fmla="*/ 2147483647 h 62"/>
                <a:gd name="T18" fmla="*/ 2147483647 w 58"/>
                <a:gd name="T19" fmla="*/ 2147483647 h 62"/>
                <a:gd name="T20" fmla="*/ 2147483647 w 58"/>
                <a:gd name="T21" fmla="*/ 2147483647 h 62"/>
                <a:gd name="T22" fmla="*/ 2147483647 w 58"/>
                <a:gd name="T23" fmla="*/ 2147483647 h 62"/>
                <a:gd name="T24" fmla="*/ 2147483647 w 58"/>
                <a:gd name="T25" fmla="*/ 2147483647 h 62"/>
                <a:gd name="T26" fmla="*/ 2147483647 w 58"/>
                <a:gd name="T27" fmla="*/ 2147483647 h 62"/>
                <a:gd name="T28" fmla="*/ 2147483647 w 58"/>
                <a:gd name="T29" fmla="*/ 2147483647 h 62"/>
                <a:gd name="T30" fmla="*/ 2147483647 w 58"/>
                <a:gd name="T31" fmla="*/ 2147483647 h 62"/>
                <a:gd name="T32" fmla="*/ 0 w 58"/>
                <a:gd name="T33" fmla="*/ 2147483647 h 62"/>
                <a:gd name="T34" fmla="*/ 2147483647 w 58"/>
                <a:gd name="T35" fmla="*/ 2147483647 h 62"/>
                <a:gd name="T36" fmla="*/ 2147483647 w 58"/>
                <a:gd name="T37" fmla="*/ 2147483647 h 62"/>
                <a:gd name="T38" fmla="*/ 2147483647 w 58"/>
                <a:gd name="T39" fmla="*/ 2147483647 h 62"/>
                <a:gd name="T40" fmla="*/ 2147483647 w 58"/>
                <a:gd name="T41" fmla="*/ 2147483647 h 62"/>
                <a:gd name="T42" fmla="*/ 2147483647 w 58"/>
                <a:gd name="T43" fmla="*/ 2147483647 h 62"/>
                <a:gd name="T44" fmla="*/ 2147483647 w 58"/>
                <a:gd name="T45" fmla="*/ 2147483647 h 62"/>
                <a:gd name="T46" fmla="*/ 2147483647 w 58"/>
                <a:gd name="T47" fmla="*/ 2147483647 h 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
                <a:gd name="T73" fmla="*/ 0 h 62"/>
                <a:gd name="T74" fmla="*/ 58 w 58"/>
                <a:gd name="T75" fmla="*/ 62 h 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 h="62">
                  <a:moveTo>
                    <a:pt x="7" y="16"/>
                  </a:moveTo>
                  <a:lnTo>
                    <a:pt x="7" y="10"/>
                  </a:lnTo>
                  <a:lnTo>
                    <a:pt x="21" y="6"/>
                  </a:lnTo>
                  <a:lnTo>
                    <a:pt x="25" y="8"/>
                  </a:lnTo>
                  <a:lnTo>
                    <a:pt x="36" y="6"/>
                  </a:lnTo>
                  <a:lnTo>
                    <a:pt x="48" y="2"/>
                  </a:lnTo>
                  <a:lnTo>
                    <a:pt x="56" y="0"/>
                  </a:lnTo>
                  <a:lnTo>
                    <a:pt x="58" y="3"/>
                  </a:lnTo>
                  <a:lnTo>
                    <a:pt x="47" y="12"/>
                  </a:lnTo>
                  <a:lnTo>
                    <a:pt x="52" y="21"/>
                  </a:lnTo>
                  <a:lnTo>
                    <a:pt x="48" y="32"/>
                  </a:lnTo>
                  <a:lnTo>
                    <a:pt x="46" y="35"/>
                  </a:lnTo>
                  <a:lnTo>
                    <a:pt x="29" y="47"/>
                  </a:lnTo>
                  <a:lnTo>
                    <a:pt x="27" y="51"/>
                  </a:lnTo>
                  <a:lnTo>
                    <a:pt x="18" y="53"/>
                  </a:lnTo>
                  <a:lnTo>
                    <a:pt x="7" y="62"/>
                  </a:lnTo>
                  <a:lnTo>
                    <a:pt x="0" y="62"/>
                  </a:lnTo>
                  <a:lnTo>
                    <a:pt x="3" y="47"/>
                  </a:lnTo>
                  <a:lnTo>
                    <a:pt x="5" y="43"/>
                  </a:lnTo>
                  <a:lnTo>
                    <a:pt x="5" y="39"/>
                  </a:lnTo>
                  <a:lnTo>
                    <a:pt x="9" y="36"/>
                  </a:lnTo>
                  <a:lnTo>
                    <a:pt x="8" y="28"/>
                  </a:lnTo>
                  <a:lnTo>
                    <a:pt x="9" y="19"/>
                  </a:lnTo>
                  <a:lnTo>
                    <a:pt x="7" y="16"/>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sp>
          <p:nvSpPr>
            <p:cNvPr id="48937" name="Freeform 812"/>
            <p:cNvSpPr>
              <a:spLocks/>
            </p:cNvSpPr>
            <p:nvPr/>
          </p:nvSpPr>
          <p:spPr bwMode="gray">
            <a:xfrm>
              <a:off x="3191" y="2348"/>
              <a:ext cx="118" cy="133"/>
            </a:xfrm>
            <a:custGeom>
              <a:avLst/>
              <a:gdLst>
                <a:gd name="T0" fmla="*/ 0 w 90"/>
                <a:gd name="T1" fmla="*/ 2147483647 h 103"/>
                <a:gd name="T2" fmla="*/ 2147483647 w 90"/>
                <a:gd name="T3" fmla="*/ 2147483647 h 103"/>
                <a:gd name="T4" fmla="*/ 2147483647 w 90"/>
                <a:gd name="T5" fmla="*/ 2147483647 h 103"/>
                <a:gd name="T6" fmla="*/ 2147483647 w 90"/>
                <a:gd name="T7" fmla="*/ 2147483647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0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2147483647 w 90"/>
                <a:gd name="T41" fmla="*/ 2147483647 h 103"/>
                <a:gd name="T42" fmla="*/ 2147483647 w 90"/>
                <a:gd name="T43" fmla="*/ 2147483647 h 103"/>
                <a:gd name="T44" fmla="*/ 2147483647 w 90"/>
                <a:gd name="T45" fmla="*/ 2147483647 h 103"/>
                <a:gd name="T46" fmla="*/ 2147483647 w 90"/>
                <a:gd name="T47" fmla="*/ 2147483647 h 103"/>
                <a:gd name="T48" fmla="*/ 2147483647 w 90"/>
                <a:gd name="T49" fmla="*/ 2147483647 h 103"/>
                <a:gd name="T50" fmla="*/ 2147483647 w 90"/>
                <a:gd name="T51" fmla="*/ 2147483647 h 103"/>
                <a:gd name="T52" fmla="*/ 2147483647 w 90"/>
                <a:gd name="T53" fmla="*/ 2147483647 h 103"/>
                <a:gd name="T54" fmla="*/ 2147483647 w 90"/>
                <a:gd name="T55" fmla="*/ 2147483647 h 103"/>
                <a:gd name="T56" fmla="*/ 2147483647 w 90"/>
                <a:gd name="T57" fmla="*/ 2147483647 h 103"/>
                <a:gd name="T58" fmla="*/ 2147483647 w 90"/>
                <a:gd name="T59" fmla="*/ 2147483647 h 103"/>
                <a:gd name="T60" fmla="*/ 2147483647 w 90"/>
                <a:gd name="T61" fmla="*/ 2147483647 h 103"/>
                <a:gd name="T62" fmla="*/ 0 w 90"/>
                <a:gd name="T63" fmla="*/ 2147483647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03"/>
                <a:gd name="T98" fmla="*/ 90 w 90"/>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03">
                  <a:moveTo>
                    <a:pt x="0" y="53"/>
                  </a:moveTo>
                  <a:lnTo>
                    <a:pt x="2" y="49"/>
                  </a:lnTo>
                  <a:lnTo>
                    <a:pt x="19" y="37"/>
                  </a:lnTo>
                  <a:lnTo>
                    <a:pt x="21" y="35"/>
                  </a:lnTo>
                  <a:lnTo>
                    <a:pt x="21" y="34"/>
                  </a:lnTo>
                  <a:lnTo>
                    <a:pt x="25" y="23"/>
                  </a:lnTo>
                  <a:lnTo>
                    <a:pt x="20" y="14"/>
                  </a:lnTo>
                  <a:lnTo>
                    <a:pt x="31" y="5"/>
                  </a:lnTo>
                  <a:lnTo>
                    <a:pt x="38" y="0"/>
                  </a:lnTo>
                  <a:lnTo>
                    <a:pt x="45" y="2"/>
                  </a:lnTo>
                  <a:lnTo>
                    <a:pt x="48" y="6"/>
                  </a:lnTo>
                  <a:lnTo>
                    <a:pt x="54" y="5"/>
                  </a:lnTo>
                  <a:lnTo>
                    <a:pt x="62" y="20"/>
                  </a:lnTo>
                  <a:lnTo>
                    <a:pt x="67" y="20"/>
                  </a:lnTo>
                  <a:lnTo>
                    <a:pt x="70" y="24"/>
                  </a:lnTo>
                  <a:lnTo>
                    <a:pt x="61" y="44"/>
                  </a:lnTo>
                  <a:lnTo>
                    <a:pt x="71" y="58"/>
                  </a:lnTo>
                  <a:lnTo>
                    <a:pt x="78" y="59"/>
                  </a:lnTo>
                  <a:lnTo>
                    <a:pt x="85" y="71"/>
                  </a:lnTo>
                  <a:lnTo>
                    <a:pt x="85" y="83"/>
                  </a:lnTo>
                  <a:lnTo>
                    <a:pt x="90" y="90"/>
                  </a:lnTo>
                  <a:lnTo>
                    <a:pt x="87" y="94"/>
                  </a:lnTo>
                  <a:lnTo>
                    <a:pt x="78" y="92"/>
                  </a:lnTo>
                  <a:lnTo>
                    <a:pt x="75" y="96"/>
                  </a:lnTo>
                  <a:lnTo>
                    <a:pt x="76" y="101"/>
                  </a:lnTo>
                  <a:lnTo>
                    <a:pt x="59" y="103"/>
                  </a:lnTo>
                  <a:lnTo>
                    <a:pt x="43" y="95"/>
                  </a:lnTo>
                  <a:lnTo>
                    <a:pt x="43" y="85"/>
                  </a:lnTo>
                  <a:lnTo>
                    <a:pt x="33" y="78"/>
                  </a:lnTo>
                  <a:lnTo>
                    <a:pt x="18" y="68"/>
                  </a:lnTo>
                  <a:lnTo>
                    <a:pt x="6" y="64"/>
                  </a:lnTo>
                  <a:lnTo>
                    <a:pt x="0" y="53"/>
                  </a:lnTo>
                  <a:close/>
                </a:path>
              </a:pathLst>
            </a:custGeom>
            <a:grpFill/>
            <a:ln w="3175">
              <a:solidFill>
                <a:schemeClr val="tx2">
                  <a:lumMod val="50000"/>
                </a:schemeClr>
              </a:solidFill>
              <a:round/>
              <a:headEnd/>
              <a:tailEnd/>
            </a:ln>
          </p:spPr>
          <p:txBody>
            <a:bodyPr/>
            <a:lstStyle/>
            <a:p>
              <a:pPr marL="0" marR="0" algn="l" defTabSz="1828754" hangingPunct="1">
                <a:defRPr/>
              </a:pPr>
              <a:endParaRPr lang="en-US" sz="2702" kern="1200">
                <a:uFillTx/>
                <a:latin typeface="IBM Plex Sans"/>
                <a:ea typeface="+mn-ea"/>
                <a:cs typeface="+mn-cs"/>
              </a:endParaRPr>
            </a:p>
          </p:txBody>
        </p:sp>
      </p:grpSp>
      <p:sp>
        <p:nvSpPr>
          <p:cNvPr id="833" name="Oval 832"/>
          <p:cNvSpPr/>
          <p:nvPr/>
        </p:nvSpPr>
        <p:spPr>
          <a:xfrm>
            <a:off x="11816262" y="7015916"/>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4" name="Oval 833"/>
          <p:cNvSpPr/>
          <p:nvPr/>
        </p:nvSpPr>
        <p:spPr>
          <a:xfrm>
            <a:off x="9733280" y="6916158"/>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5" name="Oval 834"/>
          <p:cNvSpPr/>
          <p:nvPr/>
        </p:nvSpPr>
        <p:spPr>
          <a:xfrm>
            <a:off x="10857656" y="744265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6" name="Oval 835"/>
          <p:cNvSpPr/>
          <p:nvPr/>
        </p:nvSpPr>
        <p:spPr>
          <a:xfrm>
            <a:off x="12809820" y="10790896"/>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7" name="Oval 836"/>
          <p:cNvSpPr/>
          <p:nvPr/>
        </p:nvSpPr>
        <p:spPr>
          <a:xfrm>
            <a:off x="15448980" y="6379040"/>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8" name="Oval 837"/>
          <p:cNvSpPr/>
          <p:nvPr/>
        </p:nvSpPr>
        <p:spPr>
          <a:xfrm>
            <a:off x="21883474" y="1093284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9" name="Oval 838"/>
          <p:cNvSpPr/>
          <p:nvPr/>
        </p:nvSpPr>
        <p:spPr>
          <a:xfrm>
            <a:off x="20449956" y="7908540"/>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40" name="Oval 839"/>
          <p:cNvSpPr/>
          <p:nvPr/>
        </p:nvSpPr>
        <p:spPr>
          <a:xfrm>
            <a:off x="18792968" y="814354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41" name="Oval 840"/>
          <p:cNvSpPr/>
          <p:nvPr/>
        </p:nvSpPr>
        <p:spPr>
          <a:xfrm>
            <a:off x="15827488" y="6635500"/>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42" name="Oval 841"/>
          <p:cNvSpPr/>
          <p:nvPr/>
        </p:nvSpPr>
        <p:spPr>
          <a:xfrm>
            <a:off x="15219680" y="607062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4" name="Title 3">
            <a:extLst>
              <a:ext uri="{FF2B5EF4-FFF2-40B4-BE49-F238E27FC236}">
                <a16:creationId xmlns:a16="http://schemas.microsoft.com/office/drawing/2014/main" id="{024CB34F-C69E-1944-9533-91C9BB3E05AA}"/>
              </a:ext>
            </a:extLst>
          </p:cNvPr>
          <p:cNvSpPr>
            <a:spLocks noGrp="1"/>
          </p:cNvSpPr>
          <p:nvPr>
            <p:ph type="title"/>
          </p:nvPr>
        </p:nvSpPr>
        <p:spPr>
          <a:xfrm>
            <a:off x="609598" y="244895"/>
            <a:ext cx="22036394" cy="2386730"/>
          </a:xfrm>
        </p:spPr>
        <p:txBody>
          <a:bodyPr>
            <a:normAutofit/>
          </a:bodyPr>
          <a:lstStyle/>
          <a:p>
            <a:r>
              <a:rPr lang="en-US" sz="6600" b="1" spc="0" dirty="0">
                <a:solidFill>
                  <a:srgbClr val="000000"/>
                </a:solidFill>
                <a:uFill>
                  <a:solidFill>
                    <a:srgbClr val="000000"/>
                  </a:solidFill>
                </a:uFill>
                <a:latin typeface="IBM Plex Sans" panose="020B0503050203000203" pitchFamily="34" charset="0"/>
                <a:sym typeface="IBM Plex Sans"/>
              </a:rPr>
              <a:t>Availability Zones: 20 Data Centers across the World</a:t>
            </a:r>
          </a:p>
        </p:txBody>
      </p:sp>
      <p:sp>
        <p:nvSpPr>
          <p:cNvPr id="824" name="Oval 823">
            <a:extLst>
              <a:ext uri="{FF2B5EF4-FFF2-40B4-BE49-F238E27FC236}">
                <a16:creationId xmlns:a16="http://schemas.microsoft.com/office/drawing/2014/main" id="{B5772472-3D88-6243-9B8C-C12A1A70AA25}"/>
              </a:ext>
            </a:extLst>
          </p:cNvPr>
          <p:cNvSpPr/>
          <p:nvPr/>
        </p:nvSpPr>
        <p:spPr>
          <a:xfrm>
            <a:off x="11816262" y="6578164"/>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25" name="Oval 824">
            <a:extLst>
              <a:ext uri="{FF2B5EF4-FFF2-40B4-BE49-F238E27FC236}">
                <a16:creationId xmlns:a16="http://schemas.microsoft.com/office/drawing/2014/main" id="{8BA5D6F4-527A-4340-9F66-6D725359ABC5}"/>
              </a:ext>
            </a:extLst>
          </p:cNvPr>
          <p:cNvSpPr/>
          <p:nvPr/>
        </p:nvSpPr>
        <p:spPr>
          <a:xfrm>
            <a:off x="12199282" y="6334318"/>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26" name="Oval 825">
            <a:extLst>
              <a:ext uri="{FF2B5EF4-FFF2-40B4-BE49-F238E27FC236}">
                <a16:creationId xmlns:a16="http://schemas.microsoft.com/office/drawing/2014/main" id="{8A0F6908-0CD7-CB4D-85D6-B8371FA84394}"/>
              </a:ext>
            </a:extLst>
          </p:cNvPr>
          <p:cNvSpPr/>
          <p:nvPr/>
        </p:nvSpPr>
        <p:spPr>
          <a:xfrm>
            <a:off x="10735736" y="8017996"/>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27" name="Oval 826">
            <a:extLst>
              <a:ext uri="{FF2B5EF4-FFF2-40B4-BE49-F238E27FC236}">
                <a16:creationId xmlns:a16="http://schemas.microsoft.com/office/drawing/2014/main" id="{58E57579-3262-6647-A64A-083B89D6C95E}"/>
              </a:ext>
            </a:extLst>
          </p:cNvPr>
          <p:cNvSpPr/>
          <p:nvPr/>
        </p:nvSpPr>
        <p:spPr>
          <a:xfrm>
            <a:off x="15753700" y="6257120"/>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28" name="Oval 827">
            <a:extLst>
              <a:ext uri="{FF2B5EF4-FFF2-40B4-BE49-F238E27FC236}">
                <a16:creationId xmlns:a16="http://schemas.microsoft.com/office/drawing/2014/main" id="{A19491E3-83EE-1245-90AE-0E6868CD331B}"/>
              </a:ext>
            </a:extLst>
          </p:cNvPr>
          <p:cNvSpPr/>
          <p:nvPr/>
        </p:nvSpPr>
        <p:spPr>
          <a:xfrm>
            <a:off x="15705568" y="5437970"/>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29" name="Oval 828">
            <a:extLst>
              <a:ext uri="{FF2B5EF4-FFF2-40B4-BE49-F238E27FC236}">
                <a16:creationId xmlns:a16="http://schemas.microsoft.com/office/drawing/2014/main" id="{5594A117-042A-B649-8A17-5B6954AAC2CF}"/>
              </a:ext>
            </a:extLst>
          </p:cNvPr>
          <p:cNvSpPr/>
          <p:nvPr/>
        </p:nvSpPr>
        <p:spPr>
          <a:xfrm>
            <a:off x="15509860" y="607062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0" name="Oval 829">
            <a:extLst>
              <a:ext uri="{FF2B5EF4-FFF2-40B4-BE49-F238E27FC236}">
                <a16:creationId xmlns:a16="http://schemas.microsoft.com/office/drawing/2014/main" id="{DBA647B1-F51C-3244-B681-82ADE2FA6762}"/>
              </a:ext>
            </a:extLst>
          </p:cNvPr>
          <p:cNvSpPr/>
          <p:nvPr/>
        </p:nvSpPr>
        <p:spPr>
          <a:xfrm>
            <a:off x="21040506" y="7144608"/>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1" name="Oval 830">
            <a:extLst>
              <a:ext uri="{FF2B5EF4-FFF2-40B4-BE49-F238E27FC236}">
                <a16:creationId xmlns:a16="http://schemas.microsoft.com/office/drawing/2014/main" id="{EBCE4961-BAA6-C349-B481-D1FBEEB407AC}"/>
              </a:ext>
            </a:extLst>
          </p:cNvPr>
          <p:cNvSpPr/>
          <p:nvPr/>
        </p:nvSpPr>
        <p:spPr>
          <a:xfrm>
            <a:off x="21494854" y="7120508"/>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32" name="Oval 831">
            <a:extLst>
              <a:ext uri="{FF2B5EF4-FFF2-40B4-BE49-F238E27FC236}">
                <a16:creationId xmlns:a16="http://schemas.microsoft.com/office/drawing/2014/main" id="{FED1DB40-9917-C142-B20A-DC43EC12AD36}"/>
              </a:ext>
            </a:extLst>
          </p:cNvPr>
          <p:cNvSpPr/>
          <p:nvPr/>
        </p:nvSpPr>
        <p:spPr>
          <a:xfrm>
            <a:off x="20000480" y="896097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43" name="Oval 842">
            <a:extLst>
              <a:ext uri="{FF2B5EF4-FFF2-40B4-BE49-F238E27FC236}">
                <a16:creationId xmlns:a16="http://schemas.microsoft.com/office/drawing/2014/main" id="{9C7EA99F-B38C-E248-A39E-087822DD36E9}"/>
              </a:ext>
            </a:extLst>
          </p:cNvPr>
          <p:cNvSpPr/>
          <p:nvPr/>
        </p:nvSpPr>
        <p:spPr>
          <a:xfrm>
            <a:off x="22127314" y="10689002"/>
            <a:ext cx="243840" cy="243840"/>
          </a:xfrm>
          <a:prstGeom prst="ellipse">
            <a:avLst/>
          </a:prstGeom>
          <a:solidFill>
            <a:schemeClr val="accent2"/>
          </a:solidFill>
          <a:ln w="3175">
            <a:solidFill>
              <a:schemeClr val="tx2"/>
            </a:solidFill>
          </a:ln>
        </p:spPr>
        <p:txBody>
          <a:bodyPr wrap="square" lIns="0" tIns="0" rIns="0" bIns="0" rtlCol="0" anchor="ctr">
            <a:noAutofit/>
          </a:bodyPr>
          <a:lstStyle/>
          <a:p>
            <a:pPr marL="0" marR="0" defTabSz="1828754" hangingPunct="1">
              <a:defRPr/>
            </a:pPr>
            <a:endParaRPr lang="en-US" sz="3200" kern="1200" err="1">
              <a:solidFill>
                <a:srgbClr val="FFFFFF"/>
              </a:solidFill>
              <a:uFillTx/>
              <a:latin typeface="Arial"/>
              <a:ea typeface="+mn-ea"/>
              <a:cs typeface="Arial"/>
            </a:endParaRPr>
          </a:p>
        </p:txBody>
      </p:sp>
      <p:sp>
        <p:nvSpPr>
          <p:cNvPr id="844" name="Title 3">
            <a:extLst>
              <a:ext uri="{FF2B5EF4-FFF2-40B4-BE49-F238E27FC236}">
                <a16:creationId xmlns:a16="http://schemas.microsoft.com/office/drawing/2014/main" id="{6A11E64A-5657-C941-BCAF-483AC8A70286}"/>
              </a:ext>
            </a:extLst>
          </p:cNvPr>
          <p:cNvSpPr txBox="1">
            <a:spLocks/>
          </p:cNvSpPr>
          <p:nvPr/>
        </p:nvSpPr>
        <p:spPr>
          <a:xfrm>
            <a:off x="609598" y="2010101"/>
            <a:ext cx="15674384" cy="12159574"/>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marL="914400" marR="0" indent="-914400" defTabSz="1219170">
              <a:buFontTx/>
              <a:buChar char="-"/>
              <a:defRPr/>
            </a:pPr>
            <a:r>
              <a:rPr lang="en-US" sz="3600" dirty="0">
                <a:solidFill>
                  <a:srgbClr val="000000"/>
                </a:solidFill>
                <a:uFillTx/>
                <a:latin typeface="IBM Plex Sans"/>
              </a:rPr>
              <a:t>Dallas *</a:t>
            </a:r>
          </a:p>
          <a:p>
            <a:pPr marL="914400" marR="0" indent="-914400" defTabSz="1219170">
              <a:buFontTx/>
              <a:buChar char="-"/>
              <a:defRPr/>
            </a:pPr>
            <a:r>
              <a:rPr lang="en-US" sz="3600" dirty="0">
                <a:solidFill>
                  <a:srgbClr val="000000"/>
                </a:solidFill>
                <a:uFillTx/>
                <a:latin typeface="IBM Plex Sans"/>
              </a:rPr>
              <a:t>Washington DC *</a:t>
            </a:r>
          </a:p>
          <a:p>
            <a:pPr marL="914400" marR="0" indent="-914400" defTabSz="1219170">
              <a:buFontTx/>
              <a:buChar char="-"/>
              <a:defRPr/>
            </a:pPr>
            <a:r>
              <a:rPr lang="en-US" sz="3600" dirty="0">
                <a:solidFill>
                  <a:srgbClr val="000000"/>
                </a:solidFill>
                <a:uFillTx/>
                <a:latin typeface="IBM Plex Sans"/>
              </a:rPr>
              <a:t>San Jose</a:t>
            </a:r>
          </a:p>
          <a:p>
            <a:pPr marL="914400" marR="0" indent="-914400" defTabSz="1219170">
              <a:buFontTx/>
              <a:buChar char="-"/>
              <a:defRPr/>
            </a:pPr>
            <a:r>
              <a:rPr lang="en-US" sz="3600" dirty="0">
                <a:solidFill>
                  <a:srgbClr val="000000"/>
                </a:solidFill>
                <a:uFillTx/>
                <a:latin typeface="IBM Plex Sans"/>
              </a:rPr>
              <a:t>Toronto</a:t>
            </a:r>
          </a:p>
          <a:p>
            <a:pPr marL="914400" marR="0" indent="-914400" defTabSz="1219170">
              <a:buFontTx/>
              <a:buChar char="-"/>
              <a:defRPr/>
            </a:pPr>
            <a:r>
              <a:rPr lang="en-US" sz="3600" dirty="0">
                <a:solidFill>
                  <a:srgbClr val="000000"/>
                </a:solidFill>
                <a:uFillTx/>
                <a:latin typeface="IBM Plex Sans"/>
              </a:rPr>
              <a:t>Montreal</a:t>
            </a:r>
          </a:p>
          <a:p>
            <a:pPr marL="914400" marR="0" indent="-914400" defTabSz="1219170">
              <a:buFontTx/>
              <a:buChar char="-"/>
              <a:defRPr/>
            </a:pPr>
            <a:r>
              <a:rPr lang="en-US" sz="3600" dirty="0">
                <a:solidFill>
                  <a:srgbClr val="000000"/>
                </a:solidFill>
                <a:uFillTx/>
                <a:latin typeface="IBM Plex Sans"/>
              </a:rPr>
              <a:t>Queretaro</a:t>
            </a:r>
          </a:p>
          <a:p>
            <a:pPr marL="914400" marR="0" indent="-914400" defTabSz="1219170">
              <a:buFontTx/>
              <a:buChar char="-"/>
              <a:defRPr/>
            </a:pPr>
            <a:r>
              <a:rPr lang="en-US" sz="3600" dirty="0">
                <a:solidFill>
                  <a:srgbClr val="000000"/>
                </a:solidFill>
                <a:uFillTx/>
                <a:latin typeface="IBM Plex Sans"/>
              </a:rPr>
              <a:t>Sao Paolo</a:t>
            </a:r>
          </a:p>
          <a:p>
            <a:pPr marL="914400" marR="0" indent="-914400" defTabSz="1219170">
              <a:buFontTx/>
              <a:buChar char="-"/>
              <a:defRPr/>
            </a:pPr>
            <a:endParaRPr lang="en-US" sz="3600" dirty="0">
              <a:solidFill>
                <a:srgbClr val="000000"/>
              </a:solidFill>
              <a:uFillTx/>
              <a:latin typeface="IBM Plex Sans"/>
            </a:endParaRPr>
          </a:p>
          <a:p>
            <a:pPr marL="914400" marR="0" indent="-914400" defTabSz="1219170">
              <a:buFontTx/>
              <a:buChar char="-"/>
              <a:defRPr/>
            </a:pPr>
            <a:r>
              <a:rPr lang="en-US" sz="3600" dirty="0">
                <a:solidFill>
                  <a:srgbClr val="000000"/>
                </a:solidFill>
                <a:uFillTx/>
                <a:latin typeface="IBM Plex Sans"/>
              </a:rPr>
              <a:t>London *</a:t>
            </a:r>
          </a:p>
          <a:p>
            <a:pPr marL="914400" marR="0" indent="-914400" defTabSz="1219170">
              <a:buFontTx/>
              <a:buChar char="-"/>
              <a:defRPr/>
            </a:pPr>
            <a:r>
              <a:rPr lang="en-US" sz="3600" dirty="0">
                <a:solidFill>
                  <a:srgbClr val="000000"/>
                </a:solidFill>
                <a:uFillTx/>
                <a:latin typeface="IBM Plex Sans"/>
              </a:rPr>
              <a:t>Amsterdam *</a:t>
            </a:r>
          </a:p>
          <a:p>
            <a:pPr marL="914400" marR="0" indent="-914400" defTabSz="1219170">
              <a:buFontTx/>
              <a:buChar char="-"/>
              <a:defRPr/>
            </a:pPr>
            <a:r>
              <a:rPr lang="en-US" sz="3600" dirty="0">
                <a:solidFill>
                  <a:srgbClr val="000000"/>
                </a:solidFill>
                <a:uFillTx/>
                <a:latin typeface="IBM Plex Sans"/>
              </a:rPr>
              <a:t>Paris *</a:t>
            </a:r>
          </a:p>
          <a:p>
            <a:pPr marL="914400" marR="0" indent="-914400" defTabSz="1219170">
              <a:buFontTx/>
              <a:buChar char="-"/>
              <a:defRPr/>
            </a:pPr>
            <a:r>
              <a:rPr lang="en-US" sz="3600" dirty="0">
                <a:solidFill>
                  <a:srgbClr val="000000"/>
                </a:solidFill>
                <a:uFillTx/>
                <a:latin typeface="IBM Plex Sans"/>
              </a:rPr>
              <a:t>Milan</a:t>
            </a:r>
          </a:p>
          <a:p>
            <a:pPr marL="914400" marR="0" indent="-914400" defTabSz="1219170">
              <a:buFontTx/>
              <a:buChar char="-"/>
              <a:defRPr/>
            </a:pPr>
            <a:r>
              <a:rPr lang="en-US" sz="3600" dirty="0">
                <a:solidFill>
                  <a:srgbClr val="000000"/>
                </a:solidFill>
                <a:uFillTx/>
                <a:latin typeface="IBM Plex Sans"/>
              </a:rPr>
              <a:t>Oslo</a:t>
            </a:r>
          </a:p>
          <a:p>
            <a:pPr marL="914400" marR="0" indent="-914400" defTabSz="1219170">
              <a:buFontTx/>
              <a:buChar char="-"/>
              <a:defRPr/>
            </a:pPr>
            <a:endParaRPr lang="en-US" sz="3600" dirty="0">
              <a:solidFill>
                <a:srgbClr val="000000"/>
              </a:solidFill>
              <a:uFillTx/>
              <a:latin typeface="IBM Plex Sans"/>
            </a:endParaRPr>
          </a:p>
          <a:p>
            <a:pPr marL="914400" marR="0" indent="-914400" defTabSz="1219170">
              <a:buFontTx/>
              <a:buChar char="-"/>
              <a:defRPr/>
            </a:pPr>
            <a:r>
              <a:rPr lang="en-US" sz="3600" dirty="0">
                <a:solidFill>
                  <a:srgbClr val="000000"/>
                </a:solidFill>
                <a:uFillTx/>
                <a:latin typeface="IBM Plex Sans"/>
              </a:rPr>
              <a:t>Frankfurt**</a:t>
            </a:r>
          </a:p>
          <a:p>
            <a:pPr marL="914400" marR="0" indent="-914400" defTabSz="1219170">
              <a:buFontTx/>
              <a:buChar char="-"/>
              <a:defRPr/>
            </a:pPr>
            <a:endParaRPr lang="en-US" sz="3600" dirty="0">
              <a:solidFill>
                <a:srgbClr val="000000"/>
              </a:solidFill>
              <a:uFillTx/>
              <a:latin typeface="IBM Plex Sans"/>
            </a:endParaRPr>
          </a:p>
          <a:p>
            <a:pPr marL="914400" marR="0" indent="-914400" defTabSz="1219170">
              <a:buFontTx/>
              <a:buChar char="-"/>
              <a:defRPr/>
            </a:pPr>
            <a:r>
              <a:rPr lang="en-US" sz="3600" dirty="0">
                <a:solidFill>
                  <a:srgbClr val="000000"/>
                </a:solidFill>
                <a:uFillTx/>
                <a:latin typeface="IBM Plex Sans"/>
              </a:rPr>
              <a:t>Sydney *</a:t>
            </a:r>
          </a:p>
          <a:p>
            <a:pPr marL="914400" marR="0" indent="-914400" defTabSz="1219170">
              <a:buFontTx/>
              <a:buChar char="-"/>
              <a:defRPr/>
            </a:pPr>
            <a:r>
              <a:rPr lang="en-US" sz="3600" dirty="0">
                <a:solidFill>
                  <a:srgbClr val="000000"/>
                </a:solidFill>
                <a:uFillTx/>
                <a:latin typeface="IBM Plex Sans"/>
              </a:rPr>
              <a:t>Melbourne</a:t>
            </a:r>
          </a:p>
          <a:p>
            <a:pPr marL="914400" marR="0" indent="-914400" defTabSz="1219170">
              <a:buFontTx/>
              <a:buChar char="-"/>
              <a:defRPr/>
            </a:pPr>
            <a:r>
              <a:rPr lang="en-US" sz="3600" dirty="0">
                <a:solidFill>
                  <a:srgbClr val="000000"/>
                </a:solidFill>
                <a:uFillTx/>
                <a:latin typeface="IBM Plex Sans"/>
              </a:rPr>
              <a:t>Singapore</a:t>
            </a:r>
          </a:p>
          <a:p>
            <a:pPr marL="914400" marR="0" indent="-914400" defTabSz="1219170">
              <a:buFontTx/>
              <a:buChar char="-"/>
              <a:defRPr/>
            </a:pPr>
            <a:r>
              <a:rPr lang="en-US" sz="3600" dirty="0">
                <a:solidFill>
                  <a:srgbClr val="000000"/>
                </a:solidFill>
                <a:uFillTx/>
                <a:latin typeface="IBM Plex Sans"/>
              </a:rPr>
              <a:t>Hong Kong</a:t>
            </a:r>
          </a:p>
          <a:p>
            <a:pPr marL="914400" marR="0" indent="-914400" defTabSz="1219170">
              <a:buFontTx/>
              <a:buChar char="-"/>
              <a:defRPr/>
            </a:pPr>
            <a:r>
              <a:rPr lang="en-US" sz="3600" dirty="0">
                <a:solidFill>
                  <a:srgbClr val="000000"/>
                </a:solidFill>
                <a:uFillTx/>
                <a:latin typeface="IBM Plex Sans"/>
              </a:rPr>
              <a:t>Seoul</a:t>
            </a:r>
          </a:p>
          <a:p>
            <a:pPr marL="914400" marR="0" indent="-914400" defTabSz="1219170">
              <a:buFontTx/>
              <a:buChar char="-"/>
              <a:defRPr/>
            </a:pPr>
            <a:r>
              <a:rPr lang="en-US" sz="3600" dirty="0">
                <a:solidFill>
                  <a:srgbClr val="000000"/>
                </a:solidFill>
                <a:uFillTx/>
                <a:latin typeface="IBM Plex Sans"/>
              </a:rPr>
              <a:t>Chennai</a:t>
            </a:r>
          </a:p>
          <a:p>
            <a:pPr marL="914400" marR="0" indent="-914400" defTabSz="1219170">
              <a:buFontTx/>
              <a:buChar char="-"/>
              <a:defRPr/>
            </a:pPr>
            <a:r>
              <a:rPr lang="en-US" sz="3600" dirty="0">
                <a:solidFill>
                  <a:srgbClr val="000000"/>
                </a:solidFill>
                <a:uFillTx/>
                <a:latin typeface="IBM Plex Sans"/>
              </a:rPr>
              <a:t>Tokyo *</a:t>
            </a:r>
          </a:p>
          <a:p>
            <a:pPr marL="571500" marR="0" indent="-571500" defTabSz="1219170">
              <a:buFontTx/>
              <a:buChar char="-"/>
              <a:defRPr/>
            </a:pPr>
            <a:endParaRPr lang="en-US" sz="2200" dirty="0">
              <a:solidFill>
                <a:srgbClr val="000000"/>
              </a:solidFill>
              <a:uFillTx/>
              <a:latin typeface="IBM Plex Sans"/>
            </a:endParaRPr>
          </a:p>
        </p:txBody>
      </p:sp>
      <p:sp>
        <p:nvSpPr>
          <p:cNvPr id="845" name="Title 3">
            <a:extLst>
              <a:ext uri="{FF2B5EF4-FFF2-40B4-BE49-F238E27FC236}">
                <a16:creationId xmlns:a16="http://schemas.microsoft.com/office/drawing/2014/main" id="{EFF57EF1-D999-6645-9024-C2C79E7E9950}"/>
              </a:ext>
            </a:extLst>
          </p:cNvPr>
          <p:cNvSpPr txBox="1">
            <a:spLocks/>
          </p:cNvSpPr>
          <p:nvPr/>
        </p:nvSpPr>
        <p:spPr>
          <a:xfrm>
            <a:off x="15763746" y="12472449"/>
            <a:ext cx="15674384" cy="153120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marL="0" marR="0" defTabSz="1219170">
              <a:defRPr/>
            </a:pPr>
            <a:r>
              <a:rPr lang="en-US" sz="3600" dirty="0">
                <a:solidFill>
                  <a:srgbClr val="000000"/>
                </a:solidFill>
                <a:uFillTx/>
                <a:latin typeface="IBM Plex Sans"/>
              </a:rPr>
              <a:t>* Instant provisioning for virtual systems</a:t>
            </a:r>
          </a:p>
          <a:p>
            <a:pPr marL="0" marR="0" defTabSz="1219170">
              <a:defRPr/>
            </a:pPr>
            <a:r>
              <a:rPr lang="en-US" sz="3600" dirty="0">
                <a:solidFill>
                  <a:srgbClr val="000000"/>
                </a:solidFill>
                <a:uFillTx/>
                <a:latin typeface="IBM Plex Sans"/>
              </a:rPr>
              <a:t>** EU Cloud </a:t>
            </a:r>
          </a:p>
        </p:txBody>
      </p:sp>
    </p:spTree>
    <p:extLst>
      <p:ext uri="{BB962C8B-B14F-4D97-AF65-F5344CB8AC3E}">
        <p14:creationId xmlns:p14="http://schemas.microsoft.com/office/powerpoint/2010/main" val="40949874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B8C7407-3479-0C42-B78A-266965F4A2E4}"/>
              </a:ext>
            </a:extLst>
          </p:cNvPr>
          <p:cNvPicPr>
            <a:picLocks noChangeAspect="1"/>
          </p:cNvPicPr>
          <p:nvPr/>
        </p:nvPicPr>
        <p:blipFill>
          <a:blip r:embed="rId3"/>
          <a:stretch>
            <a:fillRect/>
          </a:stretch>
        </p:blipFill>
        <p:spPr>
          <a:xfrm>
            <a:off x="851921" y="3899128"/>
            <a:ext cx="1952424" cy="1747269"/>
          </a:xfrm>
          <a:prstGeom prst="rect">
            <a:avLst/>
          </a:prstGeom>
        </p:spPr>
      </p:pic>
      <p:pic>
        <p:nvPicPr>
          <p:cNvPr id="30"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rot="10800000">
            <a:off x="3566269" y="9306115"/>
            <a:ext cx="9144416" cy="2212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2984AA96-F5CC-BA46-9EB5-3A38B51B99C1}"/>
              </a:ext>
            </a:extLst>
          </p:cNvPr>
          <p:cNvGrpSpPr/>
          <p:nvPr/>
        </p:nvGrpSpPr>
        <p:grpSpPr>
          <a:xfrm>
            <a:off x="1356960" y="4124097"/>
            <a:ext cx="23027040" cy="5319391"/>
            <a:chOff x="466130" y="2033629"/>
            <a:chExt cx="8635140" cy="1661967"/>
          </a:xfrm>
        </p:grpSpPr>
        <p:sp>
          <p:nvSpPr>
            <p:cNvPr id="23" name="Rectangle 22"/>
            <p:cNvSpPr/>
            <p:nvPr/>
          </p:nvSpPr>
          <p:spPr>
            <a:xfrm flipH="1">
              <a:off x="1401472" y="2033629"/>
              <a:ext cx="7699798" cy="93716"/>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algn="l" defTabSz="1028714">
                <a:defRPr/>
              </a:pPr>
              <a:endParaRPr lang="en-US" sz="1949">
                <a:uFillTx/>
                <a:latin typeface="IBM Plex Sans"/>
                <a:ea typeface="IBM Plex Sans"/>
                <a:cs typeface="IBM Plex Sans"/>
                <a:sym typeface="IBM Plex Sans"/>
              </a:endParaRPr>
            </a:p>
          </p:txBody>
        </p:sp>
        <p:sp>
          <p:nvSpPr>
            <p:cNvPr id="37" name="Rectangle 36"/>
            <p:cNvSpPr/>
            <p:nvPr/>
          </p:nvSpPr>
          <p:spPr>
            <a:xfrm flipH="1">
              <a:off x="1078748" y="2552378"/>
              <a:ext cx="7955184" cy="93716"/>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algn="l" defTabSz="1028714">
                <a:defRPr/>
              </a:pPr>
              <a:endParaRPr lang="en-US" sz="1949">
                <a:uFillTx/>
                <a:latin typeface="IBM Plex Sans"/>
                <a:ea typeface="IBM Plex Sans"/>
                <a:cs typeface="IBM Plex Sans"/>
                <a:sym typeface="IBM Plex Sans"/>
              </a:endParaRPr>
            </a:p>
          </p:txBody>
        </p:sp>
        <p:sp>
          <p:nvSpPr>
            <p:cNvPr id="38" name="Rectangle 37"/>
            <p:cNvSpPr/>
            <p:nvPr/>
          </p:nvSpPr>
          <p:spPr>
            <a:xfrm flipH="1">
              <a:off x="794156" y="3082571"/>
              <a:ext cx="7638644" cy="93716"/>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algn="l" defTabSz="1028714">
                <a:defRPr/>
              </a:pPr>
              <a:endParaRPr lang="en-US" sz="1949">
                <a:uFillTx/>
                <a:latin typeface="IBM Plex Sans"/>
                <a:ea typeface="IBM Plex Sans"/>
                <a:cs typeface="IBM Plex Sans"/>
                <a:sym typeface="IBM Plex Sans"/>
              </a:endParaRPr>
            </a:p>
          </p:txBody>
        </p:sp>
        <p:sp>
          <p:nvSpPr>
            <p:cNvPr id="39" name="Rectangle 38"/>
            <p:cNvSpPr/>
            <p:nvPr/>
          </p:nvSpPr>
          <p:spPr>
            <a:xfrm flipH="1">
              <a:off x="466130" y="3601880"/>
              <a:ext cx="8567801" cy="93716"/>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algn="l" defTabSz="1028714">
                <a:defRPr/>
              </a:pPr>
              <a:endParaRPr lang="en-US" sz="1949">
                <a:uFillTx/>
                <a:latin typeface="IBM Plex Sans"/>
                <a:ea typeface="IBM Plex Sans"/>
                <a:cs typeface="IBM Plex Sans"/>
                <a:sym typeface="IBM Plex Sans"/>
              </a:endParaRPr>
            </a:p>
          </p:txBody>
        </p:sp>
      </p:grpSp>
      <p:pic>
        <p:nvPicPr>
          <p:cNvPr id="31" name="Picture 3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6976269" y="11183791"/>
            <a:ext cx="2324411" cy="1247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sp>
        <p:nvSpPr>
          <p:cNvPr id="19" name="TextBox 18"/>
          <p:cNvSpPr txBox="1"/>
          <p:nvPr/>
        </p:nvSpPr>
        <p:spPr>
          <a:xfrm>
            <a:off x="1672870" y="9391259"/>
            <a:ext cx="8604728" cy="748988"/>
          </a:xfrm>
          <a:prstGeom prst="rect">
            <a:avLst/>
          </a:prstGeom>
          <a:noFill/>
        </p:spPr>
        <p:txBody>
          <a:bodyPr wrap="none" rtlCol="0">
            <a:spAutoFit/>
          </a:bodyPr>
          <a:lstStyle/>
          <a:p>
            <a:pPr marL="0" marR="0" algn="l" defTabSz="1828823" hangingPunct="1">
              <a:defRPr/>
            </a:pPr>
            <a:r>
              <a:rPr lang="en-US" sz="4267" b="1" kern="1200" dirty="0">
                <a:solidFill>
                  <a:srgbClr val="FFFFFF"/>
                </a:solidFill>
                <a:uFillTx/>
                <a:latin typeface="Calibri"/>
                <a:ea typeface="+mn-ea"/>
                <a:cs typeface="Calibri"/>
              </a:rPr>
              <a:t>COLLECT</a:t>
            </a:r>
            <a:r>
              <a:rPr lang="en-US" sz="4267" kern="1200" dirty="0">
                <a:solidFill>
                  <a:srgbClr val="FFFFFF"/>
                </a:solidFill>
                <a:uFillTx/>
                <a:latin typeface="Calibri"/>
                <a:ea typeface="+mn-ea"/>
                <a:cs typeface="Calibri"/>
              </a:rPr>
              <a:t> </a:t>
            </a:r>
            <a:r>
              <a:rPr lang="en-US" sz="3600" kern="1200" dirty="0">
                <a:solidFill>
                  <a:srgbClr val="FFFFFF"/>
                </a:solidFill>
                <a:uFillTx/>
                <a:latin typeface="Calibri"/>
                <a:ea typeface="+mn-ea"/>
                <a:cs typeface="Calibri"/>
              </a:rPr>
              <a:t>- Make data simple and accessible</a:t>
            </a:r>
          </a:p>
        </p:txBody>
      </p:sp>
      <p:sp>
        <p:nvSpPr>
          <p:cNvPr id="20" name="TextBox 19"/>
          <p:cNvSpPr txBox="1"/>
          <p:nvPr/>
        </p:nvSpPr>
        <p:spPr>
          <a:xfrm>
            <a:off x="2536371" y="7762406"/>
            <a:ext cx="9860584" cy="748988"/>
          </a:xfrm>
          <a:prstGeom prst="rect">
            <a:avLst/>
          </a:prstGeom>
          <a:noFill/>
        </p:spPr>
        <p:txBody>
          <a:bodyPr wrap="none" rtlCol="0">
            <a:spAutoFit/>
          </a:bodyPr>
          <a:lstStyle/>
          <a:p>
            <a:pPr marL="0" marR="0" algn="l" defTabSz="1828823" hangingPunct="1">
              <a:defRPr/>
            </a:pPr>
            <a:r>
              <a:rPr lang="en-US" sz="4267" b="1" kern="1200" dirty="0">
                <a:solidFill>
                  <a:srgbClr val="FFFFFF"/>
                </a:solidFill>
                <a:uFillTx/>
                <a:latin typeface="Calibri"/>
                <a:ea typeface="+mn-ea"/>
                <a:cs typeface="Calibri"/>
              </a:rPr>
              <a:t>ORGANIZE</a:t>
            </a:r>
            <a:r>
              <a:rPr lang="en-US" sz="4267" kern="1200" dirty="0">
                <a:solidFill>
                  <a:srgbClr val="FFFFFF"/>
                </a:solidFill>
                <a:uFillTx/>
                <a:latin typeface="Calibri"/>
                <a:ea typeface="+mn-ea"/>
                <a:cs typeface="Calibri"/>
              </a:rPr>
              <a:t> </a:t>
            </a:r>
            <a:r>
              <a:rPr lang="en-US" sz="3600" kern="1200" dirty="0">
                <a:solidFill>
                  <a:srgbClr val="FFFFFF"/>
                </a:solidFill>
                <a:uFillTx/>
                <a:latin typeface="Calibri"/>
                <a:ea typeface="+mn-ea"/>
                <a:cs typeface="Calibri"/>
              </a:rPr>
              <a:t>- Create a trusted analytics foundation</a:t>
            </a:r>
          </a:p>
        </p:txBody>
      </p:sp>
      <p:sp>
        <p:nvSpPr>
          <p:cNvPr id="21" name="TextBox 20"/>
          <p:cNvSpPr txBox="1"/>
          <p:nvPr/>
        </p:nvSpPr>
        <p:spPr>
          <a:xfrm>
            <a:off x="3329171" y="6072046"/>
            <a:ext cx="8806834" cy="748988"/>
          </a:xfrm>
          <a:prstGeom prst="rect">
            <a:avLst/>
          </a:prstGeom>
          <a:noFill/>
        </p:spPr>
        <p:txBody>
          <a:bodyPr wrap="none" rtlCol="0">
            <a:spAutoFit/>
          </a:bodyPr>
          <a:lstStyle/>
          <a:p>
            <a:pPr marL="0" marR="0" algn="l" defTabSz="1828823" hangingPunct="1">
              <a:defRPr/>
            </a:pPr>
            <a:r>
              <a:rPr lang="en-US" sz="4267" b="1" kern="1200" dirty="0">
                <a:solidFill>
                  <a:srgbClr val="FFFFFF"/>
                </a:solidFill>
                <a:uFillTx/>
                <a:latin typeface="Calibri"/>
                <a:ea typeface="+mn-ea"/>
                <a:cs typeface="Calibri"/>
              </a:rPr>
              <a:t>ANALYZE</a:t>
            </a:r>
            <a:r>
              <a:rPr lang="en-US" sz="4267" kern="1200" dirty="0">
                <a:solidFill>
                  <a:srgbClr val="FFFFFF"/>
                </a:solidFill>
                <a:uFillTx/>
                <a:latin typeface="Calibri"/>
                <a:ea typeface="+mn-ea"/>
                <a:cs typeface="Calibri"/>
              </a:rPr>
              <a:t> </a:t>
            </a:r>
            <a:r>
              <a:rPr lang="en-US" sz="3600" kern="1200" dirty="0">
                <a:solidFill>
                  <a:srgbClr val="FFFFFF"/>
                </a:solidFill>
                <a:uFillTx/>
                <a:latin typeface="Calibri"/>
                <a:ea typeface="+mn-ea"/>
                <a:cs typeface="Calibri"/>
              </a:rPr>
              <a:t>- Scale insights with AI everywhere</a:t>
            </a:r>
          </a:p>
        </p:txBody>
      </p:sp>
      <p:sp>
        <p:nvSpPr>
          <p:cNvPr id="35" name="Rectangle 34"/>
          <p:cNvSpPr/>
          <p:nvPr/>
        </p:nvSpPr>
        <p:spPr>
          <a:xfrm>
            <a:off x="1927155" y="11140139"/>
            <a:ext cx="4648640" cy="995016"/>
          </a:xfrm>
          <a:prstGeom prst="rect">
            <a:avLst/>
          </a:prstGeom>
        </p:spPr>
        <p:txBody>
          <a:bodyPr wrap="square">
            <a:spAutoFit/>
          </a:bodyPr>
          <a:lstStyle/>
          <a:p>
            <a:pPr marL="0" marR="0" algn="r" defTabSz="1828823" hangingPunct="1">
              <a:spcBef>
                <a:spcPts val="3600"/>
              </a:spcBef>
              <a:defRPr/>
            </a:pPr>
            <a:r>
              <a:rPr lang="en-US" sz="2933" kern="1200" dirty="0">
                <a:solidFill>
                  <a:srgbClr val="0064FF">
                    <a:lumMod val="60000"/>
                    <a:lumOff val="40000"/>
                  </a:srgbClr>
                </a:solidFill>
                <a:uFillTx/>
                <a:latin typeface="IBM Plex Sans" charset="0"/>
                <a:ea typeface="IBM Plex Sans" charset="0"/>
                <a:cs typeface="IBM Plex Sans" charset="0"/>
                <a:sym typeface="Helvetica Neue"/>
              </a:rPr>
              <a:t>Data of every type, regardless of where it lives</a:t>
            </a:r>
            <a:endParaRPr lang="en-US" sz="2933" kern="1200" dirty="0">
              <a:solidFill>
                <a:srgbClr val="0064FF">
                  <a:lumMod val="60000"/>
                  <a:lumOff val="40000"/>
                </a:srgbClr>
              </a:solidFill>
              <a:uFillTx/>
              <a:latin typeface="IBM Plex Sans Regular" charset="0"/>
              <a:ea typeface="IBM Plex Sans Regular" charset="0"/>
              <a:cs typeface="IBM Plex Sans Regular" charset="0"/>
              <a:sym typeface="Helvetica Neue"/>
            </a:endParaRPr>
          </a:p>
        </p:txBody>
      </p:sp>
      <p:sp>
        <p:nvSpPr>
          <p:cNvPr id="24" name="TextBox 23"/>
          <p:cNvSpPr txBox="1"/>
          <p:nvPr/>
        </p:nvSpPr>
        <p:spPr>
          <a:xfrm>
            <a:off x="16696975" y="10370695"/>
            <a:ext cx="5166632" cy="1897892"/>
          </a:xfrm>
          <a:prstGeom prst="rect">
            <a:avLst/>
          </a:prstGeom>
          <a:noFill/>
        </p:spPr>
        <p:txBody>
          <a:bodyPr wrap="square" rtlCol="0">
            <a:spAutoFit/>
          </a:bodyPr>
          <a:lstStyle/>
          <a:p>
            <a:pPr marL="0" marR="0" defTabSz="1828823" hangingPunct="1">
              <a:defRPr/>
            </a:pPr>
            <a:r>
              <a:rPr lang="en-US" sz="4267" b="1" kern="1200" dirty="0">
                <a:solidFill>
                  <a:srgbClr val="FFFFFF"/>
                </a:solidFill>
                <a:uFillTx/>
                <a:latin typeface="Calibri"/>
                <a:ea typeface="+mn-ea"/>
                <a:cs typeface="Calibri"/>
              </a:rPr>
              <a:t>MODERNIZE</a:t>
            </a:r>
            <a:endParaRPr lang="en-US" sz="3733" kern="1200" dirty="0">
              <a:solidFill>
                <a:srgbClr val="FFFFFF"/>
              </a:solidFill>
              <a:uFillTx/>
              <a:latin typeface="Calibri"/>
              <a:ea typeface="+mn-ea"/>
              <a:cs typeface="Calibri"/>
            </a:endParaRPr>
          </a:p>
          <a:p>
            <a:pPr marL="0" marR="0" defTabSz="1828823" hangingPunct="1">
              <a:defRPr/>
            </a:pPr>
            <a:r>
              <a:rPr lang="en-US" sz="3733" kern="1200" dirty="0">
                <a:solidFill>
                  <a:srgbClr val="FFFFFF"/>
                </a:solidFill>
                <a:uFillTx/>
                <a:latin typeface="Calibri"/>
                <a:ea typeface="+mn-ea"/>
                <a:cs typeface="Calibri"/>
              </a:rPr>
              <a:t>your data estate for an AI and multicloud world</a:t>
            </a:r>
          </a:p>
        </p:txBody>
      </p:sp>
      <p:sp>
        <p:nvSpPr>
          <p:cNvPr id="36" name="TextBox 35"/>
          <p:cNvSpPr txBox="1"/>
          <p:nvPr/>
        </p:nvSpPr>
        <p:spPr>
          <a:xfrm>
            <a:off x="4138888" y="4421096"/>
            <a:ext cx="10778848" cy="748988"/>
          </a:xfrm>
          <a:prstGeom prst="rect">
            <a:avLst/>
          </a:prstGeom>
          <a:noFill/>
        </p:spPr>
        <p:txBody>
          <a:bodyPr wrap="none" rtlCol="0">
            <a:spAutoFit/>
          </a:bodyPr>
          <a:lstStyle/>
          <a:p>
            <a:pPr marL="0" marR="0" algn="l" defTabSz="1828823" hangingPunct="1">
              <a:defRPr/>
            </a:pPr>
            <a:r>
              <a:rPr lang="en-US" sz="4267" b="1" kern="1200" dirty="0">
                <a:solidFill>
                  <a:srgbClr val="FFFFFF"/>
                </a:solidFill>
                <a:uFillTx/>
                <a:latin typeface="Calibri"/>
                <a:ea typeface="+mn-ea"/>
                <a:cs typeface="Calibri"/>
              </a:rPr>
              <a:t>INFUSE </a:t>
            </a:r>
            <a:r>
              <a:rPr lang="en-US" sz="3600" kern="1200" dirty="0">
                <a:solidFill>
                  <a:srgbClr val="FFFFFF"/>
                </a:solidFill>
                <a:uFillTx/>
                <a:latin typeface="Calibri"/>
                <a:ea typeface="+mn-ea"/>
                <a:cs typeface="Calibri"/>
              </a:rPr>
              <a:t>– Operationalize AI with trust and transparency</a:t>
            </a:r>
          </a:p>
        </p:txBody>
      </p:sp>
      <p:sp>
        <p:nvSpPr>
          <p:cNvPr id="22" name="Title 5">
            <a:extLst>
              <a:ext uri="{FF2B5EF4-FFF2-40B4-BE49-F238E27FC236}">
                <a16:creationId xmlns:a16="http://schemas.microsoft.com/office/drawing/2014/main" id="{79E025FA-BA84-8C40-B5F1-A5AE9C8962EB}"/>
              </a:ext>
            </a:extLst>
          </p:cNvPr>
          <p:cNvSpPr txBox="1">
            <a:spLocks/>
          </p:cNvSpPr>
          <p:nvPr/>
        </p:nvSpPr>
        <p:spPr>
          <a:xfrm>
            <a:off x="862763" y="475207"/>
            <a:ext cx="22400469" cy="18844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1219186" hangingPunct="1">
              <a:defRPr/>
            </a:pPr>
            <a:r>
              <a:rPr lang="en-US" sz="7467" b="1" dirty="0"/>
              <a:t>The AI Ladder</a:t>
            </a:r>
          </a:p>
          <a:p>
            <a:pPr defTabSz="1219186" hangingPunct="1">
              <a:defRPr/>
            </a:pPr>
            <a:r>
              <a:rPr lang="en-US" sz="4800" dirty="0"/>
              <a:t>A prescriptive, proven approach to accelerating the journey to AI</a:t>
            </a:r>
          </a:p>
        </p:txBody>
      </p:sp>
      <p:sp>
        <p:nvSpPr>
          <p:cNvPr id="2" name="Slide Number Placeholder 1">
            <a:extLst>
              <a:ext uri="{FF2B5EF4-FFF2-40B4-BE49-F238E27FC236}">
                <a16:creationId xmlns:a16="http://schemas.microsoft.com/office/drawing/2014/main" id="{C07BAD6D-CDBC-6D4B-813B-0785EF7FE39E}"/>
              </a:ext>
            </a:extLst>
          </p:cNvPr>
          <p:cNvSpPr>
            <a:spLocks noGrp="1"/>
          </p:cNvSpPr>
          <p:nvPr>
            <p:ph type="sldNum" sz="quarter" idx="2"/>
          </p:nvPr>
        </p:nvSpPr>
        <p:spPr/>
        <p:txBody>
          <a:bodyPr/>
          <a:lstStyle/>
          <a:p>
            <a:pPr marL="0" marR="0" defTabSz="1214613" hangingPunct="1">
              <a:defRPr/>
            </a:pPr>
            <a:fld id="{86CB4B4D-7CA3-9044-876B-883B54F8677D}" type="slidenum">
              <a:rPr lang="en-US" sz="1600" kern="1200">
                <a:solidFill>
                  <a:srgbClr val="FFFFFF"/>
                </a:solidFill>
                <a:uFillTx/>
                <a:latin typeface="IBM Plex Sans"/>
                <a:ea typeface="+mn-ea"/>
                <a:cs typeface="+mn-cs"/>
                <a:sym typeface="IBM Plex Sans"/>
              </a:rPr>
              <a:pPr marL="0" marR="0" defTabSz="1214613" hangingPunct="1">
                <a:defRPr/>
              </a:pPr>
              <a:t>2</a:t>
            </a:fld>
            <a:endParaRPr lang="en-US" sz="1600" kern="1200" dirty="0">
              <a:solidFill>
                <a:srgbClr val="FFFFFF"/>
              </a:solidFill>
              <a:uFillTx/>
              <a:latin typeface="IBM Plex Sans"/>
              <a:ea typeface="+mn-ea"/>
              <a:cs typeface="+mn-cs"/>
              <a:sym typeface="IBM Plex Sans"/>
            </a:endParaRPr>
          </a:p>
        </p:txBody>
      </p:sp>
      <p:sp>
        <p:nvSpPr>
          <p:cNvPr id="26" name="Rectangle 25">
            <a:extLst>
              <a:ext uri="{FF2B5EF4-FFF2-40B4-BE49-F238E27FC236}">
                <a16:creationId xmlns:a16="http://schemas.microsoft.com/office/drawing/2014/main" id="{09955617-85A1-AE4C-A3AD-C815096B6322}"/>
              </a:ext>
            </a:extLst>
          </p:cNvPr>
          <p:cNvSpPr/>
          <p:nvPr/>
        </p:nvSpPr>
        <p:spPr>
          <a:xfrm>
            <a:off x="1347790" y="5741423"/>
            <a:ext cx="855829" cy="461665"/>
          </a:xfrm>
          <a:prstGeom prst="rect">
            <a:avLst/>
          </a:prstGeom>
        </p:spPr>
        <p:txBody>
          <a:bodyPr wrap="square">
            <a:spAutoFit/>
          </a:bodyPr>
          <a:lstStyle/>
          <a:p>
            <a:pPr marL="0" marR="0" algn="r" defTabSz="1828823" hangingPunct="1">
              <a:spcBef>
                <a:spcPts val="3600"/>
              </a:spcBef>
              <a:defRPr/>
            </a:pPr>
            <a:r>
              <a:rPr lang="en-US" sz="2400" b="1" kern="1200" dirty="0">
                <a:solidFill>
                  <a:srgbClr val="0064FF">
                    <a:lumMod val="60000"/>
                    <a:lumOff val="40000"/>
                  </a:srgbClr>
                </a:solidFill>
                <a:uFillTx/>
                <a:latin typeface="IBM Plex Sans" charset="0"/>
                <a:ea typeface="IBM Plex Sans" charset="0"/>
                <a:cs typeface="IBM Plex Sans" charset="0"/>
                <a:sym typeface="Helvetica Neue"/>
              </a:rPr>
              <a:t>AI </a:t>
            </a:r>
            <a:endParaRPr lang="en-US" sz="2400" b="1" kern="1200" dirty="0">
              <a:solidFill>
                <a:srgbClr val="0064FF">
                  <a:lumMod val="60000"/>
                  <a:lumOff val="40000"/>
                </a:srgbClr>
              </a:solidFill>
              <a:uFillTx/>
              <a:latin typeface="IBM Plex Sans Regular" charset="0"/>
              <a:ea typeface="IBM Plex Sans Regular" charset="0"/>
              <a:cs typeface="IBM Plex Sans Regular" charset="0"/>
              <a:sym typeface="Helvetica Neue"/>
            </a:endParaRPr>
          </a:p>
        </p:txBody>
      </p:sp>
    </p:spTree>
    <p:extLst>
      <p:ext uri="{BB962C8B-B14F-4D97-AF65-F5344CB8AC3E}">
        <p14:creationId xmlns:p14="http://schemas.microsoft.com/office/powerpoint/2010/main" val="407341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 name="IBM ©2019 IBM Corporation"/>
          <p:cNvSpPr txBox="1"/>
          <p:nvPr/>
        </p:nvSpPr>
        <p:spPr>
          <a:xfrm>
            <a:off x="943570" y="13182451"/>
            <a:ext cx="4463994"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389"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3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1391" name="That’s interesting…but  you have a lot of competition out there.…"/>
          <p:cNvSpPr/>
          <p:nvPr/>
        </p:nvSpPr>
        <p:spPr>
          <a:xfrm>
            <a:off x="-25582" y="-193501"/>
            <a:ext cx="24435164" cy="13894072"/>
          </a:xfrm>
          <a:prstGeom prst="rect">
            <a:avLst/>
          </a:prstGeom>
          <a:solidFill>
            <a:srgbClr val="DCDE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0" tIns="914400" rIns="914400" bIns="914400" anchor="ctr"/>
          <a:lstStyle/>
          <a:p>
            <a:pPr algn="r">
              <a:defRPr sz="6000" i="1">
                <a:latin typeface="IBM Plex Sans"/>
                <a:ea typeface="IBM Plex Sans"/>
                <a:cs typeface="IBM Plex Sans"/>
                <a:sym typeface="IBM Plex Sans"/>
              </a:defRPr>
            </a:pPr>
            <a:endParaRPr dirty="0"/>
          </a:p>
          <a:p>
            <a:pPr algn="r">
              <a:defRPr sz="6000" b="1" i="1">
                <a:latin typeface="IBM Plex Sans"/>
                <a:ea typeface="IBM Plex Sans"/>
                <a:cs typeface="IBM Plex Sans"/>
                <a:sym typeface="IBM Plex Sans"/>
              </a:defRPr>
            </a:pPr>
            <a:r>
              <a:rPr lang="en-US" dirty="0"/>
              <a:t>What makes Db2-on-cloud the organic choice for existing on-prem Db2 users?</a:t>
            </a:r>
            <a:endParaRPr dirty="0"/>
          </a:p>
        </p:txBody>
      </p:sp>
    </p:spTree>
    <p:extLst>
      <p:ext uri="{BB962C8B-B14F-4D97-AF65-F5344CB8AC3E}">
        <p14:creationId xmlns:p14="http://schemas.microsoft.com/office/powerpoint/2010/main" val="40536704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424"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425" name="Slide Number"/>
          <p:cNvSpPr txBox="1">
            <a:spLocks noGrp="1"/>
          </p:cNvSpPr>
          <p:nvPr>
            <p:ph type="sldNum" sz="quarter" idx="2"/>
          </p:nvPr>
        </p:nvSpPr>
        <p:spPr>
          <a:xfrm>
            <a:off x="22901225" y="13157200"/>
            <a:ext cx="203303" cy="198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a:ea typeface="Helvetica Neue"/>
                <a:cs typeface="Helvetica Neue"/>
                <a:sym typeface="Helvetica Neue"/>
              </a:defRPr>
            </a:lvl1pPr>
          </a:lstStyle>
          <a:p>
            <a:fld id="{86CB4B4D-7CA3-9044-876B-883B54F8677D}" type="slidenum">
              <a:t>21</a:t>
            </a:fld>
            <a:endParaRPr/>
          </a:p>
        </p:txBody>
      </p:sp>
      <p:sp>
        <p:nvSpPr>
          <p:cNvPr id="1426"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1427" name="How does our business model work?"/>
          <p:cNvSpPr txBox="1"/>
          <p:nvPr/>
        </p:nvSpPr>
        <p:spPr>
          <a:xfrm>
            <a:off x="536252" y="1938710"/>
            <a:ext cx="18949511"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endParaRPr dirty="0"/>
          </a:p>
        </p:txBody>
      </p:sp>
      <p:sp>
        <p:nvSpPr>
          <p:cNvPr id="1428" name="Earn progressively higher discounts the longer you commit…"/>
          <p:cNvSpPr txBox="1"/>
          <p:nvPr/>
        </p:nvSpPr>
        <p:spPr>
          <a:xfrm>
            <a:off x="5315230" y="5270500"/>
            <a:ext cx="4379827" cy="3980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b="1" i="1">
                <a:latin typeface="IBM Plex Sans"/>
                <a:ea typeface="IBM Plex Sans"/>
                <a:cs typeface="IBM Plex Sans"/>
                <a:sym typeface="IBM Plex Sans"/>
              </a:defRPr>
            </a:pPr>
            <a:r>
              <a:rPr lang="en-US" dirty="0"/>
              <a:t>BYOL Program</a:t>
            </a:r>
            <a:endParaRPr dirty="0"/>
          </a:p>
          <a:p>
            <a:pPr algn="l">
              <a:defRPr sz="2800">
                <a:latin typeface="IBM Plex Sans"/>
                <a:ea typeface="IBM Plex Sans"/>
                <a:cs typeface="IBM Plex Sans"/>
                <a:sym typeface="IBM Plex Sans"/>
              </a:defRPr>
            </a:pPr>
            <a:endParaRPr lang="en-US" dirty="0"/>
          </a:p>
          <a:p>
            <a:pPr algn="l">
              <a:defRPr sz="2800">
                <a:latin typeface="IBM Plex Sans"/>
                <a:ea typeface="IBM Plex Sans"/>
                <a:cs typeface="IBM Plex Sans"/>
                <a:sym typeface="IBM Plex Sans"/>
              </a:defRPr>
            </a:pPr>
            <a:br>
              <a:rPr dirty="0"/>
            </a:br>
            <a:r>
              <a:rPr lang="en-US" dirty="0"/>
              <a:t>Existing Db2 users get discounted prices for Db2 on cloud. Program is designed to make sure our customers are not over paying. </a:t>
            </a:r>
            <a:endParaRPr dirty="0"/>
          </a:p>
        </p:txBody>
      </p:sp>
      <p:sp>
        <p:nvSpPr>
          <p:cNvPr id="1429" name="Burst on additional resources, as needed…"/>
          <p:cNvSpPr txBox="1"/>
          <p:nvPr/>
        </p:nvSpPr>
        <p:spPr>
          <a:xfrm>
            <a:off x="10008682" y="5270500"/>
            <a:ext cx="4379827" cy="3980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b="1" i="1">
                <a:latin typeface="IBM Plex Sans"/>
                <a:ea typeface="IBM Plex Sans"/>
                <a:cs typeface="IBM Plex Sans"/>
                <a:sym typeface="IBM Plex Sans"/>
              </a:defRPr>
            </a:pPr>
            <a:r>
              <a:rPr lang="en-US" dirty="0"/>
              <a:t>Available on multiple clouds – no vendor lock in</a:t>
            </a:r>
            <a:endParaRPr dirty="0"/>
          </a:p>
          <a:p>
            <a:pPr algn="l">
              <a:defRPr sz="2800">
                <a:latin typeface="IBM Plex Sans"/>
                <a:ea typeface="IBM Plex Sans"/>
                <a:cs typeface="IBM Plex Sans"/>
                <a:sym typeface="IBM Plex Sans"/>
              </a:defRPr>
            </a:pPr>
            <a:endParaRPr dirty="0"/>
          </a:p>
          <a:p>
            <a:pPr algn="l">
              <a:defRPr sz="2800">
                <a:latin typeface="IBM Plex Sans"/>
                <a:ea typeface="IBM Plex Sans"/>
                <a:cs typeface="IBM Plex Sans"/>
                <a:sym typeface="IBM Plex Sans"/>
              </a:defRPr>
            </a:pPr>
            <a:r>
              <a:rPr lang="en-US" dirty="0"/>
              <a:t>With Db2 on cloud now on AWS and IBM Cloud, we have one message for our customers – we go where you go. </a:t>
            </a:r>
            <a:endParaRPr dirty="0"/>
          </a:p>
        </p:txBody>
      </p:sp>
      <p:sp>
        <p:nvSpPr>
          <p:cNvPr id="1430" name="Start with a base instance for steady state workloads…"/>
          <p:cNvSpPr txBox="1"/>
          <p:nvPr/>
        </p:nvSpPr>
        <p:spPr>
          <a:xfrm>
            <a:off x="621777" y="5269132"/>
            <a:ext cx="4379827"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a:latin typeface="IBM Plex Sans"/>
                <a:ea typeface="IBM Plex Sans"/>
                <a:cs typeface="IBM Plex Sans"/>
                <a:sym typeface="IBM Plex Sans"/>
              </a:defRPr>
            </a:pPr>
            <a:r>
              <a:rPr lang="en-US" b="1" i="1" dirty="0"/>
              <a:t>Homogenous Data Migration</a:t>
            </a:r>
            <a:endParaRPr b="1" i="1" dirty="0"/>
          </a:p>
          <a:p>
            <a:pPr algn="l">
              <a:defRPr sz="2800">
                <a:latin typeface="IBM Plex Sans"/>
                <a:ea typeface="IBM Plex Sans"/>
                <a:cs typeface="IBM Plex Sans"/>
                <a:sym typeface="IBM Plex Sans"/>
              </a:defRPr>
            </a:pPr>
            <a:br>
              <a:rPr dirty="0"/>
            </a:br>
            <a:r>
              <a:rPr lang="en-US" dirty="0"/>
              <a:t>Move your on-prem workloads faster to cloud. With the same Db2 engine as on-prem, there’s little change to in database code or SQL query optimization.</a:t>
            </a:r>
            <a:endParaRPr dirty="0"/>
          </a:p>
        </p:txBody>
      </p:sp>
      <p:sp>
        <p:nvSpPr>
          <p:cNvPr id="1431" name="All-in price. No hidden fees. No surprise bill.…"/>
          <p:cNvSpPr txBox="1"/>
          <p:nvPr/>
        </p:nvSpPr>
        <p:spPr>
          <a:xfrm>
            <a:off x="14734697" y="5267461"/>
            <a:ext cx="4379827"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a:latin typeface="IBM Plex Sans"/>
                <a:ea typeface="IBM Plex Sans"/>
                <a:cs typeface="IBM Plex Sans"/>
                <a:sym typeface="IBM Plex Sans"/>
              </a:defRPr>
            </a:pPr>
            <a:r>
              <a:rPr lang="en-US" b="1" i="1" dirty="0"/>
              <a:t>Lower Total Cost of Ownership</a:t>
            </a:r>
            <a:endParaRPr b="1" i="1" dirty="0"/>
          </a:p>
          <a:p>
            <a:pPr algn="l">
              <a:defRPr sz="2800">
                <a:latin typeface="IBM Plex Sans"/>
                <a:ea typeface="IBM Plex Sans"/>
                <a:cs typeface="IBM Plex Sans"/>
                <a:sym typeface="IBM Plex Sans"/>
              </a:defRPr>
            </a:pPr>
            <a:endParaRPr b="1" i="1" dirty="0"/>
          </a:p>
          <a:p>
            <a:pPr algn="l">
              <a:defRPr sz="2800">
                <a:latin typeface="IBM Plex Sans"/>
                <a:ea typeface="IBM Plex Sans"/>
                <a:cs typeface="IBM Plex Sans"/>
                <a:sym typeface="IBM Plex Sans"/>
              </a:defRPr>
            </a:pPr>
            <a:br>
              <a:rPr dirty="0"/>
            </a:br>
            <a:r>
              <a:rPr lang="en-US" dirty="0"/>
              <a:t>Fully managed offering means that less personnel is dedicated to managing the database itself, freeing up resources for core business workstreams for our client</a:t>
            </a:r>
            <a:endParaRPr dirty="0"/>
          </a:p>
        </p:txBody>
      </p:sp>
      <p:sp>
        <p:nvSpPr>
          <p:cNvPr id="1432" name="1"/>
          <p:cNvSpPr txBox="1"/>
          <p:nvPr/>
        </p:nvSpPr>
        <p:spPr>
          <a:xfrm>
            <a:off x="413157" y="2879358"/>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1</a:t>
            </a:r>
          </a:p>
        </p:txBody>
      </p:sp>
      <p:sp>
        <p:nvSpPr>
          <p:cNvPr id="1433" name="Price-performance optimized for the enterprise…"/>
          <p:cNvSpPr txBox="1"/>
          <p:nvPr/>
        </p:nvSpPr>
        <p:spPr>
          <a:xfrm>
            <a:off x="19395588" y="5267461"/>
            <a:ext cx="4379827"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a:latin typeface="IBM Plex Sans"/>
                <a:ea typeface="IBM Plex Sans"/>
                <a:cs typeface="IBM Plex Sans"/>
                <a:sym typeface="IBM Plex Sans"/>
              </a:defRPr>
            </a:pPr>
            <a:r>
              <a:rPr lang="en-US" b="1" i="1" dirty="0"/>
              <a:t>Unified console across cloud and on-prem</a:t>
            </a:r>
            <a:endParaRPr b="1" i="1" dirty="0"/>
          </a:p>
          <a:p>
            <a:pPr algn="l">
              <a:defRPr sz="2800">
                <a:latin typeface="IBM Plex Sans"/>
                <a:ea typeface="IBM Plex Sans"/>
                <a:cs typeface="IBM Plex Sans"/>
                <a:sym typeface="IBM Plex Sans"/>
              </a:defRPr>
            </a:pPr>
            <a:endParaRPr b="1" i="1" dirty="0"/>
          </a:p>
          <a:p>
            <a:pPr algn="l">
              <a:defRPr sz="2800">
                <a:latin typeface="IBM Plex Sans"/>
                <a:ea typeface="IBM Plex Sans"/>
                <a:cs typeface="IBM Plex Sans"/>
                <a:sym typeface="IBM Plex Sans"/>
              </a:defRPr>
            </a:pPr>
            <a:r>
              <a:rPr lang="en-US" dirty="0"/>
              <a:t>With the same user experience as on-prem console, no resources are wasted in re-training DBA’s or engineers</a:t>
            </a:r>
            <a:endParaRPr dirty="0"/>
          </a:p>
        </p:txBody>
      </p:sp>
      <p:sp>
        <p:nvSpPr>
          <p:cNvPr id="1434" name="2"/>
          <p:cNvSpPr txBox="1"/>
          <p:nvPr/>
        </p:nvSpPr>
        <p:spPr>
          <a:xfrm>
            <a:off x="5210919" y="2879358"/>
            <a:ext cx="158981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2</a:t>
            </a:r>
          </a:p>
        </p:txBody>
      </p:sp>
      <p:sp>
        <p:nvSpPr>
          <p:cNvPr id="1435" name="3"/>
          <p:cNvSpPr txBox="1"/>
          <p:nvPr/>
        </p:nvSpPr>
        <p:spPr>
          <a:xfrm>
            <a:off x="9904372" y="2879358"/>
            <a:ext cx="158981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3</a:t>
            </a:r>
          </a:p>
        </p:txBody>
      </p:sp>
      <p:sp>
        <p:nvSpPr>
          <p:cNvPr id="1436" name="4"/>
          <p:cNvSpPr txBox="1"/>
          <p:nvPr/>
        </p:nvSpPr>
        <p:spPr>
          <a:xfrm>
            <a:off x="14597825" y="2879358"/>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4</a:t>
            </a:r>
          </a:p>
        </p:txBody>
      </p:sp>
      <p:sp>
        <p:nvSpPr>
          <p:cNvPr id="1437" name="5"/>
          <p:cNvSpPr txBox="1"/>
          <p:nvPr/>
        </p:nvSpPr>
        <p:spPr>
          <a:xfrm>
            <a:off x="19291278" y="2879358"/>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5</a:t>
            </a:r>
          </a:p>
        </p:txBody>
      </p:sp>
      <p:sp>
        <p:nvSpPr>
          <p:cNvPr id="18" name="Why Db2 Warehouse on Cloud?">
            <a:extLst>
              <a:ext uri="{FF2B5EF4-FFF2-40B4-BE49-F238E27FC236}">
                <a16:creationId xmlns:a16="http://schemas.microsoft.com/office/drawing/2014/main" id="{33B67C5C-CF88-4A43-A40F-002B9D41AF6B}"/>
              </a:ext>
            </a:extLst>
          </p:cNvPr>
          <p:cNvSpPr txBox="1"/>
          <p:nvPr/>
        </p:nvSpPr>
        <p:spPr>
          <a:xfrm>
            <a:off x="602644" y="723904"/>
            <a:ext cx="2250188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b="1">
                <a:latin typeface="IBM Plex Sans"/>
                <a:ea typeface="IBM Plex Sans"/>
                <a:cs typeface="IBM Plex Sans"/>
                <a:sym typeface="IBM Plex Sans"/>
              </a:defRPr>
            </a:lvl1pPr>
          </a:lstStyle>
          <a:p>
            <a:r>
              <a:rPr lang="en-US" sz="5600" b="0" dirty="0">
                <a:latin typeface="IBM Plex Sans" panose="020B0503050203000203" pitchFamily="34" charset="0"/>
              </a:rPr>
              <a:t>Same Db2 engine – and that means a lot…</a:t>
            </a:r>
            <a:endParaRPr sz="5600" b="0" dirty="0">
              <a:latin typeface="IBM Plex Sans" panose="020B0503050203000203" pitchFamily="34" charset="0"/>
            </a:endParaRPr>
          </a:p>
        </p:txBody>
      </p:sp>
      <p:sp>
        <p:nvSpPr>
          <p:cNvPr id="19" name="Line">
            <a:extLst>
              <a:ext uri="{FF2B5EF4-FFF2-40B4-BE49-F238E27FC236}">
                <a16:creationId xmlns:a16="http://schemas.microsoft.com/office/drawing/2014/main" id="{A2F07D02-4167-D54D-B1FD-F0C916F6494C}"/>
              </a:ext>
            </a:extLst>
          </p:cNvPr>
          <p:cNvSpPr/>
          <p:nvPr/>
        </p:nvSpPr>
        <p:spPr>
          <a:xfrm flipV="1">
            <a:off x="659677" y="1847903"/>
            <a:ext cx="22793622" cy="16712"/>
          </a:xfrm>
          <a:prstGeom prst="line">
            <a:avLst/>
          </a:prstGeom>
          <a:ln w="63500">
            <a:solidFill>
              <a:srgbClr val="002060"/>
            </a:solidFill>
          </a:ln>
        </p:spPr>
        <p:txBody>
          <a:bodyPr lIns="45718" tIns="45718" rIns="45718" bIns="45718"/>
          <a:lstStyle/>
          <a:p>
            <a:pPr marL="0" indent="57150">
              <a:defRPr>
                <a:latin typeface="+mn-lt"/>
                <a:ea typeface="+mn-ea"/>
                <a:cs typeface="+mn-cs"/>
                <a:sym typeface="Helvetica"/>
              </a:defRPr>
            </a:pPr>
            <a:endParaRPr dirty="0"/>
          </a:p>
        </p:txBody>
      </p:sp>
    </p:spTree>
    <p:extLst>
      <p:ext uri="{BB962C8B-B14F-4D97-AF65-F5344CB8AC3E}">
        <p14:creationId xmlns:p14="http://schemas.microsoft.com/office/powerpoint/2010/main" val="21033069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type="title"/>
          </p:nvPr>
        </p:nvSpPr>
        <p:spPr bwMode="gray">
          <a:xfrm>
            <a:off x="609600" y="536449"/>
            <a:ext cx="13411200" cy="2386730"/>
          </a:xfrm>
        </p:spPr>
        <p:txBody>
          <a:bodyPr/>
          <a:lstStyle/>
          <a:p>
            <a:pPr eaLnBrk="1" hangingPunct="1"/>
            <a:r>
              <a:rPr lang="en-US" altLang="en-US" sz="7200" b="1" dirty="0">
                <a:ea typeface="ＭＳ Ｐゴシック" charset="-128"/>
              </a:rPr>
              <a:t>Same experience, everywhere</a:t>
            </a:r>
          </a:p>
        </p:txBody>
      </p:sp>
      <p:sp>
        <p:nvSpPr>
          <p:cNvPr id="19" name="Title 9">
            <a:extLst>
              <a:ext uri="{FF2B5EF4-FFF2-40B4-BE49-F238E27FC236}">
                <a16:creationId xmlns:a16="http://schemas.microsoft.com/office/drawing/2014/main" id="{D6D264A4-620B-5E41-9BB4-4C89BEF09FD3}"/>
              </a:ext>
            </a:extLst>
          </p:cNvPr>
          <p:cNvSpPr txBox="1">
            <a:spLocks/>
          </p:cNvSpPr>
          <p:nvPr/>
        </p:nvSpPr>
        <p:spPr>
          <a:xfrm>
            <a:off x="609601" y="2445586"/>
            <a:ext cx="14816426" cy="82548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marL="0" marR="0" defTabSz="1219170">
              <a:defRPr/>
            </a:pPr>
            <a:r>
              <a:rPr lang="en-US" sz="6400" dirty="0">
                <a:solidFill>
                  <a:srgbClr val="000000"/>
                </a:solidFill>
                <a:uFillTx/>
                <a:latin typeface="IBM Plex Sans"/>
              </a:rPr>
              <a:t>Db2 Unified Console</a:t>
            </a:r>
          </a:p>
        </p:txBody>
      </p:sp>
      <p:sp>
        <p:nvSpPr>
          <p:cNvPr id="20" name="Text Placeholder 5">
            <a:extLst>
              <a:ext uri="{FF2B5EF4-FFF2-40B4-BE49-F238E27FC236}">
                <a16:creationId xmlns:a16="http://schemas.microsoft.com/office/drawing/2014/main" id="{E5CF85CD-1345-694C-99E3-01D038D3107C}"/>
              </a:ext>
            </a:extLst>
          </p:cNvPr>
          <p:cNvSpPr txBox="1">
            <a:spLocks/>
          </p:cNvSpPr>
          <p:nvPr/>
        </p:nvSpPr>
        <p:spPr>
          <a:xfrm>
            <a:off x="609792" y="3618970"/>
            <a:ext cx="13900648" cy="9562096"/>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defTabSz="1219134">
              <a:spcBef>
                <a:spcPts val="2934"/>
              </a:spcBef>
              <a:defRPr/>
            </a:pPr>
            <a:r>
              <a:rPr lang="en-US" sz="3734" b="1" dirty="0">
                <a:solidFill>
                  <a:srgbClr val="000000"/>
                </a:solidFill>
                <a:uFillTx/>
                <a:latin typeface="IBM Plex Sans"/>
                <a:sym typeface="Calibri"/>
              </a:rPr>
              <a:t>Build &amp; Built for your client</a:t>
            </a:r>
          </a:p>
          <a:p>
            <a:pPr marR="0" defTabSz="1219134">
              <a:spcBef>
                <a:spcPts val="2934"/>
              </a:spcBef>
              <a:defRPr/>
            </a:pPr>
            <a:r>
              <a:rPr lang="en-US" sz="3734" dirty="0">
                <a:solidFill>
                  <a:srgbClr val="000000"/>
                </a:solidFill>
                <a:uFillTx/>
                <a:latin typeface="IBM Plex Sans"/>
                <a:sym typeface="Calibri"/>
              </a:rPr>
              <a:t>You can extend and join each of your consoles through a </a:t>
            </a:r>
            <a:r>
              <a:rPr lang="en-US" sz="3734" dirty="0">
                <a:solidFill>
                  <a:srgbClr val="0064FF"/>
                </a:solidFill>
                <a:uFillTx/>
                <a:latin typeface="IBM Plex Sans"/>
                <a:sym typeface="Calibri"/>
              </a:rPr>
              <a:t>single enterprise console</a:t>
            </a:r>
            <a:r>
              <a:rPr lang="en-US" sz="3734" dirty="0">
                <a:solidFill>
                  <a:srgbClr val="000000"/>
                </a:solidFill>
                <a:uFillTx/>
                <a:latin typeface="IBM Plex Sans"/>
                <a:sym typeface="Calibri"/>
              </a:rPr>
              <a:t>. Open APIs, SNMP, and a composable interface make integration easy. Security, HA and recoverability are built in.</a:t>
            </a:r>
            <a:endParaRPr lang="en-US" sz="3734" b="1" dirty="0">
              <a:solidFill>
                <a:srgbClr val="000000"/>
              </a:solidFill>
              <a:uFillTx/>
              <a:latin typeface="IBM Plex Sans"/>
              <a:sym typeface="Calibri"/>
            </a:endParaRPr>
          </a:p>
          <a:p>
            <a:pPr marR="0" defTabSz="1219134">
              <a:spcBef>
                <a:spcPts val="2934"/>
              </a:spcBef>
              <a:defRPr/>
            </a:pPr>
            <a:r>
              <a:rPr lang="en-US" sz="3734" b="1" dirty="0">
                <a:solidFill>
                  <a:srgbClr val="000000"/>
                </a:solidFill>
                <a:uFillTx/>
                <a:latin typeface="IBM Plex Sans"/>
                <a:sym typeface="Calibri"/>
              </a:rPr>
              <a:t>The same experience from ground to cloud</a:t>
            </a:r>
          </a:p>
          <a:p>
            <a:pPr marR="0" defTabSz="1219134">
              <a:spcBef>
                <a:spcPts val="2934"/>
              </a:spcBef>
              <a:defRPr/>
            </a:pPr>
            <a:r>
              <a:rPr lang="en-US" sz="3734" dirty="0">
                <a:solidFill>
                  <a:srgbClr val="000000"/>
                </a:solidFill>
                <a:uFillTx/>
                <a:latin typeface="IBM Plex Sans"/>
                <a:sym typeface="Calibri"/>
              </a:rPr>
              <a:t>The </a:t>
            </a:r>
            <a:r>
              <a:rPr lang="en-US" sz="3734" dirty="0">
                <a:solidFill>
                  <a:srgbClr val="0064FF"/>
                </a:solidFill>
                <a:uFillTx/>
                <a:latin typeface="IBM Plex Sans"/>
                <a:sym typeface="Calibri"/>
              </a:rPr>
              <a:t>same user experience </a:t>
            </a:r>
            <a:r>
              <a:rPr lang="en-US" sz="3734" dirty="0">
                <a:solidFill>
                  <a:srgbClr val="000000"/>
                </a:solidFill>
                <a:uFillTx/>
                <a:latin typeface="IBM Plex Sans"/>
                <a:sym typeface="Calibri"/>
              </a:rPr>
              <a:t>means lower training costs, higher productivity and greater project success across your IBM hybrid data enterprise. </a:t>
            </a:r>
          </a:p>
          <a:p>
            <a:pPr marR="0" defTabSz="1219134">
              <a:spcBef>
                <a:spcPts val="2934"/>
              </a:spcBef>
              <a:defRPr/>
            </a:pPr>
            <a:r>
              <a:rPr lang="en-US" sz="3734" b="1" dirty="0">
                <a:solidFill>
                  <a:srgbClr val="000000"/>
                </a:solidFill>
                <a:uFillTx/>
                <a:latin typeface="IBM Plex Sans"/>
                <a:sym typeface="Calibri"/>
              </a:rPr>
              <a:t>Walk up and use</a:t>
            </a:r>
          </a:p>
          <a:p>
            <a:pPr marR="0" defTabSz="1219134">
              <a:spcBef>
                <a:spcPts val="2934"/>
              </a:spcBef>
              <a:defRPr/>
            </a:pPr>
            <a:r>
              <a:rPr lang="en-US" sz="3734" dirty="0">
                <a:solidFill>
                  <a:srgbClr val="000000"/>
                </a:solidFill>
                <a:uFillTx/>
                <a:latin typeface="IBM Plex Sans"/>
                <a:sym typeface="Calibri"/>
              </a:rPr>
              <a:t>There is nothing to install to get started. Each offering includes the same </a:t>
            </a:r>
            <a:r>
              <a:rPr lang="en-US" sz="3734" dirty="0">
                <a:solidFill>
                  <a:srgbClr val="0064FF"/>
                </a:solidFill>
                <a:uFillTx/>
                <a:latin typeface="IBM Plex Sans"/>
                <a:sym typeface="Calibri"/>
              </a:rPr>
              <a:t>easy and intuitive experience </a:t>
            </a:r>
            <a:r>
              <a:rPr lang="en-US" sz="3734" dirty="0">
                <a:solidFill>
                  <a:srgbClr val="000000"/>
                </a:solidFill>
                <a:uFillTx/>
                <a:latin typeface="IBM Plex Sans"/>
                <a:sym typeface="Calibri"/>
              </a:rPr>
              <a:t>for new and demanding users. </a:t>
            </a:r>
          </a:p>
          <a:p>
            <a:pPr marR="0" defTabSz="1219134">
              <a:spcBef>
                <a:spcPts val="2934"/>
              </a:spcBef>
              <a:defRPr/>
            </a:pPr>
            <a:endParaRPr lang="en-US" sz="3734" dirty="0">
              <a:solidFill>
                <a:srgbClr val="000000"/>
              </a:solidFill>
              <a:uFillTx/>
              <a:latin typeface="IBM Plex Sans"/>
              <a:sym typeface="Calibri"/>
            </a:endParaRPr>
          </a:p>
          <a:p>
            <a:pPr marR="0" defTabSz="1219134">
              <a:spcBef>
                <a:spcPts val="2934"/>
              </a:spcBef>
              <a:defRPr/>
            </a:pPr>
            <a:endParaRPr lang="en-US" sz="3734" dirty="0">
              <a:solidFill>
                <a:srgbClr val="000000"/>
              </a:solidFill>
              <a:uFillTx/>
              <a:latin typeface="IBM Plex Sans"/>
              <a:sym typeface="Calibri"/>
            </a:endParaRPr>
          </a:p>
        </p:txBody>
      </p:sp>
      <p:pic>
        <p:nvPicPr>
          <p:cNvPr id="21" name="Picture 20">
            <a:extLst>
              <a:ext uri="{FF2B5EF4-FFF2-40B4-BE49-F238E27FC236}">
                <a16:creationId xmlns:a16="http://schemas.microsoft.com/office/drawing/2014/main" id="{AE1465C4-5CA8-CA4F-A84D-F8926D8AC9A8}"/>
              </a:ext>
            </a:extLst>
          </p:cNvPr>
          <p:cNvPicPr>
            <a:picLocks noChangeAspect="1"/>
          </p:cNvPicPr>
          <p:nvPr/>
        </p:nvPicPr>
        <p:blipFill rotWithShape="1">
          <a:blip r:embed="rId3"/>
          <a:srcRect b="5325"/>
          <a:stretch/>
        </p:blipFill>
        <p:spPr>
          <a:xfrm>
            <a:off x="14887516" y="78062"/>
            <a:ext cx="9216472" cy="13703632"/>
          </a:xfrm>
          <a:prstGeom prst="rect">
            <a:avLst/>
          </a:prstGeom>
        </p:spPr>
      </p:pic>
    </p:spTree>
    <p:extLst>
      <p:ext uri="{BB962C8B-B14F-4D97-AF65-F5344CB8AC3E}">
        <p14:creationId xmlns:p14="http://schemas.microsoft.com/office/powerpoint/2010/main" val="3192944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85BB101-3DF2-CF40-ADD2-A06647B42F6F}"/>
              </a:ext>
            </a:extLst>
          </p:cNvPr>
          <p:cNvSpPr>
            <a:spLocks noGrp="1" noChangeArrowheads="1"/>
          </p:cNvSpPr>
          <p:nvPr>
            <p:ph type="title"/>
          </p:nvPr>
        </p:nvSpPr>
        <p:spPr>
          <a:xfrm>
            <a:off x="1432899" y="183249"/>
            <a:ext cx="21394757" cy="1282552"/>
          </a:xfrm>
        </p:spPr>
        <p:txBody>
          <a:bodyPr/>
          <a:lstStyle/>
          <a:p>
            <a:r>
              <a:rPr lang="en-US" altLang="en-US" dirty="0">
                <a:latin typeface="IBM Plex Sans" panose="020B0503050000000000" pitchFamily="34" charset="77"/>
                <a:ea typeface="IBM Plex Sans" panose="020B0503050000000000" pitchFamily="34" charset="77"/>
                <a:cs typeface="IBM Plex Sans" panose="020B0503050000000000" pitchFamily="34" charset="77"/>
              </a:rPr>
              <a:t>Db2 on Cloud </a:t>
            </a:r>
            <a:r>
              <a:rPr lang="en-US" altLang="en-US" b="0" dirty="0">
                <a:latin typeface="IBM Plex Sans" panose="020B0503050000000000" pitchFamily="34" charset="77"/>
                <a:ea typeface="IBM Plex Sans" panose="020B0503050000000000" pitchFamily="34" charset="77"/>
                <a:cs typeface="IBM Plex Sans" panose="020B0503050000000000" pitchFamily="34" charset="77"/>
              </a:rPr>
              <a:t>vs</a:t>
            </a:r>
            <a:r>
              <a:rPr lang="en-US" altLang="en-US" dirty="0">
                <a:latin typeface="IBM Plex Sans" panose="020B0503050000000000" pitchFamily="34" charset="77"/>
                <a:ea typeface="IBM Plex Sans" panose="020B0503050000000000" pitchFamily="34" charset="77"/>
                <a:cs typeface="IBM Plex Sans" panose="020B0503050000000000" pitchFamily="34" charset="77"/>
              </a:rPr>
              <a:t> Db2 Hosted </a:t>
            </a:r>
            <a:r>
              <a:rPr lang="en-US" altLang="en-US" b="0" dirty="0">
                <a:latin typeface="IBM Plex Sans" panose="020B0503050000000000" pitchFamily="34" charset="77"/>
                <a:ea typeface="IBM Plex Sans" panose="020B0503050000000000" pitchFamily="34" charset="77"/>
                <a:cs typeface="IBM Plex Sans" panose="020B0503050000000000" pitchFamily="34" charset="77"/>
              </a:rPr>
              <a:t>vs</a:t>
            </a:r>
            <a:r>
              <a:rPr lang="en-US" altLang="en-US" dirty="0">
                <a:latin typeface="IBM Plex Sans" panose="020B0503050000000000" pitchFamily="34" charset="77"/>
                <a:ea typeface="IBM Plex Sans" panose="020B0503050000000000" pitchFamily="34" charset="77"/>
                <a:cs typeface="IBM Plex Sans" panose="020B0503050000000000" pitchFamily="34" charset="77"/>
              </a:rPr>
              <a:t> Db2 on CPD</a:t>
            </a:r>
          </a:p>
        </p:txBody>
      </p:sp>
      <p:graphicFrame>
        <p:nvGraphicFramePr>
          <p:cNvPr id="4" name="Content Placeholder 3">
            <a:extLst>
              <a:ext uri="{FF2B5EF4-FFF2-40B4-BE49-F238E27FC236}">
                <a16:creationId xmlns:a16="http://schemas.microsoft.com/office/drawing/2014/main" id="{ADAC3157-7B57-FA4C-8B00-4BDF3C9C63A7}"/>
              </a:ext>
            </a:extLst>
          </p:cNvPr>
          <p:cNvGraphicFramePr>
            <a:graphicFrameLocks noGrp="1"/>
          </p:cNvGraphicFramePr>
          <p:nvPr>
            <p:ph idx="1"/>
            <p:extLst>
              <p:ext uri="{D42A27DB-BD31-4B8C-83A1-F6EECF244321}">
                <p14:modId xmlns:p14="http://schemas.microsoft.com/office/powerpoint/2010/main" val="1844358419"/>
              </p:ext>
            </p:extLst>
          </p:nvPr>
        </p:nvGraphicFramePr>
        <p:xfrm>
          <a:off x="706968" y="2216149"/>
          <a:ext cx="20366170" cy="9021948"/>
        </p:xfrm>
        <a:graphic>
          <a:graphicData uri="http://schemas.openxmlformats.org/drawingml/2006/table">
            <a:tbl>
              <a:tblPr firstRow="1" bandRow="1">
                <a:tableStyleId>{5C22544A-7EE6-4342-B048-85BDC9FD1C3A}</a:tableStyleId>
              </a:tblPr>
              <a:tblGrid>
                <a:gridCol w="6406896">
                  <a:extLst>
                    <a:ext uri="{9D8B030D-6E8A-4147-A177-3AD203B41FA5}">
                      <a16:colId xmlns:a16="http://schemas.microsoft.com/office/drawing/2014/main" val="20000"/>
                    </a:ext>
                  </a:extLst>
                </a:gridCol>
                <a:gridCol w="3922320">
                  <a:extLst>
                    <a:ext uri="{9D8B030D-6E8A-4147-A177-3AD203B41FA5}">
                      <a16:colId xmlns:a16="http://schemas.microsoft.com/office/drawing/2014/main" val="20001"/>
                    </a:ext>
                  </a:extLst>
                </a:gridCol>
                <a:gridCol w="5018477">
                  <a:extLst>
                    <a:ext uri="{9D8B030D-6E8A-4147-A177-3AD203B41FA5}">
                      <a16:colId xmlns:a16="http://schemas.microsoft.com/office/drawing/2014/main" val="1806994536"/>
                    </a:ext>
                  </a:extLst>
                </a:gridCol>
                <a:gridCol w="5018477">
                  <a:extLst>
                    <a:ext uri="{9D8B030D-6E8A-4147-A177-3AD203B41FA5}">
                      <a16:colId xmlns:a16="http://schemas.microsoft.com/office/drawing/2014/main" val="20002"/>
                    </a:ext>
                  </a:extLst>
                </a:gridCol>
              </a:tblGrid>
              <a:tr h="751829">
                <a:tc>
                  <a:txBody>
                    <a:bodyPr/>
                    <a:lstStyle/>
                    <a:p>
                      <a:endParaRPr lang="en-US" sz="3700" dirty="0"/>
                    </a:p>
                  </a:txBody>
                  <a:tcPr marL="182880" marR="182880" marT="91435" marB="91435"/>
                </a:tc>
                <a:tc>
                  <a:txBody>
                    <a:bodyPr/>
                    <a:lstStyle/>
                    <a:p>
                      <a:pPr algn="ctr"/>
                      <a:r>
                        <a:rPr lang="en-US" sz="3700" dirty="0"/>
                        <a:t>Db2 on Cloud</a:t>
                      </a:r>
                    </a:p>
                  </a:txBody>
                  <a:tcPr marL="182880" marR="182880" marT="91435" marB="91435"/>
                </a:tc>
                <a:tc>
                  <a:txBody>
                    <a:bodyPr/>
                    <a:lstStyle/>
                    <a:p>
                      <a:pPr algn="ctr"/>
                      <a:r>
                        <a:rPr lang="en-US" sz="3700" dirty="0">
                          <a:solidFill>
                            <a:schemeClr val="bg1"/>
                          </a:solidFill>
                        </a:rPr>
                        <a:t>Db2 on CPD today</a:t>
                      </a:r>
                    </a:p>
                  </a:txBody>
                  <a:tcPr marL="182880" marR="182880" marT="91435" marB="91435"/>
                </a:tc>
                <a:tc>
                  <a:txBody>
                    <a:bodyPr/>
                    <a:lstStyle/>
                    <a:p>
                      <a:pPr algn="ctr"/>
                      <a:r>
                        <a:rPr lang="en-US" sz="3700" dirty="0"/>
                        <a:t>Db2 Hosted</a:t>
                      </a:r>
                    </a:p>
                  </a:txBody>
                  <a:tcPr marL="182880" marR="182880" marT="91435" marB="91435"/>
                </a:tc>
                <a:extLst>
                  <a:ext uri="{0D108BD9-81ED-4DB2-BD59-A6C34878D82A}">
                    <a16:rowId xmlns:a16="http://schemas.microsoft.com/office/drawing/2014/main" val="10000"/>
                  </a:ext>
                </a:extLst>
              </a:tr>
              <a:tr h="751829">
                <a:tc>
                  <a:txBody>
                    <a:bodyPr/>
                    <a:lstStyle/>
                    <a:p>
                      <a:r>
                        <a:rPr lang="en-US" sz="3700" dirty="0"/>
                        <a:t>All issues covered</a:t>
                      </a:r>
                    </a:p>
                  </a:txBody>
                  <a:tcPr marL="182880" marR="182880" marT="91435" marB="91435"/>
                </a:tc>
                <a:tc>
                  <a:txBody>
                    <a:bodyPr/>
                    <a:lstStyle/>
                    <a:p>
                      <a:endParaRPr lang="en-US" sz="3700" dirty="0"/>
                    </a:p>
                  </a:txBody>
                  <a:tcPr marL="182880" marR="182880" marT="91435" marB="91435"/>
                </a:tc>
                <a:tc>
                  <a:txBody>
                    <a:bodyPr/>
                    <a:lstStyle/>
                    <a:p>
                      <a:endParaRPr lang="en-US" sz="3700" dirty="0">
                        <a:solidFill>
                          <a:schemeClr val="bg1"/>
                        </a:solidFill>
                      </a:endParaRPr>
                    </a:p>
                  </a:txBody>
                  <a:tcPr marL="182880" marR="182880" marT="91435" marB="91435"/>
                </a:tc>
                <a:tc>
                  <a:txBody>
                    <a:bodyPr/>
                    <a:lstStyle/>
                    <a:p>
                      <a:endParaRPr lang="en-US" sz="3700" dirty="0"/>
                    </a:p>
                  </a:txBody>
                  <a:tcPr marL="182880" marR="182880" marT="91435" marB="91435"/>
                </a:tc>
                <a:extLst>
                  <a:ext uri="{0D108BD9-81ED-4DB2-BD59-A6C34878D82A}">
                    <a16:rowId xmlns:a16="http://schemas.microsoft.com/office/drawing/2014/main" val="10001"/>
                  </a:ext>
                </a:extLst>
              </a:tr>
              <a:tr h="751829">
                <a:tc>
                  <a:txBody>
                    <a:bodyPr/>
                    <a:lstStyle/>
                    <a:p>
                      <a:r>
                        <a:rPr lang="en-US" sz="3700" dirty="0"/>
                        <a:t>Software</a:t>
                      </a:r>
                      <a:r>
                        <a:rPr lang="en-US" sz="3700" baseline="0" dirty="0"/>
                        <a:t> issues</a:t>
                      </a:r>
                      <a:endParaRPr lang="en-US" sz="3700" dirty="0"/>
                    </a:p>
                  </a:txBody>
                  <a:tcPr marL="182880" marR="182880" marT="91435" marB="91435"/>
                </a:tc>
                <a:tc>
                  <a:txBody>
                    <a:bodyPr/>
                    <a:lstStyle/>
                    <a:p>
                      <a:endParaRPr lang="en-US" sz="3700" dirty="0"/>
                    </a:p>
                  </a:txBody>
                  <a:tcPr marL="182880" marR="182880" marT="91435" marB="91435"/>
                </a:tc>
                <a:tc>
                  <a:txBody>
                    <a:bodyPr/>
                    <a:lstStyle/>
                    <a:p>
                      <a:pPr algn="ctr"/>
                      <a:r>
                        <a:rPr lang="en-US" sz="3700" dirty="0">
                          <a:solidFill>
                            <a:schemeClr val="bg1"/>
                          </a:solidFill>
                        </a:rPr>
                        <a:t>Customer managed</a:t>
                      </a:r>
                    </a:p>
                  </a:txBody>
                  <a:tcPr marL="182880" marR="182880" marT="91435" marB="91435"/>
                </a:tc>
                <a:tc>
                  <a:txBody>
                    <a:bodyPr/>
                    <a:lstStyle/>
                    <a:p>
                      <a:pPr algn="ctr"/>
                      <a:r>
                        <a:rPr lang="en-US" sz="3700" dirty="0"/>
                        <a:t>Customer</a:t>
                      </a:r>
                      <a:r>
                        <a:rPr lang="en-US" sz="3700" baseline="0" dirty="0"/>
                        <a:t> </a:t>
                      </a:r>
                      <a:r>
                        <a:rPr lang="en-US" sz="3700" dirty="0"/>
                        <a:t>managed</a:t>
                      </a:r>
                    </a:p>
                  </a:txBody>
                  <a:tcPr marL="182880" marR="182880" marT="91435" marB="91435"/>
                </a:tc>
                <a:extLst>
                  <a:ext uri="{0D108BD9-81ED-4DB2-BD59-A6C34878D82A}">
                    <a16:rowId xmlns:a16="http://schemas.microsoft.com/office/drawing/2014/main" val="10002"/>
                  </a:ext>
                </a:extLst>
              </a:tr>
              <a:tr h="751829">
                <a:tc>
                  <a:txBody>
                    <a:bodyPr/>
                    <a:lstStyle/>
                    <a:p>
                      <a:r>
                        <a:rPr lang="en-US" sz="3700" dirty="0"/>
                        <a:t>Rolling updates</a:t>
                      </a:r>
                    </a:p>
                  </a:txBody>
                  <a:tcPr marL="182880" marR="182880" marT="91435" marB="91435"/>
                </a:tc>
                <a:tc>
                  <a:txBody>
                    <a:bodyPr/>
                    <a:lstStyle/>
                    <a:p>
                      <a:endParaRPr lang="en-US" sz="3700"/>
                    </a:p>
                  </a:txBody>
                  <a:tcPr marL="182880" marR="182880" marT="91435" marB="91435"/>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700" dirty="0">
                        <a:solidFill>
                          <a:schemeClr val="bg1"/>
                        </a:solidFill>
                      </a:endParaRPr>
                    </a:p>
                  </a:txBody>
                  <a:tcPr marL="182880" marR="182880" marT="91435" marB="91435"/>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700" dirty="0"/>
                        <a:t>Customer</a:t>
                      </a:r>
                      <a:r>
                        <a:rPr lang="en-US" sz="3700" baseline="0" dirty="0"/>
                        <a:t> </a:t>
                      </a:r>
                      <a:r>
                        <a:rPr lang="en-US" sz="3700" dirty="0"/>
                        <a:t>managed</a:t>
                      </a:r>
                    </a:p>
                  </a:txBody>
                  <a:tcPr marL="182880" marR="182880" marT="91435" marB="91435"/>
                </a:tc>
                <a:extLst>
                  <a:ext uri="{0D108BD9-81ED-4DB2-BD59-A6C34878D82A}">
                    <a16:rowId xmlns:a16="http://schemas.microsoft.com/office/drawing/2014/main" val="10003"/>
                  </a:ext>
                </a:extLst>
              </a:tr>
              <a:tr h="751829">
                <a:tc>
                  <a:txBody>
                    <a:bodyPr/>
                    <a:lstStyle/>
                    <a:p>
                      <a:r>
                        <a:rPr lang="en-US" sz="3700" dirty="0"/>
                        <a:t>High</a:t>
                      </a:r>
                      <a:r>
                        <a:rPr lang="en-US" sz="3700" baseline="0" dirty="0"/>
                        <a:t> availability</a:t>
                      </a:r>
                      <a:endParaRPr lang="en-US" sz="3700" dirty="0"/>
                    </a:p>
                  </a:txBody>
                  <a:tcPr marL="182880" marR="182880" marT="91435" marB="91435"/>
                </a:tc>
                <a:tc>
                  <a:txBody>
                    <a:bodyPr/>
                    <a:lstStyle/>
                    <a:p>
                      <a:endParaRPr lang="en-US" sz="3700"/>
                    </a:p>
                  </a:txBody>
                  <a:tcPr marL="182880" marR="182880" marT="91435" marB="91435"/>
                </a:tc>
                <a:tc>
                  <a:txBody>
                    <a:bodyPr/>
                    <a:lstStyle/>
                    <a:p>
                      <a:pPr algn="ctr"/>
                      <a:endParaRPr lang="en-US" sz="3700" dirty="0">
                        <a:solidFill>
                          <a:schemeClr val="bg1"/>
                        </a:solidFill>
                      </a:endParaRPr>
                    </a:p>
                  </a:txBody>
                  <a:tcPr marL="182880" marR="182880" marT="91435" marB="91435"/>
                </a:tc>
                <a:tc>
                  <a:txBody>
                    <a:bodyPr/>
                    <a:lstStyle/>
                    <a:p>
                      <a:pPr algn="ctr"/>
                      <a:r>
                        <a:rPr lang="en-US" sz="3700" dirty="0"/>
                        <a:t>Customer</a:t>
                      </a:r>
                      <a:r>
                        <a:rPr lang="en-US" sz="3700" baseline="0" dirty="0"/>
                        <a:t> </a:t>
                      </a:r>
                      <a:r>
                        <a:rPr lang="en-US" sz="3700" dirty="0"/>
                        <a:t>managed</a:t>
                      </a:r>
                    </a:p>
                  </a:txBody>
                  <a:tcPr marL="182880" marR="182880" marT="91435" marB="91435"/>
                </a:tc>
                <a:extLst>
                  <a:ext uri="{0D108BD9-81ED-4DB2-BD59-A6C34878D82A}">
                    <a16:rowId xmlns:a16="http://schemas.microsoft.com/office/drawing/2014/main" val="10004"/>
                  </a:ext>
                </a:extLst>
              </a:tr>
              <a:tr h="751829">
                <a:tc>
                  <a:txBody>
                    <a:bodyPr/>
                    <a:lstStyle/>
                    <a:p>
                      <a:r>
                        <a:rPr lang="en-US" sz="3700" dirty="0"/>
                        <a:t>Backups</a:t>
                      </a:r>
                    </a:p>
                  </a:txBody>
                  <a:tcPr marL="182880" marR="182880" marT="91435" marB="91435"/>
                </a:tc>
                <a:tc>
                  <a:txBody>
                    <a:bodyPr/>
                    <a:lstStyle/>
                    <a:p>
                      <a:endParaRPr lang="en-US" sz="3700" dirty="0"/>
                    </a:p>
                  </a:txBody>
                  <a:tcPr marL="182880" marR="182880" marT="91435" marB="91435"/>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3700" dirty="0">
                        <a:solidFill>
                          <a:schemeClr val="bg1"/>
                        </a:solidFill>
                      </a:endParaRPr>
                    </a:p>
                  </a:txBody>
                  <a:tcPr marL="182880" marR="182880" marT="91435" marB="91435"/>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700" dirty="0"/>
                        <a:t>Customer</a:t>
                      </a:r>
                      <a:r>
                        <a:rPr lang="en-US" sz="3700" baseline="0" dirty="0"/>
                        <a:t> </a:t>
                      </a:r>
                      <a:r>
                        <a:rPr lang="en-US" sz="3700" dirty="0"/>
                        <a:t>managed</a:t>
                      </a:r>
                    </a:p>
                  </a:txBody>
                  <a:tcPr marL="182880" marR="182880" marT="91435" marB="91435"/>
                </a:tc>
                <a:extLst>
                  <a:ext uri="{0D108BD9-81ED-4DB2-BD59-A6C34878D82A}">
                    <a16:rowId xmlns:a16="http://schemas.microsoft.com/office/drawing/2014/main" val="10005"/>
                  </a:ext>
                </a:extLst>
              </a:tr>
              <a:tr h="751829">
                <a:tc>
                  <a:txBody>
                    <a:bodyPr/>
                    <a:lstStyle/>
                    <a:p>
                      <a:r>
                        <a:rPr lang="en-US" sz="3700" dirty="0"/>
                        <a:t>Web console tools</a:t>
                      </a:r>
                    </a:p>
                  </a:txBody>
                  <a:tcPr marL="182880" marR="182880" marT="91435" marB="91435"/>
                </a:tc>
                <a:tc>
                  <a:txBody>
                    <a:bodyPr/>
                    <a:lstStyle/>
                    <a:p>
                      <a:endParaRPr lang="en-US" sz="3700" dirty="0"/>
                    </a:p>
                  </a:txBody>
                  <a:tcPr marL="182880" marR="182880" marT="91435" marB="91435"/>
                </a:tc>
                <a:tc>
                  <a:txBody>
                    <a:bodyPr/>
                    <a:lstStyle/>
                    <a:p>
                      <a:pPr algn="ctr"/>
                      <a:r>
                        <a:rPr lang="en-US" sz="3700" dirty="0">
                          <a:solidFill>
                            <a:schemeClr val="bg1"/>
                          </a:solidFill>
                        </a:rPr>
                        <a:t>Optional</a:t>
                      </a:r>
                    </a:p>
                  </a:txBody>
                  <a:tcPr marL="182880" marR="182880" marT="91435" marB="91435"/>
                </a:tc>
                <a:tc>
                  <a:txBody>
                    <a:bodyPr/>
                    <a:lstStyle/>
                    <a:p>
                      <a:pPr algn="ctr"/>
                      <a:r>
                        <a:rPr lang="en-US" sz="3700" dirty="0"/>
                        <a:t>None</a:t>
                      </a:r>
                    </a:p>
                  </a:txBody>
                  <a:tcPr marL="182880" marR="182880" marT="91435" marB="91435"/>
                </a:tc>
                <a:extLst>
                  <a:ext uri="{0D108BD9-81ED-4DB2-BD59-A6C34878D82A}">
                    <a16:rowId xmlns:a16="http://schemas.microsoft.com/office/drawing/2014/main" val="10006"/>
                  </a:ext>
                </a:extLst>
              </a:tr>
              <a:tr h="751829">
                <a:tc>
                  <a:txBody>
                    <a:bodyPr/>
                    <a:lstStyle/>
                    <a:p>
                      <a:r>
                        <a:rPr lang="en-US" sz="3700" dirty="0"/>
                        <a:t>Software security</a:t>
                      </a:r>
                    </a:p>
                  </a:txBody>
                  <a:tcPr marL="182880" marR="182880" marT="91435" marB="91435"/>
                </a:tc>
                <a:tc>
                  <a:txBody>
                    <a:bodyPr/>
                    <a:lstStyle/>
                    <a:p>
                      <a:endParaRPr lang="en-US" sz="3700" dirty="0"/>
                    </a:p>
                  </a:txBody>
                  <a:tcPr marL="182880" marR="182880" marT="91435" marB="91435"/>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700" dirty="0">
                          <a:solidFill>
                            <a:schemeClr val="bg1"/>
                          </a:solidFill>
                        </a:rPr>
                        <a:t>Customer managed</a:t>
                      </a:r>
                    </a:p>
                  </a:txBody>
                  <a:tcPr marL="182880" marR="182880" marT="91435" marB="91435"/>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700" dirty="0"/>
                        <a:t>Customer</a:t>
                      </a:r>
                      <a:r>
                        <a:rPr lang="en-US" sz="3700" baseline="0" dirty="0"/>
                        <a:t> </a:t>
                      </a:r>
                      <a:r>
                        <a:rPr lang="en-US" sz="3700" dirty="0"/>
                        <a:t>managed</a:t>
                      </a:r>
                    </a:p>
                  </a:txBody>
                  <a:tcPr marL="182880" marR="182880" marT="91435" marB="91435"/>
                </a:tc>
                <a:extLst>
                  <a:ext uri="{0D108BD9-81ED-4DB2-BD59-A6C34878D82A}">
                    <a16:rowId xmlns:a16="http://schemas.microsoft.com/office/drawing/2014/main" val="10007"/>
                  </a:ext>
                </a:extLst>
              </a:tr>
              <a:tr h="75182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700" dirty="0"/>
                        <a:t>Scale</a:t>
                      </a:r>
                      <a:r>
                        <a:rPr lang="en-US" sz="3700" baseline="0" dirty="0"/>
                        <a:t> up &amp; down on demand</a:t>
                      </a:r>
                      <a:endParaRPr lang="en-US" sz="3700" dirty="0"/>
                    </a:p>
                  </a:txBody>
                  <a:tcPr marL="182880" marR="182880" marT="91435" marB="91435"/>
                </a:tc>
                <a:tc>
                  <a:txBody>
                    <a:bodyPr/>
                    <a:lstStyle/>
                    <a:p>
                      <a:endParaRPr lang="en-US" sz="3700" dirty="0"/>
                    </a:p>
                  </a:txBody>
                  <a:tcPr marL="182880" marR="182880" marT="91435" marB="91435"/>
                </a:tc>
                <a:tc>
                  <a:txBody>
                    <a:bodyPr/>
                    <a:lstStyle/>
                    <a:p>
                      <a:pPr algn="ctr"/>
                      <a:r>
                        <a:rPr lang="en-US" sz="3700" dirty="0">
                          <a:solidFill>
                            <a:schemeClr val="bg1"/>
                          </a:solidFill>
                        </a:rPr>
                        <a:t>OCP managed</a:t>
                      </a:r>
                    </a:p>
                  </a:txBody>
                  <a:tcPr marL="182880" marR="182880" marT="91435" marB="91435"/>
                </a:tc>
                <a:tc>
                  <a:txBody>
                    <a:bodyPr/>
                    <a:lstStyle/>
                    <a:p>
                      <a:endParaRPr lang="en-US" sz="3700" dirty="0"/>
                    </a:p>
                  </a:txBody>
                  <a:tcPr marL="182880" marR="182880" marT="91435" marB="91435"/>
                </a:tc>
                <a:extLst>
                  <a:ext uri="{0D108BD9-81ED-4DB2-BD59-A6C34878D82A}">
                    <a16:rowId xmlns:a16="http://schemas.microsoft.com/office/drawing/2014/main" val="10008"/>
                  </a:ext>
                </a:extLst>
              </a:tr>
              <a:tr h="751829">
                <a:tc>
                  <a:txBody>
                    <a:bodyPr/>
                    <a:lstStyle/>
                    <a:p>
                      <a:r>
                        <a:rPr lang="en-US" sz="3700" dirty="0"/>
                        <a:t>Hardware</a:t>
                      </a:r>
                    </a:p>
                  </a:txBody>
                  <a:tcPr marL="182880" marR="182880" marT="91435" marB="91435"/>
                </a:tc>
                <a:tc>
                  <a:txBody>
                    <a:bodyPr/>
                    <a:lstStyle/>
                    <a:p>
                      <a:endParaRPr lang="en-US" sz="3700" dirty="0"/>
                    </a:p>
                  </a:txBody>
                  <a:tcPr marL="182880" marR="182880" marT="91435" marB="91435"/>
                </a:tc>
                <a:tc>
                  <a:txBody>
                    <a:bodyPr/>
                    <a:lstStyle/>
                    <a:p>
                      <a:pPr algn="ctr"/>
                      <a:r>
                        <a:rPr lang="en-US" sz="3700" dirty="0">
                          <a:solidFill>
                            <a:schemeClr val="bg1"/>
                          </a:solidFill>
                        </a:rPr>
                        <a:t>Customer managed</a:t>
                      </a:r>
                    </a:p>
                  </a:txBody>
                  <a:tcPr marL="182880" marR="182880" marT="91435" marB="91435"/>
                </a:tc>
                <a:tc>
                  <a:txBody>
                    <a:bodyPr/>
                    <a:lstStyle/>
                    <a:p>
                      <a:endParaRPr lang="en-US" sz="3700" dirty="0"/>
                    </a:p>
                  </a:txBody>
                  <a:tcPr marL="182880" marR="182880" marT="91435" marB="91435"/>
                </a:tc>
                <a:extLst>
                  <a:ext uri="{0D108BD9-81ED-4DB2-BD59-A6C34878D82A}">
                    <a16:rowId xmlns:a16="http://schemas.microsoft.com/office/drawing/2014/main" val="10009"/>
                  </a:ext>
                </a:extLst>
              </a:tr>
              <a:tr h="751829">
                <a:tc>
                  <a:txBody>
                    <a:bodyPr/>
                    <a:lstStyle/>
                    <a:p>
                      <a:r>
                        <a:rPr lang="en-US" sz="3700" dirty="0"/>
                        <a:t>Network</a:t>
                      </a:r>
                    </a:p>
                  </a:txBody>
                  <a:tcPr marL="182880" marR="182880" marT="91435" marB="91435"/>
                </a:tc>
                <a:tc>
                  <a:txBody>
                    <a:bodyPr/>
                    <a:lstStyle/>
                    <a:p>
                      <a:endParaRPr lang="en-US" sz="3700" dirty="0"/>
                    </a:p>
                  </a:txBody>
                  <a:tcPr marL="182880" marR="182880" marT="91435" marB="91435"/>
                </a:tc>
                <a:tc>
                  <a:txBody>
                    <a:bodyPr/>
                    <a:lstStyle/>
                    <a:p>
                      <a:pPr algn="ctr"/>
                      <a:r>
                        <a:rPr lang="en-US" sz="3700" dirty="0">
                          <a:solidFill>
                            <a:schemeClr val="bg1"/>
                          </a:solidFill>
                        </a:rPr>
                        <a:t>Customer managed</a:t>
                      </a:r>
                    </a:p>
                  </a:txBody>
                  <a:tcPr marL="182880" marR="182880" marT="91435" marB="91435"/>
                </a:tc>
                <a:tc>
                  <a:txBody>
                    <a:bodyPr/>
                    <a:lstStyle/>
                    <a:p>
                      <a:endParaRPr lang="en-US" sz="3700" dirty="0"/>
                    </a:p>
                  </a:txBody>
                  <a:tcPr marL="182880" marR="182880" marT="91435" marB="91435"/>
                </a:tc>
                <a:extLst>
                  <a:ext uri="{0D108BD9-81ED-4DB2-BD59-A6C34878D82A}">
                    <a16:rowId xmlns:a16="http://schemas.microsoft.com/office/drawing/2014/main" val="10010"/>
                  </a:ext>
                </a:extLst>
              </a:tr>
              <a:tr h="751829">
                <a:tc>
                  <a:txBody>
                    <a:bodyPr/>
                    <a:lstStyle/>
                    <a:p>
                      <a:r>
                        <a:rPr lang="en-US" sz="3700" dirty="0"/>
                        <a:t>Root access</a:t>
                      </a:r>
                    </a:p>
                  </a:txBody>
                  <a:tcPr marL="182880" marR="182880" marT="91435" marB="91435"/>
                </a:tc>
                <a:tc>
                  <a:txBody>
                    <a:bodyPr/>
                    <a:lstStyle/>
                    <a:p>
                      <a:pPr algn="ctr"/>
                      <a:r>
                        <a:rPr lang="en-US" sz="3700" dirty="0"/>
                        <a:t>No</a:t>
                      </a:r>
                    </a:p>
                  </a:txBody>
                  <a:tcPr marL="182880" marR="182880" marT="91435" marB="91435"/>
                </a:tc>
                <a:tc>
                  <a:txBody>
                    <a:bodyPr/>
                    <a:lstStyle/>
                    <a:p>
                      <a:endParaRPr lang="en-US" sz="3700" dirty="0">
                        <a:solidFill>
                          <a:schemeClr val="bg1"/>
                        </a:solidFill>
                      </a:endParaRPr>
                    </a:p>
                  </a:txBody>
                  <a:tcPr marL="182880" marR="182880" marT="91435" marB="91435"/>
                </a:tc>
                <a:tc>
                  <a:txBody>
                    <a:bodyPr/>
                    <a:lstStyle/>
                    <a:p>
                      <a:endParaRPr lang="en-US" sz="3700" dirty="0"/>
                    </a:p>
                  </a:txBody>
                  <a:tcPr marL="182880" marR="182880" marT="91435" marB="91435"/>
                </a:tc>
                <a:extLst>
                  <a:ext uri="{0D108BD9-81ED-4DB2-BD59-A6C34878D82A}">
                    <a16:rowId xmlns:a16="http://schemas.microsoft.com/office/drawing/2014/main" val="10011"/>
                  </a:ext>
                </a:extLst>
              </a:tr>
            </a:tbl>
          </a:graphicData>
        </a:graphic>
      </p:graphicFrame>
      <p:pic>
        <p:nvPicPr>
          <p:cNvPr id="74808" name="Picture 7">
            <a:extLst>
              <a:ext uri="{FF2B5EF4-FFF2-40B4-BE49-F238E27FC236}">
                <a16:creationId xmlns:a16="http://schemas.microsoft.com/office/drawing/2014/main" id="{ECBECF0D-BB77-0D4F-B065-6B4DACAE10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31825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9" name="Picture 9">
            <a:extLst>
              <a:ext uri="{FF2B5EF4-FFF2-40B4-BE49-F238E27FC236}">
                <a16:creationId xmlns:a16="http://schemas.microsoft.com/office/drawing/2014/main" id="{E7566F48-CC94-2C40-9021-BFEBD12C1A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39318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0" name="Picture 10">
            <a:extLst>
              <a:ext uri="{FF2B5EF4-FFF2-40B4-BE49-F238E27FC236}">
                <a16:creationId xmlns:a16="http://schemas.microsoft.com/office/drawing/2014/main" id="{0458445B-4B02-1E4C-AC8B-26DB03A18B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46811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1" name="Picture 11">
            <a:extLst>
              <a:ext uri="{FF2B5EF4-FFF2-40B4-BE49-F238E27FC236}">
                <a16:creationId xmlns:a16="http://schemas.microsoft.com/office/drawing/2014/main" id="{FE36F446-E74B-AE4E-B306-01DAA5B58B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53891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2" name="Picture 12">
            <a:extLst>
              <a:ext uri="{FF2B5EF4-FFF2-40B4-BE49-F238E27FC236}">
                <a16:creationId xmlns:a16="http://schemas.microsoft.com/office/drawing/2014/main" id="{8BA5CB64-4795-D846-9D20-BA4DF65097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61575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3" name="Picture 13">
            <a:extLst>
              <a:ext uri="{FF2B5EF4-FFF2-40B4-BE49-F238E27FC236}">
                <a16:creationId xmlns:a16="http://schemas.microsoft.com/office/drawing/2014/main" id="{15D63191-D9B6-E04A-AF81-D0A3EF86A9D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6903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4" name="Picture 14">
            <a:extLst>
              <a:ext uri="{FF2B5EF4-FFF2-40B4-BE49-F238E27FC236}">
                <a16:creationId xmlns:a16="http://schemas.microsoft.com/office/drawing/2014/main" id="{0330DAA1-65ED-7044-B38C-0D780EE31E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75989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5" name="Picture 15">
            <a:extLst>
              <a:ext uri="{FF2B5EF4-FFF2-40B4-BE49-F238E27FC236}">
                <a16:creationId xmlns:a16="http://schemas.microsoft.com/office/drawing/2014/main" id="{BE5CB1F6-078D-504F-9769-F5E3BF34FD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83895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6" name="Picture 16">
            <a:extLst>
              <a:ext uri="{FF2B5EF4-FFF2-40B4-BE49-F238E27FC236}">
                <a16:creationId xmlns:a16="http://schemas.microsoft.com/office/drawing/2014/main" id="{97C6021B-AC9E-084F-8679-6102B4CD71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99167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7" name="Picture 17">
            <a:extLst>
              <a:ext uri="{FF2B5EF4-FFF2-40B4-BE49-F238E27FC236}">
                <a16:creationId xmlns:a16="http://schemas.microsoft.com/office/drawing/2014/main" id="{BB3E5463-CA4E-D24C-87F5-4E851B65398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0840" y="832604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8" name="Picture 18">
            <a:extLst>
              <a:ext uri="{FF2B5EF4-FFF2-40B4-BE49-F238E27FC236}">
                <a16:creationId xmlns:a16="http://schemas.microsoft.com/office/drawing/2014/main" id="{6369384D-F054-9841-9B26-A3FC4F179A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0840" y="99167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9" name="Picture 19">
            <a:extLst>
              <a:ext uri="{FF2B5EF4-FFF2-40B4-BE49-F238E27FC236}">
                <a16:creationId xmlns:a16="http://schemas.microsoft.com/office/drawing/2014/main" id="{D592CEA8-E8A3-3A47-8DC2-E42352061A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0840" y="1058664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0" name="Picture 16">
            <a:extLst>
              <a:ext uri="{FF2B5EF4-FFF2-40B4-BE49-F238E27FC236}">
                <a16:creationId xmlns:a16="http://schemas.microsoft.com/office/drawing/2014/main" id="{AEB709DA-F90A-364D-88DA-7011453015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3104" y="91801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1" name="Picture 18">
            <a:extLst>
              <a:ext uri="{FF2B5EF4-FFF2-40B4-BE49-F238E27FC236}">
                <a16:creationId xmlns:a16="http://schemas.microsoft.com/office/drawing/2014/main" id="{806A9EB9-5691-6547-9A44-063663A7D1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30840" y="91547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22" name="TextBox 1">
            <a:extLst>
              <a:ext uri="{FF2B5EF4-FFF2-40B4-BE49-F238E27FC236}">
                <a16:creationId xmlns:a16="http://schemas.microsoft.com/office/drawing/2014/main" id="{CD835F8D-D298-3D4B-B806-A0666939467C}"/>
              </a:ext>
            </a:extLst>
          </p:cNvPr>
          <p:cNvSpPr txBox="1">
            <a:spLocks noChangeArrowheads="1"/>
          </p:cNvSpPr>
          <p:nvPr/>
        </p:nvSpPr>
        <p:spPr bwMode="auto">
          <a:xfrm>
            <a:off x="3344079" y="12178536"/>
            <a:ext cx="15925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algn="l" defTabSz="1828823" hangingPunct="1"/>
            <a:r>
              <a:rPr lang="en-US" altLang="en-US" sz="2400" kern="1200" dirty="0">
                <a:solidFill>
                  <a:srgbClr val="FFFFFF"/>
                </a:solidFill>
                <a:uFillTx/>
                <a:latin typeface="IBM Plex Sans" panose="020B0503050000000000" pitchFamily="34" charset="77"/>
                <a:ea typeface="IBM Plex Sans" panose="020B0503050000000000" pitchFamily="34" charset="77"/>
                <a:cs typeface="IBM Plex Sans" panose="020B0503050000000000" pitchFamily="34" charset="77"/>
              </a:rPr>
              <a:t>** Db2 Warehouse on Cloud is the same as Db2 on Cloud (fully managed), but it is designed for warehousing. It uses an MPP cluster, is optimized for warehousing and supports well over 40TB of data. (However, Warehouse is not optimized for smaller transactions, like Db2 on Cloud.)</a:t>
            </a:r>
          </a:p>
        </p:txBody>
      </p:sp>
      <p:pic>
        <p:nvPicPr>
          <p:cNvPr id="19" name="Picture 10">
            <a:extLst>
              <a:ext uri="{FF2B5EF4-FFF2-40B4-BE49-F238E27FC236}">
                <a16:creationId xmlns:a16="http://schemas.microsoft.com/office/drawing/2014/main" id="{D2DBE173-9177-9447-A9BC-354CB6A2F2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9539" y="47143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a:extLst>
              <a:ext uri="{FF2B5EF4-FFF2-40B4-BE49-F238E27FC236}">
                <a16:creationId xmlns:a16="http://schemas.microsoft.com/office/drawing/2014/main" id="{7BFAB65E-2D03-E846-AED2-8E80C0EDF7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9539" y="54223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
            <a:extLst>
              <a:ext uri="{FF2B5EF4-FFF2-40B4-BE49-F238E27FC236}">
                <a16:creationId xmlns:a16="http://schemas.microsoft.com/office/drawing/2014/main" id="{9A9CA5B6-278F-C74C-80E1-B558286E50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9539" y="6190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a:extLst>
              <a:ext uri="{FF2B5EF4-FFF2-40B4-BE49-F238E27FC236}">
                <a16:creationId xmlns:a16="http://schemas.microsoft.com/office/drawing/2014/main" id="{DD8067EC-B2E7-D842-AA29-DE50A2F677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9539" y="106813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892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IBM ©2019 IBM Corporation"/>
          <p:cNvSpPr txBox="1"/>
          <p:nvPr/>
        </p:nvSpPr>
        <p:spPr>
          <a:xfrm>
            <a:off x="943570" y="13182451"/>
            <a:ext cx="4463994"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632"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6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1634" name="That sounds great, but I have tens to hundreds of terabytes of data in my on-premises data warehouse.…"/>
          <p:cNvSpPr/>
          <p:nvPr/>
        </p:nvSpPr>
        <p:spPr>
          <a:xfrm>
            <a:off x="-25582" y="-193501"/>
            <a:ext cx="24435164" cy="13894072"/>
          </a:xfrm>
          <a:prstGeom prst="rect">
            <a:avLst/>
          </a:prstGeom>
          <a:solidFill>
            <a:srgbClr val="DCDE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400" tIns="914400" rIns="914400" bIns="914400" anchor="ctr"/>
          <a:lstStyle/>
          <a:p>
            <a:pPr algn="r">
              <a:defRPr sz="6000" i="1">
                <a:latin typeface="IBM Plex Sans"/>
                <a:ea typeface="IBM Plex Sans"/>
                <a:cs typeface="IBM Plex Sans"/>
                <a:sym typeface="IBM Plex Sans"/>
              </a:defRPr>
            </a:pPr>
            <a:r>
              <a:rPr lang="en-US" dirty="0"/>
              <a:t>\</a:t>
            </a:r>
            <a:endParaRPr dirty="0"/>
          </a:p>
          <a:p>
            <a:pPr algn="r">
              <a:defRPr sz="6000" i="1">
                <a:latin typeface="IBM Plex Sans"/>
                <a:ea typeface="IBM Plex Sans"/>
                <a:cs typeface="IBM Plex Sans"/>
                <a:sym typeface="IBM Plex Sans"/>
              </a:defRPr>
            </a:pPr>
            <a:r>
              <a:rPr dirty="0"/>
              <a:t> </a:t>
            </a:r>
          </a:p>
          <a:p>
            <a:pPr algn="r">
              <a:defRPr sz="6000" b="1" i="1">
                <a:latin typeface="IBM Plex Sans"/>
                <a:ea typeface="IBM Plex Sans"/>
                <a:cs typeface="IBM Plex Sans"/>
                <a:sym typeface="IBM Plex Sans"/>
              </a:defRPr>
            </a:pPr>
            <a:r>
              <a:rPr dirty="0"/>
              <a:t>How am I going to migrate my data to the Cloud?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Footer Placeholder 6"/>
          <p:cNvSpPr txBox="1"/>
          <p:nvPr/>
        </p:nvSpPr>
        <p:spPr>
          <a:xfrm>
            <a:off x="609599" y="12926493"/>
            <a:ext cx="17068801"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0" marR="0" algn="l" defTabSz="1828800">
              <a:defRPr sz="1600">
                <a:uFillTx/>
                <a:latin typeface="IBM Plex Sans"/>
                <a:ea typeface="IBM Plex Sans"/>
                <a:cs typeface="IBM Plex Sans"/>
                <a:sym typeface="IBM Plex Sans"/>
              </a:defRPr>
            </a:lvl1pPr>
          </a:lstStyle>
          <a:p>
            <a:r>
              <a:t>\</a:t>
            </a:r>
          </a:p>
        </p:txBody>
      </p:sp>
      <p:sp>
        <p:nvSpPr>
          <p:cNvPr id="1637" name="Slide Number Placeholder 2"/>
          <p:cNvSpPr txBox="1">
            <a:spLocks noGrp="1"/>
          </p:cNvSpPr>
          <p:nvPr>
            <p:ph type="sldNum" sz="quarter" idx="2"/>
          </p:nvPr>
        </p:nvSpPr>
        <p:spPr>
          <a:xfrm>
            <a:off x="23517859" y="12926493"/>
            <a:ext cx="256541" cy="254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1638" name="Picture 7" descr="Picture 7"/>
          <p:cNvPicPr>
            <a:picLocks noChangeAspect="1"/>
          </p:cNvPicPr>
          <p:nvPr/>
        </p:nvPicPr>
        <p:blipFill>
          <a:blip r:embed="rId2"/>
          <a:stretch>
            <a:fillRect/>
          </a:stretch>
        </p:blipFill>
        <p:spPr>
          <a:xfrm>
            <a:off x="-1" y="30677"/>
            <a:ext cx="24384001" cy="1278766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Slide Number Placeholder 2"/>
          <p:cNvSpPr txBox="1">
            <a:spLocks noGrp="1"/>
          </p:cNvSpPr>
          <p:nvPr>
            <p:ph type="sldNum" sz="quarter" idx="2"/>
          </p:nvPr>
        </p:nvSpPr>
        <p:spPr>
          <a:xfrm>
            <a:off x="23517859" y="12926493"/>
            <a:ext cx="256541" cy="254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1644" name="Picture 1" descr="Picture 1"/>
          <p:cNvPicPr>
            <a:picLocks noChangeAspect="1"/>
          </p:cNvPicPr>
          <p:nvPr/>
        </p:nvPicPr>
        <p:blipFill>
          <a:blip r:embed="rId2"/>
          <a:stretch>
            <a:fillRect/>
          </a:stretch>
        </p:blipFill>
        <p:spPr>
          <a:xfrm>
            <a:off x="-1" y="-10838"/>
            <a:ext cx="24384001" cy="12762313"/>
          </a:xfrm>
          <a:prstGeom prst="rect">
            <a:avLst/>
          </a:prstGeom>
          <a:ln w="12700">
            <a:miter lim="400000"/>
          </a:ln>
        </p:spPr>
      </p:pic>
      <p:sp>
        <p:nvSpPr>
          <p:cNvPr id="3" name="Rectangle 2">
            <a:extLst>
              <a:ext uri="{FF2B5EF4-FFF2-40B4-BE49-F238E27FC236}">
                <a16:creationId xmlns:a16="http://schemas.microsoft.com/office/drawing/2014/main" id="{FF3EDF01-D150-3741-9A5F-2E6A928B66F4}"/>
              </a:ext>
            </a:extLst>
          </p:cNvPr>
          <p:cNvSpPr/>
          <p:nvPr/>
        </p:nvSpPr>
        <p:spPr>
          <a:xfrm>
            <a:off x="975360" y="3017520"/>
            <a:ext cx="14081760" cy="579120"/>
          </a:xfrm>
          <a:prstGeom prst="rect">
            <a:avLst/>
          </a:prstGeom>
          <a:solidFill>
            <a:schemeClr val="accent1">
              <a:lumMod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endParaRPr kumimoji="0" lang="en-US" sz="5800" b="1" i="0" u="none" strike="noStrike" cap="none" spc="0" normalizeH="0" baseline="0" dirty="0">
              <a:ln>
                <a:noFill/>
              </a:ln>
              <a:solidFill>
                <a:srgbClr val="000000"/>
              </a:solidFill>
              <a:effectLst/>
              <a:uFill>
                <a:solidFill>
                  <a:srgbClr val="000000"/>
                </a:solidFill>
              </a:uFill>
              <a:latin typeface="Gill Sans"/>
              <a:ea typeface="Gill Sans"/>
              <a:cs typeface="Gill Sans"/>
              <a:sym typeface="Gill Sans"/>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Slide Number Placeholder 2"/>
          <p:cNvSpPr txBox="1">
            <a:spLocks noGrp="1"/>
          </p:cNvSpPr>
          <p:nvPr>
            <p:ph type="sldNum" sz="quarter" idx="2"/>
          </p:nvPr>
        </p:nvSpPr>
        <p:spPr>
          <a:xfrm>
            <a:off x="23517859" y="12926493"/>
            <a:ext cx="256541" cy="254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1651" name="Picture 1" descr="Picture 1"/>
          <p:cNvPicPr>
            <a:picLocks noChangeAspect="1"/>
          </p:cNvPicPr>
          <p:nvPr/>
        </p:nvPicPr>
        <p:blipFill>
          <a:blip r:embed="rId2"/>
          <a:stretch>
            <a:fillRect/>
          </a:stretch>
        </p:blipFill>
        <p:spPr>
          <a:xfrm>
            <a:off x="-1" y="-11683"/>
            <a:ext cx="24384001" cy="1195120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 name="Slide Number"/>
          <p:cNvSpPr txBox="1">
            <a:spLocks noGrp="1"/>
          </p:cNvSpPr>
          <p:nvPr>
            <p:ph type="sldNum" sz="quarter" idx="2"/>
          </p:nvPr>
        </p:nvSpPr>
        <p:spPr>
          <a:xfrm>
            <a:off x="23517859" y="12926483"/>
            <a:ext cx="256541" cy="254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1834" name="© 2018 IBM Corporation"/>
          <p:cNvSpPr txBox="1"/>
          <p:nvPr/>
        </p:nvSpPr>
        <p:spPr>
          <a:xfrm>
            <a:off x="609599" y="12926483"/>
            <a:ext cx="17068801"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marL="0" marR="0" algn="l" defTabSz="1219200">
              <a:defRPr sz="1600">
                <a:solidFill>
                  <a:srgbClr val="FFFFFF"/>
                </a:solidFill>
                <a:uFillTx/>
                <a:latin typeface="IBM Plex Sans"/>
                <a:ea typeface="IBM Plex Sans"/>
                <a:cs typeface="IBM Plex Sans"/>
                <a:sym typeface="IBM Plex Sans"/>
              </a:defRPr>
            </a:lvl1pPr>
          </a:lstStyle>
          <a:p>
            <a:r>
              <a:t>© 2018 IBM Corporation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Integrated Analytics System…"/>
          <p:cNvSpPr/>
          <p:nvPr/>
        </p:nvSpPr>
        <p:spPr>
          <a:xfrm>
            <a:off x="7638490" y="7238417"/>
            <a:ext cx="3654429" cy="5549901"/>
          </a:xfrm>
          <a:prstGeom prst="roundRect">
            <a:avLst>
              <a:gd name="adj" fmla="val 9746"/>
            </a:avLst>
          </a:prstGeom>
          <a:solidFill>
            <a:srgbClr val="DCDEE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rPr>
              <a:t>Integrated Analytics System</a:t>
            </a:r>
          </a:p>
          <a:p>
            <a:pPr marL="57150" marR="57150" lvl="0" indent="0" algn="ctr" defTabSz="1282700" rtl="0" eaLnBrk="1" fontAlgn="auto" latinLnBrk="0" hangingPunct="0">
              <a:lnSpc>
                <a:spcPct val="100000"/>
              </a:lnSpc>
              <a:spcBef>
                <a:spcPts val="0"/>
              </a:spcBef>
              <a:spcAft>
                <a:spcPts val="0"/>
              </a:spcAft>
              <a:buClrTx/>
              <a:buSzTx/>
              <a:buFontTx/>
              <a:buNone/>
              <a:tabLst/>
              <a:defRPr sz="3200" i="1">
                <a:latin typeface="IBM Plex Sans"/>
                <a:ea typeface="IBM Plex Sans"/>
                <a:cs typeface="IBM Plex Sans"/>
                <a:sym typeface="IBM Plex Sans"/>
              </a:defRPr>
            </a:pPr>
            <a:r>
              <a:rPr kumimoji="0" sz="3200" b="0" i="1" u="none" strike="noStrike" kern="0" cap="none" spc="0" normalizeH="0" baseline="0" noProof="0">
                <a:ln>
                  <a:noFill/>
                </a:ln>
                <a:solidFill>
                  <a:srgbClr val="000000"/>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latin typeface="IBM Plex Sans"/>
                <a:ea typeface="IBM Plex Sans"/>
                <a:cs typeface="IBM Plex Sans"/>
                <a:sym typeface="IBM Plex Sans"/>
              </a:defRPr>
            </a:pPr>
            <a:r>
              <a:rPr kumimoji="0" sz="2800" b="0" i="1" u="none" strike="noStrike" kern="0" cap="none" spc="0" normalizeH="0" baseline="0" noProof="0">
                <a:ln>
                  <a:noFill/>
                </a:ln>
                <a:solidFill>
                  <a:srgbClr val="000000"/>
                </a:solidFill>
                <a:effectLst/>
                <a:uLnTx/>
                <a:uFill>
                  <a:solidFill>
                    <a:srgbClr val="000000"/>
                  </a:solidFill>
                </a:uFill>
                <a:latin typeface="IBM Plex Sans"/>
                <a:sym typeface="IBM Plex Sans"/>
              </a:rPr>
              <a:t>Dedicated analytics appliance based on Db2 Warehouse engine</a:t>
            </a:r>
          </a:p>
        </p:txBody>
      </p:sp>
      <p:sp>
        <p:nvSpPr>
          <p:cNvPr id="49" name="Db2…"/>
          <p:cNvSpPr/>
          <p:nvPr/>
        </p:nvSpPr>
        <p:spPr>
          <a:xfrm>
            <a:off x="11507974" y="7238417"/>
            <a:ext cx="3654429" cy="5549901"/>
          </a:xfrm>
          <a:prstGeom prst="roundRect">
            <a:avLst>
              <a:gd name="adj" fmla="val 9999"/>
            </a:avLst>
          </a:prstGeom>
          <a:solidFill>
            <a:srgbClr val="DCDEE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rPr>
              <a:t>Db2 </a:t>
            </a:r>
          </a:p>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rPr>
              <a:t>Warehouse</a:t>
            </a:r>
          </a:p>
          <a:p>
            <a:pPr marL="57150" marR="57150" lvl="0" indent="0" algn="ctr" defTabSz="1282700" rtl="0" eaLnBrk="1" fontAlgn="auto" latinLnBrk="0" hangingPunct="0">
              <a:lnSpc>
                <a:spcPct val="100000"/>
              </a:lnSpc>
              <a:spcBef>
                <a:spcPts val="0"/>
              </a:spcBef>
              <a:spcAft>
                <a:spcPts val="0"/>
              </a:spcAft>
              <a:buClrTx/>
              <a:buSzTx/>
              <a:buFontTx/>
              <a:buNone/>
              <a:tabLst/>
              <a:defRPr sz="3200" i="1">
                <a:latin typeface="IBM Plex Sans"/>
                <a:ea typeface="IBM Plex Sans"/>
                <a:cs typeface="IBM Plex Sans"/>
                <a:sym typeface="IBM Plex Sans"/>
              </a:defRPr>
            </a:pPr>
            <a:r>
              <a:rPr kumimoji="0" sz="3200" b="0" i="1" u="none" strike="noStrike" kern="0" cap="none" spc="0" normalizeH="0" baseline="0" noProof="0">
                <a:ln>
                  <a:noFill/>
                </a:ln>
                <a:solidFill>
                  <a:srgbClr val="000000"/>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latin typeface="IBM Plex Sans"/>
                <a:ea typeface="IBM Plex Sans"/>
                <a:cs typeface="IBM Plex Sans"/>
                <a:sym typeface="IBM Plex Sans"/>
              </a:defRPr>
            </a:pPr>
            <a:r>
              <a:rPr kumimoji="0" sz="2800" b="0" i="1" u="none" strike="noStrike" kern="0" cap="none" spc="0" normalizeH="0" baseline="0" noProof="0">
                <a:ln>
                  <a:noFill/>
                </a:ln>
                <a:solidFill>
                  <a:srgbClr val="000000"/>
                </a:solidFill>
                <a:effectLst/>
                <a:uLnTx/>
                <a:uFill>
                  <a:solidFill>
                    <a:srgbClr val="000000"/>
                  </a:solidFill>
                </a:uFill>
                <a:latin typeface="IBM Plex Sans"/>
                <a:sym typeface="IBM Plex Sans"/>
              </a:rPr>
              <a:t>Analytics-tuned relational database</a:t>
            </a:r>
          </a:p>
          <a:p>
            <a:pPr marL="57150" marR="57150" lvl="0" indent="0" algn="ctr" defTabSz="1282700" rtl="0" eaLnBrk="1" fontAlgn="auto" latinLnBrk="0" hangingPunct="0">
              <a:lnSpc>
                <a:spcPct val="100000"/>
              </a:lnSpc>
              <a:spcBef>
                <a:spcPts val="0"/>
              </a:spcBef>
              <a:spcAft>
                <a:spcPts val="0"/>
              </a:spcAft>
              <a:buClrTx/>
              <a:buSzTx/>
              <a:buFontTx/>
              <a:buNone/>
              <a:tabLst/>
              <a:defRPr sz="2800" i="1">
                <a:latin typeface="IBM Plex Sans"/>
                <a:ea typeface="IBM Plex Sans"/>
                <a:cs typeface="IBM Plex Sans"/>
                <a:sym typeface="IBM Plex Sans"/>
              </a:defRPr>
            </a:pPr>
            <a:endParaRPr kumimoji="0" sz="2800" b="0" i="1" u="none" strike="noStrike" kern="0" cap="none" spc="0" normalizeH="0" baseline="0" noProof="0">
              <a:ln>
                <a:noFill/>
              </a:ln>
              <a:solidFill>
                <a:srgbClr val="000000"/>
              </a:solidFill>
              <a:effectLst/>
              <a:uLnTx/>
              <a:uFill>
                <a:solidFill>
                  <a:srgbClr val="000000"/>
                </a:solidFill>
              </a:uFill>
              <a:latin typeface="IBM Plex Sans"/>
              <a:sym typeface="IBM Plex Sans"/>
            </a:endParaRPr>
          </a:p>
        </p:txBody>
      </p:sp>
      <p:sp>
        <p:nvSpPr>
          <p:cNvPr id="50" name="Performance Server…"/>
          <p:cNvSpPr/>
          <p:nvPr/>
        </p:nvSpPr>
        <p:spPr>
          <a:xfrm>
            <a:off x="20084228" y="7238417"/>
            <a:ext cx="3654429" cy="5549901"/>
          </a:xfrm>
          <a:prstGeom prst="roundRect">
            <a:avLst>
              <a:gd name="adj" fmla="val 9813"/>
            </a:avLst>
          </a:prstGeom>
          <a:solidFill>
            <a:srgbClr val="DCDEE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r>
              <a:rPr kumimoji="0" lang="en-IN" sz="3200" b="1" i="0" u="none" strike="noStrike" kern="0" cap="none" spc="0" normalizeH="0" baseline="0" noProof="0" dirty="0">
                <a:ln>
                  <a:noFill/>
                </a:ln>
                <a:solidFill>
                  <a:srgbClr val="000000"/>
                </a:solidFill>
                <a:effectLst/>
                <a:uLnTx/>
                <a:uFill>
                  <a:solidFill>
                    <a:srgbClr val="000000"/>
                  </a:solidFill>
                </a:uFill>
                <a:latin typeface="IBM Plex Sans"/>
                <a:sym typeface="IBM Plex Sans"/>
              </a:rPr>
              <a:t>Netezza </a:t>
            </a:r>
            <a:r>
              <a:rPr kumimoji="0" sz="3200" b="1" i="0" u="none" strike="noStrike" kern="0" cap="none" spc="0" normalizeH="0" baseline="0" noProof="0" dirty="0">
                <a:ln>
                  <a:noFill/>
                </a:ln>
                <a:solidFill>
                  <a:srgbClr val="000000"/>
                </a:solidFill>
                <a:effectLst/>
                <a:uLnTx/>
                <a:uFill>
                  <a:solidFill>
                    <a:srgbClr val="000000"/>
                  </a:solidFill>
                </a:uFill>
                <a:latin typeface="IBM Plex Sans"/>
                <a:sym typeface="IBM Plex Sans"/>
              </a:rPr>
              <a:t>Performance Server</a:t>
            </a:r>
          </a:p>
          <a:p>
            <a:pPr marL="57150" marR="57150" lvl="0" indent="0" algn="ctr" defTabSz="1282700" rtl="0" eaLnBrk="1" fontAlgn="auto" latinLnBrk="0" hangingPunct="0">
              <a:lnSpc>
                <a:spcPct val="100000"/>
              </a:lnSpc>
              <a:spcBef>
                <a:spcPts val="0"/>
              </a:spcBef>
              <a:spcAft>
                <a:spcPts val="0"/>
              </a:spcAft>
              <a:buClrTx/>
              <a:buSzTx/>
              <a:buFontTx/>
              <a:buNone/>
              <a:tabLst/>
              <a:defRPr sz="3200" i="1">
                <a:latin typeface="IBM Plex Sans"/>
                <a:ea typeface="IBM Plex Sans"/>
                <a:cs typeface="IBM Plex Sans"/>
                <a:sym typeface="IBM Plex Sans"/>
              </a:defRPr>
            </a:pPr>
            <a:r>
              <a:rPr kumimoji="0" sz="3200" b="0" i="1" u="none" strike="noStrike" kern="0" cap="none" spc="0" normalizeH="0" baseline="0" noProof="0" dirty="0">
                <a:ln>
                  <a:noFill/>
                </a:ln>
                <a:solidFill>
                  <a:srgbClr val="000000"/>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latin typeface="IBM Plex Sans"/>
                <a:ea typeface="IBM Plex Sans"/>
                <a:cs typeface="IBM Plex Sans"/>
                <a:sym typeface="IBM Plex Sans"/>
              </a:defRPr>
            </a:pPr>
            <a:r>
              <a:rPr kumimoji="0" sz="2800" b="0" i="1" u="none" strike="noStrike" kern="0" cap="none" spc="0" normalizeH="0" baseline="0" noProof="0" dirty="0">
                <a:ln>
                  <a:noFill/>
                </a:ln>
                <a:solidFill>
                  <a:srgbClr val="000000"/>
                </a:solidFill>
                <a:effectLst/>
                <a:uLnTx/>
                <a:uFill>
                  <a:solidFill>
                    <a:srgbClr val="000000"/>
                  </a:solidFill>
                </a:uFill>
                <a:latin typeface="IBM Plex Sans"/>
                <a:sym typeface="IBM Plex Sans"/>
              </a:rPr>
              <a:t>Next-gen Netezza engine in a system form factor</a:t>
            </a:r>
          </a:p>
        </p:txBody>
      </p:sp>
      <p:sp>
        <p:nvSpPr>
          <p:cNvPr id="51" name="Db2…"/>
          <p:cNvSpPr/>
          <p:nvPr/>
        </p:nvSpPr>
        <p:spPr>
          <a:xfrm>
            <a:off x="15828289" y="7238417"/>
            <a:ext cx="3654429" cy="5549901"/>
          </a:xfrm>
          <a:prstGeom prst="roundRect">
            <a:avLst>
              <a:gd name="adj" fmla="val 9874"/>
            </a:avLst>
          </a:prstGeom>
          <a:solidFill>
            <a:srgbClr val="DCDEE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rPr>
              <a:t>Db2 </a:t>
            </a:r>
          </a:p>
          <a:p>
            <a:pPr marL="57150" marR="57150" lvl="0" indent="0" algn="ctr" defTabSz="1282700" rtl="0" eaLnBrk="1" fontAlgn="auto" latinLnBrk="0" hangingPunct="0">
              <a:lnSpc>
                <a:spcPct val="100000"/>
              </a:lnSpc>
              <a:spcBef>
                <a:spcPts val="0"/>
              </a:spcBef>
              <a:spcAft>
                <a:spcPts val="0"/>
              </a:spcAft>
              <a:buClrTx/>
              <a:buSzTx/>
              <a:buFontTx/>
              <a:buNone/>
              <a:tabLst/>
              <a:defRPr sz="3200" i="1">
                <a:latin typeface="IBM Plex Sans"/>
                <a:ea typeface="IBM Plex Sans"/>
                <a:cs typeface="IBM Plex Sans"/>
                <a:sym typeface="IBM Plex Sans"/>
              </a:defRPr>
            </a:pPr>
            <a:r>
              <a:rPr kumimoji="0" sz="3200" b="0" i="1" u="none" strike="noStrike" kern="0" cap="none" spc="0" normalizeH="0" baseline="0" noProof="0">
                <a:ln>
                  <a:noFill/>
                </a:ln>
                <a:solidFill>
                  <a:srgbClr val="000000"/>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latin typeface="IBM Plex Sans"/>
                <a:ea typeface="IBM Plex Sans"/>
                <a:cs typeface="IBM Plex Sans"/>
                <a:sym typeface="IBM Plex Sans"/>
              </a:defRPr>
            </a:pPr>
            <a:r>
              <a:rPr kumimoji="0" sz="2800" b="0" i="1" u="none" strike="noStrike" kern="0" cap="none" spc="0" normalizeH="0" baseline="0" noProof="0">
                <a:ln>
                  <a:noFill/>
                </a:ln>
                <a:solidFill>
                  <a:srgbClr val="000000"/>
                </a:solidFill>
                <a:effectLst/>
                <a:uLnTx/>
                <a:uFill>
                  <a:solidFill>
                    <a:srgbClr val="000000"/>
                  </a:solidFill>
                </a:uFill>
                <a:latin typeface="IBM Plex Sans"/>
                <a:sym typeface="IBM Plex Sans"/>
              </a:rPr>
              <a:t>Highly-performant transactional data store</a:t>
            </a:r>
          </a:p>
        </p:txBody>
      </p:sp>
      <p:sp>
        <p:nvSpPr>
          <p:cNvPr id="52" name="Cloud Pak for Data"/>
          <p:cNvSpPr/>
          <p:nvPr/>
        </p:nvSpPr>
        <p:spPr>
          <a:xfrm>
            <a:off x="16446140" y="12084027"/>
            <a:ext cx="2621928" cy="472194"/>
          </a:xfrm>
          <a:prstGeom prst="roundRect">
            <a:avLst>
              <a:gd name="adj" fmla="val 17373"/>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Cloud Pak for Data</a:t>
            </a:r>
          </a:p>
        </p:txBody>
      </p:sp>
      <p:sp>
        <p:nvSpPr>
          <p:cNvPr id="53" name="Cloud Pak for Data"/>
          <p:cNvSpPr/>
          <p:nvPr/>
        </p:nvSpPr>
        <p:spPr>
          <a:xfrm>
            <a:off x="12024224" y="12084027"/>
            <a:ext cx="2621928" cy="472194"/>
          </a:xfrm>
          <a:prstGeom prst="roundRect">
            <a:avLst>
              <a:gd name="adj" fmla="val 17373"/>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Cloud Pak for Data</a:t>
            </a:r>
          </a:p>
        </p:txBody>
      </p:sp>
      <p:sp>
        <p:nvSpPr>
          <p:cNvPr id="54" name="Cloud Pak for Data"/>
          <p:cNvSpPr/>
          <p:nvPr/>
        </p:nvSpPr>
        <p:spPr>
          <a:xfrm>
            <a:off x="20600479" y="12084027"/>
            <a:ext cx="2621928" cy="472194"/>
          </a:xfrm>
          <a:prstGeom prst="roundRect">
            <a:avLst>
              <a:gd name="adj" fmla="val 17373"/>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Cloud Pak for Data</a:t>
            </a:r>
          </a:p>
        </p:txBody>
      </p:sp>
      <p:sp>
        <p:nvSpPr>
          <p:cNvPr id="55" name="IBM Data &amp; AI, Hybrid Data Management…"/>
          <p:cNvSpPr txBox="1"/>
          <p:nvPr/>
        </p:nvSpPr>
        <p:spPr>
          <a:xfrm>
            <a:off x="943570" y="13106251"/>
            <a:ext cx="4463994"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57150" marR="57150" lvl="0" indent="0" algn="l" defTabSz="1282700" rtl="0" eaLnBrk="1" fontAlgn="auto" latinLnBrk="0" hangingPunct="0">
              <a:lnSpc>
                <a:spcPct val="100000"/>
              </a:lnSpc>
              <a:spcBef>
                <a:spcPts val="0"/>
              </a:spcBef>
              <a:spcAft>
                <a:spcPts val="0"/>
              </a:spcAft>
              <a:buClr>
                <a:srgbClr val="A9A9A9"/>
              </a:buClr>
              <a:buSzTx/>
              <a:buFont typeface="Arial"/>
              <a:buNone/>
              <a:tabLst/>
              <a:defRPr sz="1400" spc="-28">
                <a:solidFill>
                  <a:srgbClr val="7A7A7A"/>
                </a:solidFill>
                <a:uFill>
                  <a:solidFill>
                    <a:srgbClr val="7A7A7A"/>
                  </a:solidFill>
                </a:uFill>
                <a:latin typeface="IBM Plex Sans"/>
                <a:ea typeface="IBM Plex Sans"/>
                <a:cs typeface="IBM Plex Sans"/>
                <a:sym typeface="IBM Plex Sans"/>
              </a:defRPr>
            </a:pPr>
            <a:r>
              <a:rPr kumimoji="0" sz="1400" b="1" i="0" u="none" strike="noStrike" kern="0" cap="none" spc="-28" normalizeH="0" baseline="0" noProof="0">
                <a:ln>
                  <a:noFill/>
                </a:ln>
                <a:solidFill>
                  <a:srgbClr val="6F6F6F"/>
                </a:solidFill>
                <a:effectLst/>
                <a:uLnTx/>
                <a:uFill>
                  <a:solidFill>
                    <a:srgbClr val="6F6F6F"/>
                  </a:solidFill>
                </a:uFill>
                <a:latin typeface="IBM Plex Sans"/>
                <a:sym typeface="IBM Plex Sans"/>
              </a:rPr>
              <a:t>IBM Data &amp; AI, Hybrid Data Management</a:t>
            </a:r>
          </a:p>
          <a:p>
            <a:pPr marL="57150" marR="57150" lvl="0" indent="0" algn="l" defTabSz="1282700" rtl="0" eaLnBrk="1" fontAlgn="auto" latinLnBrk="0" hangingPunct="0">
              <a:lnSpc>
                <a:spcPct val="100000"/>
              </a:lnSpc>
              <a:spcBef>
                <a:spcPts val="0"/>
              </a:spcBef>
              <a:spcAft>
                <a:spcPts val="0"/>
              </a:spcAft>
              <a:buClr>
                <a:srgbClr val="A9A9A9"/>
              </a:buClr>
              <a:buSzTx/>
              <a:buFont typeface="Arial"/>
              <a:buNone/>
              <a:tabLst/>
              <a:defRPr sz="1400" spc="-28">
                <a:solidFill>
                  <a:srgbClr val="7A7A7A"/>
                </a:solidFill>
                <a:uFill>
                  <a:solidFill>
                    <a:srgbClr val="7A7A7A"/>
                  </a:solidFill>
                </a:uFill>
                <a:latin typeface="IBM Plex Sans"/>
                <a:ea typeface="IBM Plex Sans"/>
                <a:cs typeface="IBM Plex Sans"/>
                <a:sym typeface="IBM Plex Sans"/>
              </a:defRPr>
            </a:pPr>
            <a:r>
              <a:rPr kumimoji="0" sz="1400" b="0" i="0" u="none" strike="noStrike" kern="0" cap="none" spc="-28" normalizeH="0" baseline="0" noProof="0">
                <a:ln>
                  <a:noFill/>
                </a:ln>
                <a:solidFill>
                  <a:srgbClr val="7A7A7A"/>
                </a:solidFill>
                <a:effectLst/>
                <a:uLnTx/>
                <a:uFill>
                  <a:solidFill>
                    <a:srgbClr val="7A7A7A"/>
                  </a:solidFill>
                </a:uFill>
                <a:latin typeface="IBM Plex Sans"/>
                <a:sym typeface="IBM Plex Sans"/>
              </a:rPr>
              <a:t>©2020 IBM Corporation </a:t>
            </a:r>
          </a:p>
        </p:txBody>
      </p:sp>
      <p:sp>
        <p:nvSpPr>
          <p:cNvPr id="56" name="Slide Number"/>
          <p:cNvSpPr txBox="1">
            <a:spLocks noGrp="1"/>
          </p:cNvSpPr>
          <p:nvPr>
            <p:ph type="sldNum" sz="quarter" idx="2"/>
          </p:nvPr>
        </p:nvSpPr>
        <p:spPr>
          <a:xfrm>
            <a:off x="22939376" y="13411200"/>
            <a:ext cx="127001" cy="228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400" b="0" i="0" u="none" strike="noStrike" kern="0" cap="none" spc="-28" normalizeH="0" baseline="0" noProof="0">
                <a:ln>
                  <a:noFill/>
                </a:ln>
                <a:solidFill>
                  <a:srgbClr val="6F6F6F"/>
                </a:solidFill>
                <a:effectLst/>
                <a:uLnTx/>
                <a:uFill>
                  <a:solidFill>
                    <a:srgbClr val="000000"/>
                  </a:solidFill>
                </a:uFill>
                <a:latin typeface="IBM Plex Sans"/>
                <a:sym typeface="IBM Plex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1400" b="0" i="0" u="none" strike="noStrike" kern="0" cap="none" spc="-28" normalizeH="0" baseline="0" noProof="0">
              <a:ln>
                <a:noFill/>
              </a:ln>
              <a:solidFill>
                <a:srgbClr val="6F6F6F"/>
              </a:solidFill>
              <a:effectLst/>
              <a:uLnTx/>
              <a:uFill>
                <a:solidFill>
                  <a:srgbClr val="000000"/>
                </a:solidFill>
              </a:uFill>
              <a:latin typeface="IBM Plex Sans"/>
              <a:sym typeface="IBM Plex Sans"/>
            </a:endParaRPr>
          </a:p>
        </p:txBody>
      </p:sp>
      <p:sp>
        <p:nvSpPr>
          <p:cNvPr id="57" name="Our family of  data stores…"/>
          <p:cNvSpPr txBox="1"/>
          <p:nvPr/>
        </p:nvSpPr>
        <p:spPr>
          <a:xfrm>
            <a:off x="526270" y="2796279"/>
            <a:ext cx="6025555" cy="814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50" marR="57150" lvl="0" indent="0" algn="r" defTabSz="1282700" rtl="0" eaLnBrk="1" fontAlgn="auto" latinLnBrk="0" hangingPunct="0">
              <a:lnSpc>
                <a:spcPct val="100000"/>
              </a:lnSpc>
              <a:spcBef>
                <a:spcPts val="0"/>
              </a:spcBef>
              <a:spcAft>
                <a:spcPts val="0"/>
              </a:spcAft>
              <a:buClrTx/>
              <a:buSzTx/>
              <a:buFontTx/>
              <a:buNone/>
              <a:tabLst/>
              <a:defRPr sz="7000" b="1">
                <a:latin typeface="IBM Plex Sans"/>
                <a:ea typeface="IBM Plex Sans"/>
                <a:cs typeface="IBM Plex Sans"/>
                <a:sym typeface="IBM Plex Sans"/>
              </a:defRPr>
            </a:pPr>
            <a:r>
              <a:rPr kumimoji="0" sz="7000" b="1" i="0" u="none" strike="noStrike" kern="0" cap="none" spc="0" normalizeH="0" baseline="0" noProof="0">
                <a:ln>
                  <a:noFill/>
                </a:ln>
                <a:solidFill>
                  <a:srgbClr val="000000"/>
                </a:solidFill>
                <a:effectLst/>
                <a:uLnTx/>
                <a:uFill>
                  <a:solidFill>
                    <a:srgbClr val="000000"/>
                  </a:solidFill>
                </a:uFill>
                <a:latin typeface="IBM Plex Sans"/>
                <a:sym typeface="IBM Plex Sans"/>
              </a:rPr>
              <a:t>Our family of </a:t>
            </a:r>
            <a:br>
              <a:rPr kumimoji="0" sz="7000" b="1" i="0" u="none" strike="noStrike" kern="0" cap="none" spc="0" normalizeH="0" baseline="0" noProof="0">
                <a:ln>
                  <a:noFill/>
                </a:ln>
                <a:solidFill>
                  <a:srgbClr val="000000"/>
                </a:solidFill>
                <a:effectLst/>
                <a:uLnTx/>
                <a:uFill>
                  <a:solidFill>
                    <a:srgbClr val="000000"/>
                  </a:solidFill>
                </a:uFill>
                <a:latin typeface="IBM Plex Sans"/>
                <a:sym typeface="IBM Plex Sans"/>
              </a:rPr>
            </a:br>
            <a:r>
              <a:rPr kumimoji="0" sz="7000" b="1" i="0" u="none" strike="noStrike" kern="0" cap="none" spc="0" normalizeH="0" baseline="0" noProof="0">
                <a:ln>
                  <a:noFill/>
                </a:ln>
                <a:solidFill>
                  <a:srgbClr val="1192E8"/>
                </a:solidFill>
                <a:effectLst/>
                <a:uLnTx/>
                <a:uFill>
                  <a:solidFill>
                    <a:srgbClr val="000000"/>
                  </a:solidFill>
                </a:uFill>
                <a:latin typeface="IBM Plex Sans"/>
                <a:sym typeface="IBM Plex Sans"/>
              </a:rPr>
              <a:t>data stores</a:t>
            </a:r>
          </a:p>
          <a:p>
            <a:pPr marL="57150" marR="57150" lvl="0" indent="0" algn="r" defTabSz="1282700" rtl="0" eaLnBrk="1" fontAlgn="auto" latinLnBrk="0" hangingPunct="0">
              <a:lnSpc>
                <a:spcPct val="100000"/>
              </a:lnSpc>
              <a:spcBef>
                <a:spcPts val="0"/>
              </a:spcBef>
              <a:spcAft>
                <a:spcPts val="0"/>
              </a:spcAft>
              <a:buClrTx/>
              <a:buSzTx/>
              <a:buFontTx/>
              <a:buNone/>
              <a:tabLst/>
              <a:defRPr sz="7000">
                <a:latin typeface="IBM Plex Sans Light"/>
                <a:ea typeface="IBM Plex Sans Light"/>
                <a:cs typeface="IBM Plex Sans Light"/>
                <a:sym typeface="IBM Plex Sans Light"/>
              </a:defRPr>
            </a:pPr>
            <a:r>
              <a:rPr kumimoji="0" sz="7000" b="0" i="0" u="none" strike="noStrike" kern="0" cap="none" spc="0" normalizeH="0" baseline="0" noProof="0">
                <a:ln>
                  <a:noFill/>
                </a:ln>
                <a:solidFill>
                  <a:srgbClr val="000000"/>
                </a:solidFill>
                <a:effectLst/>
                <a:uLnTx/>
                <a:uFill>
                  <a:solidFill>
                    <a:srgbClr val="000000"/>
                  </a:solidFill>
                </a:uFill>
                <a:latin typeface="IBM Plex Sans Light"/>
                <a:sym typeface="IBM Plex Sans Light"/>
              </a:rPr>
              <a:t>spanning ground to cloud</a:t>
            </a:r>
          </a:p>
          <a:p>
            <a:pPr marL="57150" marR="57150" lvl="0" indent="0" algn="r" defTabSz="1282700" rtl="0" eaLnBrk="1" fontAlgn="auto" latinLnBrk="0" hangingPunct="0">
              <a:lnSpc>
                <a:spcPct val="100000"/>
              </a:lnSpc>
              <a:spcBef>
                <a:spcPts val="0"/>
              </a:spcBef>
              <a:spcAft>
                <a:spcPts val="0"/>
              </a:spcAft>
              <a:buClrTx/>
              <a:buSzTx/>
              <a:buFontTx/>
              <a:buNone/>
              <a:tabLst/>
              <a:defRPr sz="6400">
                <a:latin typeface="IBM Plex Sans"/>
                <a:ea typeface="IBM Plex Sans"/>
                <a:cs typeface="IBM Plex Sans"/>
                <a:sym typeface="IBM Plex Sans"/>
              </a:defRPr>
            </a:pPr>
            <a:endParaRPr kumimoji="0" sz="6400" b="0" i="0" u="none" strike="noStrike" kern="0" cap="none" spc="0" normalizeH="0" baseline="0" noProof="0">
              <a:ln>
                <a:noFill/>
              </a:ln>
              <a:solidFill>
                <a:srgbClr val="000000"/>
              </a:solidFill>
              <a:effectLst/>
              <a:uLnTx/>
              <a:uFill>
                <a:solidFill>
                  <a:srgbClr val="000000"/>
                </a:solidFill>
              </a:uFill>
              <a:latin typeface="IBM Plex Sans"/>
              <a:sym typeface="IBM Plex Sans"/>
            </a:endParaRPr>
          </a:p>
          <a:p>
            <a:pPr marL="57150" marR="57150" lvl="0" indent="0" algn="r" defTabSz="1282700" rtl="0" eaLnBrk="1" fontAlgn="auto" latinLnBrk="0" hangingPunct="0">
              <a:lnSpc>
                <a:spcPct val="100000"/>
              </a:lnSpc>
              <a:spcBef>
                <a:spcPts val="0"/>
              </a:spcBef>
              <a:spcAft>
                <a:spcPts val="0"/>
              </a:spcAft>
              <a:buClrTx/>
              <a:buSzTx/>
              <a:buFontTx/>
              <a:buNone/>
              <a:tabLst/>
              <a:defRPr sz="3600" i="1">
                <a:latin typeface="IBM Plex Sans"/>
                <a:ea typeface="IBM Plex Sans"/>
                <a:cs typeface="IBM Plex Sans"/>
                <a:sym typeface="IBM Plex Sans"/>
              </a:defRPr>
            </a:pPr>
            <a:r>
              <a:rPr kumimoji="0" sz="3600" b="0" i="1" u="none" strike="noStrike" kern="0" cap="none" spc="0" normalizeH="0" baseline="0" noProof="0">
                <a:ln>
                  <a:noFill/>
                </a:ln>
                <a:solidFill>
                  <a:srgbClr val="000000"/>
                </a:solidFill>
                <a:effectLst/>
                <a:uLnTx/>
                <a:uFill>
                  <a:solidFill>
                    <a:srgbClr val="000000"/>
                  </a:solidFill>
                </a:uFill>
                <a:latin typeface="IBM Plex Sans"/>
                <a:sym typeface="IBM Plex Sans"/>
              </a:rPr>
              <a:t>It’s all about choice </a:t>
            </a:r>
          </a:p>
          <a:p>
            <a:pPr marL="57150" marR="57150" lvl="0" indent="0" algn="r" defTabSz="1282700" rtl="0" eaLnBrk="1" fontAlgn="auto" latinLnBrk="0" hangingPunct="0">
              <a:lnSpc>
                <a:spcPct val="100000"/>
              </a:lnSpc>
              <a:spcBef>
                <a:spcPts val="0"/>
              </a:spcBef>
              <a:spcAft>
                <a:spcPts val="0"/>
              </a:spcAft>
              <a:buClrTx/>
              <a:buSzTx/>
              <a:buFontTx/>
              <a:buNone/>
              <a:tabLst/>
              <a:defRPr sz="3600" i="1">
                <a:latin typeface="IBM Plex Sans"/>
                <a:ea typeface="IBM Plex Sans"/>
                <a:cs typeface="IBM Plex Sans"/>
                <a:sym typeface="IBM Plex Sans"/>
              </a:defRPr>
            </a:pPr>
            <a:r>
              <a:rPr kumimoji="0" sz="3600" b="0" i="1" u="none" strike="noStrike" kern="0" cap="none" spc="0" normalizeH="0" baseline="0" noProof="0">
                <a:ln>
                  <a:noFill/>
                </a:ln>
                <a:solidFill>
                  <a:srgbClr val="000000"/>
                </a:solidFill>
                <a:effectLst/>
                <a:uLnTx/>
                <a:uFill>
                  <a:solidFill>
                    <a:srgbClr val="000000"/>
                  </a:solidFill>
                </a:uFill>
                <a:latin typeface="IBM Plex Sans"/>
                <a:sym typeface="IBM Plex Sans"/>
              </a:rPr>
              <a:t>&amp; perfect fit</a:t>
            </a:r>
          </a:p>
        </p:txBody>
      </p:sp>
      <p:sp>
        <p:nvSpPr>
          <p:cNvPr id="58" name="Line"/>
          <p:cNvSpPr/>
          <p:nvPr/>
        </p:nvSpPr>
        <p:spPr>
          <a:xfrm flipV="1">
            <a:off x="7031657" y="593648"/>
            <a:ext cx="1" cy="12528705"/>
          </a:xfrm>
          <a:prstGeom prst="line">
            <a:avLst/>
          </a:prstGeom>
          <a:ln w="25400">
            <a:solidFill>
              <a:srgbClr val="000000"/>
            </a:solidFill>
          </a:ln>
        </p:spPr>
        <p:txBody>
          <a:bodyPr lIns="0" tIns="0" rIns="0" bIns="0"/>
          <a:lstStyle/>
          <a:p>
            <a:pPr marL="57150" marR="57150" lvl="0" indent="0" algn="ctr" defTabSz="1282700" rtl="0" eaLnBrk="1" fontAlgn="auto" latinLnBrk="0" hangingPunct="0">
              <a:lnSpc>
                <a:spcPct val="100000"/>
              </a:lnSpc>
              <a:spcBef>
                <a:spcPts val="0"/>
              </a:spcBef>
              <a:spcAft>
                <a:spcPts val="0"/>
              </a:spcAft>
              <a:buClrTx/>
              <a:buSzTx/>
              <a:buFontTx/>
              <a:buNone/>
              <a:tabLst/>
              <a:defRPr/>
            </a:pPr>
            <a:endParaRPr kumimoji="0" sz="5800" b="0" i="0" u="none" strike="noStrike" kern="0" cap="none" spc="0" normalizeH="0" baseline="0" noProof="0">
              <a:ln>
                <a:noFill/>
              </a:ln>
              <a:solidFill>
                <a:srgbClr val="000000"/>
              </a:solidFill>
              <a:effectLst/>
              <a:uLnTx/>
              <a:uFill>
                <a:solidFill>
                  <a:srgbClr val="000000"/>
                </a:solidFill>
              </a:uFill>
              <a:latin typeface="Gill Sans"/>
              <a:sym typeface="Gill Sans"/>
            </a:endParaRPr>
          </a:p>
        </p:txBody>
      </p:sp>
      <p:sp>
        <p:nvSpPr>
          <p:cNvPr id="59" name="Rectangle"/>
          <p:cNvSpPr/>
          <p:nvPr/>
        </p:nvSpPr>
        <p:spPr>
          <a:xfrm>
            <a:off x="7035924" y="6499170"/>
            <a:ext cx="17354247" cy="734917"/>
          </a:xfrm>
          <a:prstGeom prst="roundRect">
            <a:avLst>
              <a:gd name="adj" fmla="val 0"/>
            </a:avLst>
          </a:prstGeom>
          <a:solidFill>
            <a:srgbClr val="424242"/>
          </a:solidFill>
          <a:ln w="12700">
            <a:miter lim="400000"/>
          </a:ln>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a:solidFill>
                  <a:srgbClr val="FFFFFF"/>
                </a:solidFill>
                <a:latin typeface="IBM Plex Sans"/>
                <a:ea typeface="IBM Plex Sans"/>
                <a:cs typeface="IBM Plex Sans"/>
                <a:sym typeface="IBM Plex Sans"/>
              </a:defRPr>
            </a:pPr>
            <a:endParaRPr kumimoji="0" sz="3200" b="0" i="0" u="none" strike="noStrike" kern="0" cap="none" spc="0" normalizeH="0" baseline="0" noProof="0">
              <a:ln>
                <a:noFill/>
              </a:ln>
              <a:solidFill>
                <a:srgbClr val="FFFFFF"/>
              </a:solidFill>
              <a:effectLst/>
              <a:uLnTx/>
              <a:uFill>
                <a:solidFill>
                  <a:srgbClr val="000000"/>
                </a:solidFill>
              </a:uFill>
              <a:latin typeface="IBM Plex Sans"/>
              <a:sym typeface="IBM Plex Sans"/>
            </a:endParaRPr>
          </a:p>
        </p:txBody>
      </p:sp>
      <p:sp>
        <p:nvSpPr>
          <p:cNvPr id="60" name="Db2 Warehouse…"/>
          <p:cNvSpPr/>
          <p:nvPr/>
        </p:nvSpPr>
        <p:spPr>
          <a:xfrm>
            <a:off x="9584473" y="953157"/>
            <a:ext cx="3654429" cy="5549064"/>
          </a:xfrm>
          <a:prstGeom prst="roundRect">
            <a:avLst>
              <a:gd name="adj" fmla="val 10020"/>
            </a:avLst>
          </a:prstGeom>
          <a:solidFill>
            <a:srgbClr val="1192E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solidFill>
                  <a:srgbClr val="FFFFFF"/>
                </a:solidFill>
                <a:latin typeface="IBM Plex Sans"/>
                <a:ea typeface="IBM Plex Sans"/>
                <a:cs typeface="IBM Plex Sans"/>
                <a:sym typeface="IBM Plex Sans"/>
              </a:defRPr>
            </a:pPr>
            <a:r>
              <a:rPr kumimoji="0" sz="3200" b="1" i="0" u="none" strike="noStrike" kern="0" cap="none" spc="0" normalizeH="0" baseline="0" noProof="0">
                <a:ln>
                  <a:noFill/>
                </a:ln>
                <a:solidFill>
                  <a:srgbClr val="FFFFFF"/>
                </a:solidFill>
                <a:effectLst/>
                <a:uLnTx/>
                <a:uFill>
                  <a:solidFill>
                    <a:srgbClr val="000000"/>
                  </a:solidFill>
                </a:uFill>
                <a:latin typeface="IBM Plex Sans"/>
                <a:sym typeface="IBM Plex Sans"/>
              </a:rPr>
              <a:t>Db2 Warehouse </a:t>
            </a:r>
          </a:p>
          <a:p>
            <a:pPr marL="57150" marR="57150" lvl="0" indent="0" algn="ctr" defTabSz="1282700" rtl="0" eaLnBrk="1" fontAlgn="auto" latinLnBrk="0" hangingPunct="0">
              <a:lnSpc>
                <a:spcPct val="100000"/>
              </a:lnSpc>
              <a:spcBef>
                <a:spcPts val="0"/>
              </a:spcBef>
              <a:spcAft>
                <a:spcPts val="0"/>
              </a:spcAft>
              <a:buClrTx/>
              <a:buSzTx/>
              <a:buFontTx/>
              <a:buNone/>
              <a:tabLst/>
              <a:defRPr sz="3200" b="1" i="1">
                <a:solidFill>
                  <a:srgbClr val="FFFFFF"/>
                </a:solidFill>
                <a:latin typeface="IBM Plex Sans"/>
                <a:ea typeface="IBM Plex Sans"/>
                <a:cs typeface="IBM Plex Sans"/>
                <a:sym typeface="IBM Plex Sans"/>
              </a:defRPr>
            </a:pPr>
            <a:r>
              <a:rPr kumimoji="0" sz="3200" b="1" i="1" u="none" strike="noStrike" kern="0" cap="none" spc="0" normalizeH="0" baseline="0" noProof="0">
                <a:ln>
                  <a:noFill/>
                </a:ln>
                <a:solidFill>
                  <a:srgbClr val="FFFFFF"/>
                </a:solidFill>
                <a:effectLst/>
                <a:uLnTx/>
                <a:uFill>
                  <a:solidFill>
                    <a:srgbClr val="000000"/>
                  </a:solidFill>
                </a:uFill>
                <a:latin typeface="IBM Plex Sans"/>
                <a:sym typeface="IBM Plex Sans"/>
              </a:rPr>
              <a:t>on Cloud</a:t>
            </a:r>
          </a:p>
          <a:p>
            <a:pPr marL="57150" marR="57150" lvl="0" indent="0" algn="ctr" defTabSz="1282700" rtl="0" eaLnBrk="1" fontAlgn="auto" latinLnBrk="0" hangingPunct="0">
              <a:lnSpc>
                <a:spcPct val="100000"/>
              </a:lnSpc>
              <a:spcBef>
                <a:spcPts val="0"/>
              </a:spcBef>
              <a:spcAft>
                <a:spcPts val="0"/>
              </a:spcAft>
              <a:buClrTx/>
              <a:buSzTx/>
              <a:buFontTx/>
              <a:buNone/>
              <a:tabLst/>
              <a:defRPr sz="3200" i="1">
                <a:solidFill>
                  <a:srgbClr val="FFFFFF"/>
                </a:solidFill>
                <a:latin typeface="IBM Plex Sans"/>
                <a:ea typeface="IBM Plex Sans"/>
                <a:cs typeface="IBM Plex Sans"/>
                <a:sym typeface="IBM Plex Sans"/>
              </a:defRPr>
            </a:pPr>
            <a:r>
              <a:rPr kumimoji="0" sz="3200" b="0" i="1" u="none" strike="noStrike" kern="0" cap="none" spc="0" normalizeH="0" baseline="0" noProof="0">
                <a:ln>
                  <a:noFill/>
                </a:ln>
                <a:solidFill>
                  <a:srgbClr val="FFFFFF"/>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solidFill>
                  <a:srgbClr val="FFFFFF"/>
                </a:solidFill>
                <a:latin typeface="IBM Plex Sans"/>
                <a:ea typeface="IBM Plex Sans"/>
                <a:cs typeface="IBM Plex Sans"/>
                <a:sym typeface="IBM Plex Sans"/>
              </a:defRPr>
            </a:pPr>
            <a:r>
              <a:rPr kumimoji="0" sz="2800" b="0" i="1" u="none" strike="noStrike" kern="0" cap="none" spc="0" normalizeH="0" baseline="0" noProof="0">
                <a:ln>
                  <a:noFill/>
                </a:ln>
                <a:solidFill>
                  <a:srgbClr val="FFFFFF"/>
                </a:solidFill>
                <a:effectLst/>
                <a:uLnTx/>
                <a:uFill>
                  <a:solidFill>
                    <a:srgbClr val="000000"/>
                  </a:solidFill>
                </a:uFill>
                <a:latin typeface="IBM Plex Sans"/>
                <a:sym typeface="IBM Plex Sans"/>
              </a:rPr>
              <a:t>Cloud data warehouse delivered as a service</a:t>
            </a:r>
          </a:p>
        </p:txBody>
      </p:sp>
      <p:sp>
        <p:nvSpPr>
          <p:cNvPr id="61" name="Cloud/SaaS"/>
          <p:cNvSpPr/>
          <p:nvPr/>
        </p:nvSpPr>
        <p:spPr>
          <a:xfrm>
            <a:off x="10489882" y="1177036"/>
            <a:ext cx="1843609" cy="472194"/>
          </a:xfrm>
          <a:prstGeom prst="roundRect">
            <a:avLst>
              <a:gd name="adj" fmla="val 17373"/>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Cloud/SaaS</a:t>
            </a:r>
          </a:p>
        </p:txBody>
      </p:sp>
      <p:sp>
        <p:nvSpPr>
          <p:cNvPr id="62" name="IBM Cloud"/>
          <p:cNvSpPr/>
          <p:nvPr/>
        </p:nvSpPr>
        <p:spPr>
          <a:xfrm>
            <a:off x="9586113" y="5732172"/>
            <a:ext cx="3651149" cy="3937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IBM Cloud</a:t>
            </a:r>
          </a:p>
        </p:txBody>
      </p:sp>
      <p:sp>
        <p:nvSpPr>
          <p:cNvPr id="63" name="AWS"/>
          <p:cNvSpPr/>
          <p:nvPr/>
        </p:nvSpPr>
        <p:spPr>
          <a:xfrm>
            <a:off x="9586581" y="6116736"/>
            <a:ext cx="3651149" cy="393701"/>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AWS</a:t>
            </a:r>
          </a:p>
        </p:txBody>
      </p:sp>
      <p:sp>
        <p:nvSpPr>
          <p:cNvPr id="64" name="Codename…"/>
          <p:cNvSpPr/>
          <p:nvPr/>
        </p:nvSpPr>
        <p:spPr>
          <a:xfrm>
            <a:off x="20077479" y="951406"/>
            <a:ext cx="3654430" cy="5549064"/>
          </a:xfrm>
          <a:prstGeom prst="roundRect">
            <a:avLst>
              <a:gd name="adj" fmla="val 9946"/>
            </a:avLst>
          </a:prstGeom>
          <a:solidFill>
            <a:srgbClr val="1192E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i="1">
                <a:solidFill>
                  <a:srgbClr val="FFFFFF"/>
                </a:solidFill>
                <a:latin typeface="IBM Plex Sans"/>
                <a:ea typeface="IBM Plex Sans"/>
                <a:cs typeface="IBM Plex Sans"/>
                <a:sym typeface="IBM Plex Sans"/>
              </a:defRPr>
            </a:pPr>
            <a:r>
              <a:rPr lang="en-IN" sz="3200" b="1" i="1" dirty="0">
                <a:solidFill>
                  <a:srgbClr val="FFFFFF"/>
                </a:solidFill>
                <a:latin typeface="IBM Plex Sans"/>
                <a:sym typeface="IBM Plex Sans"/>
              </a:rPr>
              <a:t>NPS</a:t>
            </a:r>
            <a:endParaRPr kumimoji="0" sz="3200" b="1" i="0" u="none" strike="noStrike" kern="0" cap="none" spc="0" normalizeH="0" baseline="0" noProof="0" dirty="0">
              <a:ln>
                <a:noFill/>
              </a:ln>
              <a:solidFill>
                <a:srgbClr val="FFFFFF"/>
              </a:solidFill>
              <a:effectLst/>
              <a:uLnTx/>
              <a:uFill>
                <a:solidFill>
                  <a:srgbClr val="000000"/>
                </a:solidFill>
              </a:uFill>
              <a:latin typeface="IBM Plex Sans"/>
              <a:sym typeface="IBM Plex Sans"/>
            </a:endParaRPr>
          </a:p>
          <a:p>
            <a:pPr marL="57150" marR="57150" lvl="0" indent="0" algn="ctr" defTabSz="1282700" rtl="0" eaLnBrk="1" fontAlgn="auto" latinLnBrk="0" hangingPunct="0">
              <a:lnSpc>
                <a:spcPct val="100000"/>
              </a:lnSpc>
              <a:spcBef>
                <a:spcPts val="0"/>
              </a:spcBef>
              <a:spcAft>
                <a:spcPts val="0"/>
              </a:spcAft>
              <a:buClrTx/>
              <a:buSzTx/>
              <a:buFontTx/>
              <a:buNone/>
              <a:tabLst/>
              <a:defRPr sz="3200" i="1">
                <a:solidFill>
                  <a:srgbClr val="FFFFFF"/>
                </a:solidFill>
                <a:latin typeface="IBM Plex Sans"/>
                <a:ea typeface="IBM Plex Sans"/>
                <a:cs typeface="IBM Plex Sans"/>
                <a:sym typeface="IBM Plex Sans"/>
              </a:defRPr>
            </a:pPr>
            <a:r>
              <a:rPr kumimoji="0" sz="3200" b="0" i="1" u="none" strike="noStrike" kern="0" cap="none" spc="0" normalizeH="0" baseline="0" noProof="0" dirty="0">
                <a:ln>
                  <a:noFill/>
                </a:ln>
                <a:solidFill>
                  <a:srgbClr val="FFFFFF"/>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solidFill>
                  <a:srgbClr val="FFFFFF"/>
                </a:solidFill>
                <a:latin typeface="IBM Plex Sans"/>
                <a:ea typeface="IBM Plex Sans"/>
                <a:cs typeface="IBM Plex Sans"/>
                <a:sym typeface="IBM Plex Sans"/>
              </a:defRPr>
            </a:pPr>
            <a:r>
              <a:rPr kumimoji="0" sz="2800" b="0" i="1" u="none" strike="noStrike" kern="0" cap="none" spc="0" normalizeH="0" baseline="0" noProof="0" dirty="0">
                <a:ln>
                  <a:noFill/>
                </a:ln>
                <a:solidFill>
                  <a:srgbClr val="FFFFFF"/>
                </a:solidFill>
                <a:effectLst/>
                <a:uLnTx/>
                <a:uFill>
                  <a:solidFill>
                    <a:srgbClr val="000000"/>
                  </a:solidFill>
                </a:uFill>
                <a:latin typeface="IBM Plex Sans"/>
                <a:sym typeface="IBM Plex Sans"/>
              </a:rPr>
              <a:t>Cloud data warehouse running the next-gen Netezza engine</a:t>
            </a:r>
          </a:p>
        </p:txBody>
      </p:sp>
      <p:sp>
        <p:nvSpPr>
          <p:cNvPr id="65" name="IBM Cloud"/>
          <p:cNvSpPr/>
          <p:nvPr/>
        </p:nvSpPr>
        <p:spPr>
          <a:xfrm>
            <a:off x="20078886" y="5728734"/>
            <a:ext cx="3651149" cy="3937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IBM Cloud</a:t>
            </a:r>
          </a:p>
        </p:txBody>
      </p:sp>
      <p:sp>
        <p:nvSpPr>
          <p:cNvPr id="66" name="AWS"/>
          <p:cNvSpPr/>
          <p:nvPr/>
        </p:nvSpPr>
        <p:spPr>
          <a:xfrm>
            <a:off x="20079354" y="6113297"/>
            <a:ext cx="3651149" cy="393701"/>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AWS</a:t>
            </a:r>
          </a:p>
        </p:txBody>
      </p:sp>
      <p:sp>
        <p:nvSpPr>
          <p:cNvPr id="67" name="Db2…"/>
          <p:cNvSpPr/>
          <p:nvPr/>
        </p:nvSpPr>
        <p:spPr>
          <a:xfrm>
            <a:off x="15811865" y="953157"/>
            <a:ext cx="3654429" cy="5549064"/>
          </a:xfrm>
          <a:prstGeom prst="roundRect">
            <a:avLst>
              <a:gd name="adj" fmla="val 10027"/>
            </a:avLst>
          </a:prstGeom>
          <a:solidFill>
            <a:srgbClr val="1192E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solidFill>
                  <a:srgbClr val="FFFFFF"/>
                </a:solidFill>
                <a:latin typeface="IBM Plex Sans"/>
                <a:ea typeface="IBM Plex Sans"/>
                <a:cs typeface="IBM Plex Sans"/>
                <a:sym typeface="IBM Plex Sans"/>
              </a:defRPr>
            </a:pPr>
            <a:r>
              <a:rPr kumimoji="0" sz="3200" b="1" i="0" u="none" strike="noStrike" kern="0" cap="none" spc="0" normalizeH="0" baseline="0" noProof="0">
                <a:ln>
                  <a:noFill/>
                </a:ln>
                <a:solidFill>
                  <a:srgbClr val="FFFFFF"/>
                </a:solidFill>
                <a:effectLst/>
                <a:uLnTx/>
                <a:uFill>
                  <a:solidFill>
                    <a:srgbClr val="000000"/>
                  </a:solidFill>
                </a:uFill>
                <a:latin typeface="IBM Plex Sans"/>
                <a:sym typeface="IBM Plex Sans"/>
              </a:rPr>
              <a:t>Db2 </a:t>
            </a:r>
          </a:p>
          <a:p>
            <a:pPr marL="57150" marR="57150" lvl="0" indent="0" algn="ctr" defTabSz="1282700" rtl="0" eaLnBrk="1" fontAlgn="auto" latinLnBrk="0" hangingPunct="0">
              <a:lnSpc>
                <a:spcPct val="100000"/>
              </a:lnSpc>
              <a:spcBef>
                <a:spcPts val="0"/>
              </a:spcBef>
              <a:spcAft>
                <a:spcPts val="0"/>
              </a:spcAft>
              <a:buClrTx/>
              <a:buSzTx/>
              <a:buFontTx/>
              <a:buNone/>
              <a:tabLst/>
              <a:defRPr sz="3200" b="1" i="1">
                <a:solidFill>
                  <a:srgbClr val="FFFFFF"/>
                </a:solidFill>
                <a:latin typeface="IBM Plex Sans"/>
                <a:ea typeface="IBM Plex Sans"/>
                <a:cs typeface="IBM Plex Sans"/>
                <a:sym typeface="IBM Plex Sans"/>
              </a:defRPr>
            </a:pPr>
            <a:r>
              <a:rPr kumimoji="0" sz="3200" b="1" i="1" u="none" strike="noStrike" kern="0" cap="none" spc="0" normalizeH="0" baseline="0" noProof="0">
                <a:ln>
                  <a:noFill/>
                </a:ln>
                <a:solidFill>
                  <a:srgbClr val="FFFFFF"/>
                </a:solidFill>
                <a:effectLst/>
                <a:uLnTx/>
                <a:uFill>
                  <a:solidFill>
                    <a:srgbClr val="000000"/>
                  </a:solidFill>
                </a:uFill>
                <a:latin typeface="IBM Plex Sans"/>
                <a:sym typeface="IBM Plex Sans"/>
              </a:rPr>
              <a:t>on Cloud</a:t>
            </a:r>
          </a:p>
          <a:p>
            <a:pPr marL="57150" marR="57150" lvl="0" indent="0" algn="ctr" defTabSz="1282700" rtl="0" eaLnBrk="1" fontAlgn="auto" latinLnBrk="0" hangingPunct="0">
              <a:lnSpc>
                <a:spcPct val="100000"/>
              </a:lnSpc>
              <a:spcBef>
                <a:spcPts val="0"/>
              </a:spcBef>
              <a:spcAft>
                <a:spcPts val="0"/>
              </a:spcAft>
              <a:buClrTx/>
              <a:buSzTx/>
              <a:buFontTx/>
              <a:buNone/>
              <a:tabLst/>
              <a:defRPr sz="3200" i="1">
                <a:solidFill>
                  <a:srgbClr val="FFFFFF"/>
                </a:solidFill>
                <a:latin typeface="IBM Plex Sans"/>
                <a:ea typeface="IBM Plex Sans"/>
                <a:cs typeface="IBM Plex Sans"/>
                <a:sym typeface="IBM Plex Sans"/>
              </a:defRPr>
            </a:pPr>
            <a:r>
              <a:rPr kumimoji="0" sz="3200" b="0" i="1" u="none" strike="noStrike" kern="0" cap="none" spc="0" normalizeH="0" baseline="0" noProof="0">
                <a:ln>
                  <a:noFill/>
                </a:ln>
                <a:solidFill>
                  <a:srgbClr val="FFFFFF"/>
                </a:solidFill>
                <a:effectLst/>
                <a:uLnTx/>
                <a:uFill>
                  <a:solidFill>
                    <a:srgbClr val="000000"/>
                  </a:solidFill>
                </a:uFill>
                <a:latin typeface="IBM Plex Sans"/>
                <a:sym typeface="IBM Plex Sans"/>
              </a:rPr>
              <a:t>—</a:t>
            </a:r>
          </a:p>
          <a:p>
            <a:pPr marL="57150" marR="57150" lvl="0" indent="0" algn="ctr" defTabSz="1282700" rtl="0" eaLnBrk="1" fontAlgn="auto" latinLnBrk="0" hangingPunct="0">
              <a:lnSpc>
                <a:spcPct val="100000"/>
              </a:lnSpc>
              <a:spcBef>
                <a:spcPts val="0"/>
              </a:spcBef>
              <a:spcAft>
                <a:spcPts val="0"/>
              </a:spcAft>
              <a:buClrTx/>
              <a:buSzTx/>
              <a:buFontTx/>
              <a:buNone/>
              <a:tabLst/>
              <a:defRPr sz="2800" i="1">
                <a:solidFill>
                  <a:srgbClr val="FFFFFF"/>
                </a:solidFill>
                <a:latin typeface="IBM Plex Sans"/>
                <a:ea typeface="IBM Plex Sans"/>
                <a:cs typeface="IBM Plex Sans"/>
                <a:sym typeface="IBM Plex Sans"/>
              </a:defRPr>
            </a:pPr>
            <a:r>
              <a:rPr kumimoji="0" sz="2800" b="0" i="1" u="none" strike="noStrike" kern="0" cap="none" spc="0" normalizeH="0" baseline="0" noProof="0">
                <a:ln>
                  <a:noFill/>
                </a:ln>
                <a:solidFill>
                  <a:srgbClr val="FFFFFF"/>
                </a:solidFill>
                <a:effectLst/>
                <a:uLnTx/>
                <a:uFill>
                  <a:solidFill>
                    <a:srgbClr val="000000"/>
                  </a:solidFill>
                </a:uFill>
                <a:latin typeface="IBM Plex Sans"/>
                <a:sym typeface="IBM Plex Sans"/>
              </a:rPr>
              <a:t>Transactional data store delivered as a service</a:t>
            </a:r>
          </a:p>
        </p:txBody>
      </p:sp>
      <p:sp>
        <p:nvSpPr>
          <p:cNvPr id="68" name="IBM Cloud"/>
          <p:cNvSpPr/>
          <p:nvPr/>
        </p:nvSpPr>
        <p:spPr>
          <a:xfrm>
            <a:off x="15813506" y="5732172"/>
            <a:ext cx="3651149" cy="39370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IBM Cloud</a:t>
            </a:r>
          </a:p>
        </p:txBody>
      </p:sp>
      <p:sp>
        <p:nvSpPr>
          <p:cNvPr id="69" name="AWS"/>
          <p:cNvSpPr/>
          <p:nvPr/>
        </p:nvSpPr>
        <p:spPr>
          <a:xfrm>
            <a:off x="15813974" y="6116736"/>
            <a:ext cx="3651149" cy="393701"/>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AWS</a:t>
            </a:r>
          </a:p>
        </p:txBody>
      </p:sp>
      <p:sp>
        <p:nvSpPr>
          <p:cNvPr id="70" name="Cloud Pak for Data"/>
          <p:cNvSpPr/>
          <p:nvPr/>
        </p:nvSpPr>
        <p:spPr>
          <a:xfrm>
            <a:off x="20600479" y="1177036"/>
            <a:ext cx="2621928" cy="472194"/>
          </a:xfrm>
          <a:prstGeom prst="roundRect">
            <a:avLst>
              <a:gd name="adj" fmla="val 17373"/>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Cloud Pak for Data</a:t>
            </a:r>
          </a:p>
        </p:txBody>
      </p:sp>
      <p:sp>
        <p:nvSpPr>
          <p:cNvPr id="71" name="Rectangle"/>
          <p:cNvSpPr/>
          <p:nvPr/>
        </p:nvSpPr>
        <p:spPr>
          <a:xfrm>
            <a:off x="7638490" y="7241855"/>
            <a:ext cx="3654429" cy="393701"/>
          </a:xfrm>
          <a:prstGeom prst="roundRect">
            <a:avLst>
              <a:gd name="adj" fmla="val 0"/>
            </a:avLst>
          </a:prstGeom>
          <a:solidFill>
            <a:srgbClr val="DCDEE0"/>
          </a:solidFill>
          <a:ln w="12700">
            <a:miter lim="400000"/>
          </a:ln>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endParaRPr>
          </a:p>
        </p:txBody>
      </p:sp>
      <p:sp>
        <p:nvSpPr>
          <p:cNvPr id="72" name="Rectangle"/>
          <p:cNvSpPr/>
          <p:nvPr/>
        </p:nvSpPr>
        <p:spPr>
          <a:xfrm>
            <a:off x="11512838" y="7241855"/>
            <a:ext cx="3654429" cy="386824"/>
          </a:xfrm>
          <a:prstGeom prst="roundRect">
            <a:avLst>
              <a:gd name="adj" fmla="val 0"/>
            </a:avLst>
          </a:prstGeom>
          <a:solidFill>
            <a:srgbClr val="DCDEE0"/>
          </a:solidFill>
          <a:ln w="12700">
            <a:miter lim="400000"/>
          </a:ln>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endParaRPr>
          </a:p>
        </p:txBody>
      </p:sp>
      <p:sp>
        <p:nvSpPr>
          <p:cNvPr id="73" name="Rectangle"/>
          <p:cNvSpPr/>
          <p:nvPr/>
        </p:nvSpPr>
        <p:spPr>
          <a:xfrm>
            <a:off x="15828289" y="7241855"/>
            <a:ext cx="3654429" cy="393701"/>
          </a:xfrm>
          <a:prstGeom prst="roundRect">
            <a:avLst>
              <a:gd name="adj" fmla="val 0"/>
            </a:avLst>
          </a:prstGeom>
          <a:solidFill>
            <a:srgbClr val="DCDEE0"/>
          </a:solidFill>
          <a:ln w="12700">
            <a:miter lim="400000"/>
          </a:ln>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endParaRPr>
          </a:p>
        </p:txBody>
      </p:sp>
      <p:sp>
        <p:nvSpPr>
          <p:cNvPr id="74" name="Rectangle"/>
          <p:cNvSpPr/>
          <p:nvPr/>
        </p:nvSpPr>
        <p:spPr>
          <a:xfrm>
            <a:off x="20076850" y="7238417"/>
            <a:ext cx="3654429" cy="393701"/>
          </a:xfrm>
          <a:prstGeom prst="roundRect">
            <a:avLst>
              <a:gd name="adj" fmla="val 0"/>
            </a:avLst>
          </a:prstGeom>
          <a:solidFill>
            <a:srgbClr val="DCDEE0"/>
          </a:solidFill>
          <a:ln w="12700">
            <a:miter lim="400000"/>
          </a:ln>
        </p:spPr>
        <p:txBody>
          <a:bodyPr lIns="50800" tIns="50800" rIns="50800" bIns="50800" anchor="ctr"/>
          <a:lstStyle/>
          <a:p>
            <a:pPr marL="57150" marR="57150" lvl="0" indent="0" algn="ctr" defTabSz="1282700" rtl="0" eaLnBrk="1" fontAlgn="auto" latinLnBrk="0" hangingPunct="0">
              <a:lnSpc>
                <a:spcPct val="100000"/>
              </a:lnSpc>
              <a:spcBef>
                <a:spcPts val="0"/>
              </a:spcBef>
              <a:spcAft>
                <a:spcPts val="0"/>
              </a:spcAft>
              <a:buClrTx/>
              <a:buSzTx/>
              <a:buFontTx/>
              <a:buNone/>
              <a:tabLst/>
              <a:defRPr sz="3200" b="1">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
                <a:solidFill>
                  <a:srgbClr val="000000"/>
                </a:solidFill>
              </a:uFill>
              <a:latin typeface="IBM Plex Sans"/>
              <a:sym typeface="IBM Plex Sans"/>
            </a:endParaRPr>
          </a:p>
        </p:txBody>
      </p:sp>
      <p:sp>
        <p:nvSpPr>
          <p:cNvPr id="75" name="Cloud/SaaS"/>
          <p:cNvSpPr/>
          <p:nvPr/>
        </p:nvSpPr>
        <p:spPr>
          <a:xfrm>
            <a:off x="16717275" y="1177036"/>
            <a:ext cx="1843609" cy="472194"/>
          </a:xfrm>
          <a:prstGeom prst="roundRect">
            <a:avLst>
              <a:gd name="adj" fmla="val 17373"/>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1900" b="1">
                <a:solidFill>
                  <a:srgbClr val="FFFFFF"/>
                </a:solidFill>
                <a:latin typeface="IBM Plex Sans"/>
                <a:ea typeface="IBM Plex Sans"/>
                <a:cs typeface="IBM Plex Sans"/>
                <a:sym typeface="IBM Plex Sans"/>
              </a:defRPr>
            </a:lvl1pPr>
          </a:lstStyle>
          <a:p>
            <a:pPr marL="57150" marR="57150" lvl="0" indent="0" algn="ctr" defTabSz="1282700" rtl="0" eaLnBrk="1" fontAlgn="auto" latinLnBrk="0" hangingPunct="0">
              <a:lnSpc>
                <a:spcPct val="100000"/>
              </a:lnSpc>
              <a:spcBef>
                <a:spcPts val="0"/>
              </a:spcBef>
              <a:spcAft>
                <a:spcPts val="0"/>
              </a:spcAft>
              <a:buClrTx/>
              <a:buSzTx/>
              <a:buFontTx/>
              <a:buNone/>
              <a:tabLst/>
              <a:defRPr/>
            </a:pPr>
            <a:r>
              <a:rPr kumimoji="0" sz="1900" b="1" i="0" u="none" strike="noStrike" kern="0" cap="none" spc="0" normalizeH="0" baseline="0" noProof="0">
                <a:ln>
                  <a:noFill/>
                </a:ln>
                <a:solidFill>
                  <a:srgbClr val="FFFFFF"/>
                </a:solidFill>
                <a:effectLst/>
                <a:uLnTx/>
                <a:uFill>
                  <a:solidFill>
                    <a:srgbClr val="000000"/>
                  </a:solidFill>
                </a:uFill>
                <a:latin typeface="IBM Plex Sans"/>
                <a:sym typeface="IBM Plex Sans"/>
              </a:rPr>
              <a:t>Cloud/SaaS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424"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425" name="Slide Number"/>
          <p:cNvSpPr txBox="1">
            <a:spLocks noGrp="1"/>
          </p:cNvSpPr>
          <p:nvPr>
            <p:ph type="sldNum" sz="quarter" idx="2"/>
          </p:nvPr>
        </p:nvSpPr>
        <p:spPr>
          <a:xfrm>
            <a:off x="22901225" y="13157200"/>
            <a:ext cx="203303" cy="198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a:ea typeface="Helvetica Neue"/>
                <a:cs typeface="Helvetica Neue"/>
                <a:sym typeface="Helvetica Neue"/>
              </a:defRPr>
            </a:lvl1pPr>
          </a:lstStyle>
          <a:p>
            <a:fld id="{86CB4B4D-7CA3-9044-876B-883B54F8677D}" type="slidenum">
              <a:t>4</a:t>
            </a:fld>
            <a:endParaRPr/>
          </a:p>
        </p:txBody>
      </p:sp>
      <p:sp>
        <p:nvSpPr>
          <p:cNvPr id="1426"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1427" name="How does our business model work?"/>
          <p:cNvSpPr txBox="1"/>
          <p:nvPr/>
        </p:nvSpPr>
        <p:spPr>
          <a:xfrm>
            <a:off x="536252" y="1938710"/>
            <a:ext cx="18949511"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endParaRPr dirty="0"/>
          </a:p>
        </p:txBody>
      </p:sp>
      <p:sp>
        <p:nvSpPr>
          <p:cNvPr id="1428" name="Earn progressively higher discounts the longer you commit…"/>
          <p:cNvSpPr txBox="1"/>
          <p:nvPr/>
        </p:nvSpPr>
        <p:spPr>
          <a:xfrm>
            <a:off x="9079721" y="5253904"/>
            <a:ext cx="5771396" cy="43191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b="1" i="1">
                <a:latin typeface="IBM Plex Sans"/>
                <a:ea typeface="IBM Plex Sans"/>
                <a:cs typeface="IBM Plex Sans"/>
                <a:sym typeface="IBM Plex Sans"/>
              </a:defRPr>
            </a:pPr>
            <a:r>
              <a:rPr lang="en-US" sz="6000" b="1" i="1" dirty="0">
                <a:solidFill>
                  <a:srgbClr val="00B0F0"/>
                </a:solidFill>
                <a:latin typeface="IBM Plex Sans"/>
              </a:rPr>
              <a:t>2. </a:t>
            </a:r>
            <a:r>
              <a:rPr lang="en-US" sz="5400" b="1" i="1" dirty="0">
                <a:latin typeface="IBM Plex Sans"/>
              </a:rPr>
              <a:t>Understanding Db2 on Cloud</a:t>
            </a:r>
            <a:endParaRPr sz="5400" b="1" i="1" dirty="0">
              <a:latin typeface="IBM Plex Sans"/>
            </a:endParaRPr>
          </a:p>
          <a:p>
            <a:pPr algn="l">
              <a:defRPr sz="2800">
                <a:latin typeface="IBM Plex Sans"/>
                <a:ea typeface="IBM Plex Sans"/>
                <a:cs typeface="IBM Plex Sans"/>
                <a:sym typeface="IBM Plex Sans"/>
              </a:defRPr>
            </a:pPr>
            <a:endParaRPr lang="en-US" dirty="0"/>
          </a:p>
          <a:p>
            <a:pPr algn="l">
              <a:defRPr sz="2800">
                <a:latin typeface="IBM Plex Sans"/>
                <a:ea typeface="IBM Plex Sans"/>
                <a:cs typeface="IBM Plex Sans"/>
                <a:sym typeface="IBM Plex Sans"/>
              </a:defRPr>
            </a:pPr>
            <a:r>
              <a:rPr lang="en-US" sz="4400" dirty="0">
                <a:latin typeface="IBM Plex Sans"/>
              </a:rPr>
              <a:t>Why Db2 on cloud is the organic choice for existing Db2 users</a:t>
            </a:r>
            <a:endParaRPr sz="4400" dirty="0">
              <a:latin typeface="IBM Plex Sans"/>
            </a:endParaRPr>
          </a:p>
        </p:txBody>
      </p:sp>
      <p:sp>
        <p:nvSpPr>
          <p:cNvPr id="1429" name="Burst on additional resources, as needed…"/>
          <p:cNvSpPr txBox="1"/>
          <p:nvPr/>
        </p:nvSpPr>
        <p:spPr>
          <a:xfrm>
            <a:off x="17362242" y="5253904"/>
            <a:ext cx="4379827" cy="4996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b="1" i="1">
                <a:latin typeface="IBM Plex Sans"/>
                <a:ea typeface="IBM Plex Sans"/>
                <a:cs typeface="IBM Plex Sans"/>
                <a:sym typeface="IBM Plex Sans"/>
              </a:defRPr>
            </a:pPr>
            <a:r>
              <a:rPr lang="en-US" sz="6000" b="1" i="1" dirty="0">
                <a:solidFill>
                  <a:srgbClr val="00B0F0"/>
                </a:solidFill>
                <a:latin typeface="IBM Plex Sans"/>
              </a:rPr>
              <a:t>3. </a:t>
            </a:r>
            <a:r>
              <a:rPr lang="en-US" sz="5400" b="1" i="1" dirty="0">
                <a:latin typeface="IBM Plex Sans"/>
              </a:rPr>
              <a:t>Total Cost of ownership</a:t>
            </a:r>
            <a:endParaRPr sz="5400" b="1" i="1" dirty="0">
              <a:latin typeface="IBM Plex Sans"/>
            </a:endParaRPr>
          </a:p>
          <a:p>
            <a:pPr algn="l">
              <a:defRPr sz="2800">
                <a:latin typeface="IBM Plex Sans"/>
                <a:ea typeface="IBM Plex Sans"/>
                <a:cs typeface="IBM Plex Sans"/>
                <a:sym typeface="IBM Plex Sans"/>
              </a:defRPr>
            </a:pPr>
            <a:endParaRPr dirty="0"/>
          </a:p>
          <a:p>
            <a:pPr algn="l">
              <a:defRPr sz="2800">
                <a:latin typeface="IBM Plex Sans"/>
                <a:ea typeface="IBM Plex Sans"/>
                <a:cs typeface="IBM Plex Sans"/>
                <a:sym typeface="IBM Plex Sans"/>
              </a:defRPr>
            </a:pPr>
            <a:r>
              <a:rPr lang="en-US" sz="4400" dirty="0">
                <a:latin typeface="IBM Plex Sans"/>
              </a:rPr>
              <a:t>On prem vs cloud. Db2 on cloud vs competitors.</a:t>
            </a:r>
            <a:endParaRPr sz="4400" dirty="0">
              <a:latin typeface="IBM Plex Sans"/>
            </a:endParaRPr>
          </a:p>
        </p:txBody>
      </p:sp>
      <p:sp>
        <p:nvSpPr>
          <p:cNvPr id="1430" name="Start with a base instance for steady state workloads…"/>
          <p:cNvSpPr txBox="1"/>
          <p:nvPr/>
        </p:nvSpPr>
        <p:spPr>
          <a:xfrm>
            <a:off x="895896" y="5315460"/>
            <a:ext cx="6125864" cy="63504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a:latin typeface="IBM Plex Sans"/>
                <a:ea typeface="IBM Plex Sans"/>
                <a:cs typeface="IBM Plex Sans"/>
                <a:sym typeface="IBM Plex Sans"/>
              </a:defRPr>
            </a:pPr>
            <a:r>
              <a:rPr lang="en-US" sz="6000" b="1" i="1" dirty="0">
                <a:solidFill>
                  <a:srgbClr val="00B0F0"/>
                </a:solidFill>
              </a:rPr>
              <a:t>1. </a:t>
            </a:r>
            <a:r>
              <a:rPr lang="en-US" sz="5400" b="1" i="1" dirty="0"/>
              <a:t>Understanding Cloud</a:t>
            </a:r>
            <a:endParaRPr sz="5400" b="1" i="1" dirty="0"/>
          </a:p>
          <a:p>
            <a:pPr algn="l">
              <a:defRPr sz="2800">
                <a:latin typeface="IBM Plex Sans"/>
                <a:ea typeface="IBM Plex Sans"/>
                <a:cs typeface="IBM Plex Sans"/>
                <a:sym typeface="IBM Plex Sans"/>
              </a:defRPr>
            </a:pPr>
            <a:br>
              <a:rPr dirty="0"/>
            </a:br>
            <a:r>
              <a:rPr lang="en-US" sz="4400" dirty="0"/>
              <a:t>Why should you chose to move to cloud? What advantages do you gain from a cloud environment on a strategic level?</a:t>
            </a:r>
            <a:endParaRPr sz="4400" dirty="0"/>
          </a:p>
        </p:txBody>
      </p:sp>
      <p:sp>
        <p:nvSpPr>
          <p:cNvPr id="1432" name="1"/>
          <p:cNvSpPr txBox="1"/>
          <p:nvPr/>
        </p:nvSpPr>
        <p:spPr>
          <a:xfrm>
            <a:off x="817193" y="2560533"/>
            <a:ext cx="1589818"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endParaRPr sz="18000" dirty="0"/>
          </a:p>
        </p:txBody>
      </p:sp>
      <p:sp>
        <p:nvSpPr>
          <p:cNvPr id="1434" name="2"/>
          <p:cNvSpPr txBox="1"/>
          <p:nvPr/>
        </p:nvSpPr>
        <p:spPr>
          <a:xfrm>
            <a:off x="12302262" y="4408770"/>
            <a:ext cx="1589819"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endParaRPr dirty="0"/>
          </a:p>
        </p:txBody>
      </p:sp>
      <p:sp>
        <p:nvSpPr>
          <p:cNvPr id="1436" name="4"/>
          <p:cNvSpPr txBox="1"/>
          <p:nvPr/>
        </p:nvSpPr>
        <p:spPr>
          <a:xfrm>
            <a:off x="14597825" y="2968556"/>
            <a:ext cx="1589818"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endParaRPr dirty="0"/>
          </a:p>
        </p:txBody>
      </p:sp>
      <p:pic>
        <p:nvPicPr>
          <p:cNvPr id="17" name="Picture 7" descr="Picture 7">
            <a:extLst>
              <a:ext uri="{FF2B5EF4-FFF2-40B4-BE49-F238E27FC236}">
                <a16:creationId xmlns:a16="http://schemas.microsoft.com/office/drawing/2014/main" id="{C72DE6F0-5D2E-934B-A0DD-6D3A591C04E9}"/>
              </a:ext>
            </a:extLst>
          </p:cNvPr>
          <p:cNvPicPr>
            <a:picLocks noChangeAspect="1"/>
          </p:cNvPicPr>
          <p:nvPr/>
        </p:nvPicPr>
        <p:blipFill>
          <a:blip r:embed="rId2"/>
          <a:srcRect l="22751" t="24338" r="22751" b="24338"/>
          <a:stretch>
            <a:fillRect/>
          </a:stretch>
        </p:blipFill>
        <p:spPr>
          <a:xfrm>
            <a:off x="2112579" y="1943891"/>
            <a:ext cx="3294985" cy="2908974"/>
          </a:xfrm>
          <a:prstGeom prst="rect">
            <a:avLst/>
          </a:prstGeom>
          <a:ln w="12700" cap="flat">
            <a:noFill/>
            <a:miter lim="400000"/>
          </a:ln>
          <a:effectLst/>
        </p:spPr>
      </p:pic>
      <p:pic>
        <p:nvPicPr>
          <p:cNvPr id="18" name="Picture 17">
            <a:extLst>
              <a:ext uri="{FF2B5EF4-FFF2-40B4-BE49-F238E27FC236}">
                <a16:creationId xmlns:a16="http://schemas.microsoft.com/office/drawing/2014/main" id="{4CFF7145-7F05-A54C-A719-EE42353D7918}"/>
              </a:ext>
            </a:extLst>
          </p:cNvPr>
          <p:cNvPicPr>
            <a:picLocks noChangeAspect="1"/>
          </p:cNvPicPr>
          <p:nvPr/>
        </p:nvPicPr>
        <p:blipFill>
          <a:blip r:embed="rId3"/>
          <a:stretch>
            <a:fillRect/>
          </a:stretch>
        </p:blipFill>
        <p:spPr>
          <a:xfrm>
            <a:off x="10282334" y="2430171"/>
            <a:ext cx="2423711" cy="2423711"/>
          </a:xfrm>
          <a:prstGeom prst="rect">
            <a:avLst/>
          </a:prstGeom>
        </p:spPr>
      </p:pic>
      <p:sp>
        <p:nvSpPr>
          <p:cNvPr id="19" name="$1">
            <a:extLst>
              <a:ext uri="{FF2B5EF4-FFF2-40B4-BE49-F238E27FC236}">
                <a16:creationId xmlns:a16="http://schemas.microsoft.com/office/drawing/2014/main" id="{53747642-1D9B-5242-BBAF-2B6CEB9B219D}"/>
              </a:ext>
            </a:extLst>
          </p:cNvPr>
          <p:cNvSpPr txBox="1"/>
          <p:nvPr/>
        </p:nvSpPr>
        <p:spPr>
          <a:xfrm>
            <a:off x="17765104" y="2218603"/>
            <a:ext cx="3049667" cy="303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7800" b="1">
                <a:solidFill>
                  <a:srgbClr val="00B0DE"/>
                </a:solidFill>
                <a:latin typeface="IBM Plex Sans"/>
                <a:ea typeface="IBM Plex Sans"/>
                <a:cs typeface="IBM Plex Sans"/>
                <a:sym typeface="IBM Plex Sans"/>
              </a:defRPr>
            </a:lvl1pPr>
          </a:lstStyle>
          <a:p>
            <a:r>
              <a:rPr dirty="0"/>
              <a:t>$1</a:t>
            </a:r>
          </a:p>
        </p:txBody>
      </p:sp>
    </p:spTree>
    <p:extLst>
      <p:ext uri="{BB962C8B-B14F-4D97-AF65-F5344CB8AC3E}">
        <p14:creationId xmlns:p14="http://schemas.microsoft.com/office/powerpoint/2010/main" val="41934751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424"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425" name="Slide Number"/>
          <p:cNvSpPr txBox="1">
            <a:spLocks noGrp="1"/>
          </p:cNvSpPr>
          <p:nvPr>
            <p:ph type="sldNum" sz="quarter" idx="2"/>
          </p:nvPr>
        </p:nvSpPr>
        <p:spPr>
          <a:xfrm>
            <a:off x="22901225" y="13157200"/>
            <a:ext cx="203303" cy="198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a:ea typeface="Helvetica Neue"/>
                <a:cs typeface="Helvetica Neue"/>
                <a:sym typeface="Helvetica Neue"/>
              </a:defRPr>
            </a:lvl1pPr>
          </a:lstStyle>
          <a:p>
            <a:fld id="{86CB4B4D-7CA3-9044-876B-883B54F8677D}" type="slidenum">
              <a:t>5</a:t>
            </a:fld>
            <a:endParaRPr/>
          </a:p>
        </p:txBody>
      </p:sp>
      <p:sp>
        <p:nvSpPr>
          <p:cNvPr id="1426"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1427" name="How does our business model work?"/>
          <p:cNvSpPr txBox="1"/>
          <p:nvPr/>
        </p:nvSpPr>
        <p:spPr>
          <a:xfrm>
            <a:off x="536252" y="1938710"/>
            <a:ext cx="18949511"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endParaRPr dirty="0"/>
          </a:p>
        </p:txBody>
      </p:sp>
      <p:sp>
        <p:nvSpPr>
          <p:cNvPr id="1428" name="Earn progressively higher discounts the longer you commit…"/>
          <p:cNvSpPr txBox="1"/>
          <p:nvPr/>
        </p:nvSpPr>
        <p:spPr>
          <a:xfrm>
            <a:off x="8826429" y="3233652"/>
            <a:ext cx="5771396" cy="773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b="1" i="1">
                <a:latin typeface="IBM Plex Sans"/>
                <a:ea typeface="IBM Plex Sans"/>
                <a:cs typeface="IBM Plex Sans"/>
                <a:sym typeface="IBM Plex Sans"/>
              </a:defRPr>
            </a:pPr>
            <a:r>
              <a:rPr lang="en-US" sz="6000" b="1" i="1" dirty="0">
                <a:solidFill>
                  <a:srgbClr val="00B0F0"/>
                </a:solidFill>
                <a:latin typeface="IBM Plex Sans"/>
              </a:rPr>
              <a:t>Agility and speed to innovation</a:t>
            </a:r>
            <a:endParaRPr sz="5400" b="1" i="1" dirty="0">
              <a:latin typeface="IBM Plex Sans"/>
            </a:endParaRPr>
          </a:p>
          <a:p>
            <a:pPr algn="l">
              <a:defRPr sz="2800">
                <a:latin typeface="IBM Plex Sans"/>
                <a:ea typeface="IBM Plex Sans"/>
                <a:cs typeface="IBM Plex Sans"/>
                <a:sym typeface="IBM Plex Sans"/>
              </a:defRPr>
            </a:pPr>
            <a:endParaRPr lang="en-US" dirty="0"/>
          </a:p>
          <a:p>
            <a:pPr algn="l">
              <a:defRPr sz="2800">
                <a:latin typeface="IBM Plex Sans"/>
                <a:ea typeface="IBM Plex Sans"/>
                <a:cs typeface="IBM Plex Sans"/>
                <a:sym typeface="IBM Plex Sans"/>
              </a:defRPr>
            </a:pPr>
            <a:r>
              <a:rPr lang="en-US" sz="3600" dirty="0">
                <a:latin typeface="IBM Plex Sans"/>
              </a:rPr>
              <a:t>With the wide range of services available on cloud, building systems is easier. Cloud shortens the journey from ideation to implementation – helping you compete in the market place!</a:t>
            </a:r>
            <a:endParaRPr sz="3600" dirty="0">
              <a:latin typeface="IBM Plex Sans"/>
            </a:endParaRPr>
          </a:p>
        </p:txBody>
      </p:sp>
      <p:sp>
        <p:nvSpPr>
          <p:cNvPr id="1429" name="Burst on additional resources, as needed…"/>
          <p:cNvSpPr txBox="1"/>
          <p:nvPr/>
        </p:nvSpPr>
        <p:spPr>
          <a:xfrm>
            <a:off x="17309801" y="3141318"/>
            <a:ext cx="6368881" cy="681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b="1" i="1">
                <a:latin typeface="IBM Plex Sans"/>
                <a:ea typeface="IBM Plex Sans"/>
                <a:cs typeface="IBM Plex Sans"/>
                <a:sym typeface="IBM Plex Sans"/>
              </a:defRPr>
            </a:pPr>
            <a:r>
              <a:rPr lang="en-US" sz="6000" b="1" i="1" dirty="0">
                <a:solidFill>
                  <a:srgbClr val="00B0F0"/>
                </a:solidFill>
                <a:latin typeface="IBM Plex Sans"/>
              </a:rPr>
              <a:t>Lower maintenance</a:t>
            </a:r>
            <a:endParaRPr sz="5400" b="1" i="1" dirty="0">
              <a:latin typeface="IBM Plex Sans"/>
            </a:endParaRPr>
          </a:p>
          <a:p>
            <a:pPr algn="l">
              <a:defRPr sz="2800">
                <a:latin typeface="IBM Plex Sans"/>
                <a:ea typeface="IBM Plex Sans"/>
                <a:cs typeface="IBM Plex Sans"/>
                <a:sym typeface="IBM Plex Sans"/>
              </a:defRPr>
            </a:pPr>
            <a:endParaRPr dirty="0"/>
          </a:p>
          <a:p>
            <a:pPr algn="l">
              <a:defRPr sz="2800">
                <a:latin typeface="IBM Plex Sans"/>
                <a:ea typeface="IBM Plex Sans"/>
                <a:cs typeface="IBM Plex Sans"/>
                <a:sym typeface="IBM Plex Sans"/>
              </a:defRPr>
            </a:pPr>
            <a:r>
              <a:rPr lang="en-CA" sz="3600" dirty="0">
                <a:sym typeface="IBM Plex Sans"/>
              </a:rPr>
              <a:t>Because cloud software is hosted for you, you don’t need to worry about the maintenance of your software or the hardware it resides on, compatibility and upgrades are taken care of by the cloud service provide</a:t>
            </a:r>
            <a:endParaRPr sz="3600" dirty="0">
              <a:latin typeface="IBM Plex Sans"/>
            </a:endParaRPr>
          </a:p>
        </p:txBody>
      </p:sp>
      <p:sp>
        <p:nvSpPr>
          <p:cNvPr id="1430" name="Start with a base instance for steady state workloads…"/>
          <p:cNvSpPr txBox="1"/>
          <p:nvPr/>
        </p:nvSpPr>
        <p:spPr>
          <a:xfrm>
            <a:off x="817193" y="3233652"/>
            <a:ext cx="6125864"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a:latin typeface="IBM Plex Sans"/>
                <a:ea typeface="IBM Plex Sans"/>
                <a:cs typeface="IBM Plex Sans"/>
                <a:sym typeface="IBM Plex Sans"/>
              </a:defRPr>
            </a:pPr>
            <a:r>
              <a:rPr lang="en-US" sz="6000" b="1" i="1" dirty="0">
                <a:solidFill>
                  <a:srgbClr val="00B0F0"/>
                </a:solidFill>
              </a:rPr>
              <a:t>Pay for the resources you use</a:t>
            </a:r>
            <a:endParaRPr sz="5400" b="1" i="1" dirty="0"/>
          </a:p>
          <a:p>
            <a:pPr algn="l">
              <a:defRPr sz="2800">
                <a:latin typeface="IBM Plex Sans"/>
                <a:ea typeface="IBM Plex Sans"/>
                <a:cs typeface="IBM Plex Sans"/>
                <a:sym typeface="IBM Plex Sans"/>
              </a:defRPr>
            </a:pPr>
            <a:br>
              <a:rPr sz="3600" dirty="0"/>
            </a:br>
            <a:r>
              <a:rPr lang="en-US" sz="3600" dirty="0"/>
              <a:t>As opposed to on-prem,  customers have the ability to pay for usage and scale up/down as needed.</a:t>
            </a:r>
            <a:endParaRPr sz="3600" dirty="0"/>
          </a:p>
        </p:txBody>
      </p:sp>
      <p:sp>
        <p:nvSpPr>
          <p:cNvPr id="1432" name="1"/>
          <p:cNvSpPr txBox="1"/>
          <p:nvPr/>
        </p:nvSpPr>
        <p:spPr>
          <a:xfrm>
            <a:off x="817193" y="2560533"/>
            <a:ext cx="1589818"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endParaRPr sz="18000" dirty="0"/>
          </a:p>
        </p:txBody>
      </p:sp>
      <p:sp>
        <p:nvSpPr>
          <p:cNvPr id="1434" name="2"/>
          <p:cNvSpPr txBox="1"/>
          <p:nvPr/>
        </p:nvSpPr>
        <p:spPr>
          <a:xfrm>
            <a:off x="12302262" y="4408770"/>
            <a:ext cx="1589819"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endParaRPr dirty="0"/>
          </a:p>
        </p:txBody>
      </p:sp>
      <p:sp>
        <p:nvSpPr>
          <p:cNvPr id="1436" name="4"/>
          <p:cNvSpPr txBox="1"/>
          <p:nvPr/>
        </p:nvSpPr>
        <p:spPr>
          <a:xfrm>
            <a:off x="14597825" y="2968556"/>
            <a:ext cx="1589818"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endParaRPr dirty="0"/>
          </a:p>
        </p:txBody>
      </p:sp>
      <p:sp>
        <p:nvSpPr>
          <p:cNvPr id="16" name="Why Db2 Warehouse on Cloud?">
            <a:extLst>
              <a:ext uri="{FF2B5EF4-FFF2-40B4-BE49-F238E27FC236}">
                <a16:creationId xmlns:a16="http://schemas.microsoft.com/office/drawing/2014/main" id="{3ECD7895-4989-6E48-AF36-453E7E9DCA7C}"/>
              </a:ext>
            </a:extLst>
          </p:cNvPr>
          <p:cNvSpPr txBox="1"/>
          <p:nvPr/>
        </p:nvSpPr>
        <p:spPr>
          <a:xfrm>
            <a:off x="602644" y="770070"/>
            <a:ext cx="18949511"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r>
              <a:rPr lang="en-US" dirty="0"/>
              <a:t>Benefits of Cloud</a:t>
            </a:r>
            <a:endParaRPr dirty="0"/>
          </a:p>
        </p:txBody>
      </p:sp>
      <p:sp>
        <p:nvSpPr>
          <p:cNvPr id="20" name="Why Db2 Warehouse on Cloud?">
            <a:extLst>
              <a:ext uri="{FF2B5EF4-FFF2-40B4-BE49-F238E27FC236}">
                <a16:creationId xmlns:a16="http://schemas.microsoft.com/office/drawing/2014/main" id="{3129BA27-A1EC-444E-A147-AB73D6E9434E}"/>
              </a:ext>
            </a:extLst>
          </p:cNvPr>
          <p:cNvSpPr txBox="1"/>
          <p:nvPr/>
        </p:nvSpPr>
        <p:spPr>
          <a:xfrm>
            <a:off x="16685506" y="11264329"/>
            <a:ext cx="18949511"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r>
              <a:rPr lang="en-US" sz="6000" b="0" dirty="0">
                <a:latin typeface="IBM Plex Sans Light" panose="020B0403050203000203" pitchFamily="34" charset="0"/>
              </a:rPr>
              <a:t>…And much more!</a:t>
            </a:r>
            <a:endParaRPr sz="6000" b="0" dirty="0">
              <a:latin typeface="IBM Plex Sans Light" panose="020B0403050203000203" pitchFamily="34" charset="0"/>
            </a:endParaRPr>
          </a:p>
        </p:txBody>
      </p:sp>
    </p:spTree>
    <p:extLst>
      <p:ext uri="{BB962C8B-B14F-4D97-AF65-F5344CB8AC3E}">
        <p14:creationId xmlns:p14="http://schemas.microsoft.com/office/powerpoint/2010/main" val="39603039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IBM ©2019 IBM Corporation"/>
          <p:cNvSpPr txBox="1"/>
          <p:nvPr/>
        </p:nvSpPr>
        <p:spPr>
          <a:xfrm>
            <a:off x="943570" y="13182451"/>
            <a:ext cx="4463994" cy="22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dirty="0">
                <a:solidFill>
                  <a:srgbClr val="6F6F6F"/>
                </a:solidFill>
                <a:uFill>
                  <a:solidFill>
                    <a:srgbClr val="6F6F6F"/>
                  </a:solidFill>
                </a:uFill>
              </a:rPr>
              <a:t>IBM </a:t>
            </a:r>
            <a:r>
              <a:rPr dirty="0"/>
              <a:t>©2019 IBM Corporation </a:t>
            </a:r>
          </a:p>
        </p:txBody>
      </p:sp>
      <p:sp>
        <p:nvSpPr>
          <p:cNvPr id="382"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383" name="Slide Number"/>
          <p:cNvSpPr txBox="1">
            <a:spLocks noGrp="1"/>
          </p:cNvSpPr>
          <p:nvPr>
            <p:ph type="sldNum" sz="quarter" idx="2"/>
          </p:nvPr>
        </p:nvSpPr>
        <p:spPr>
          <a:xfrm>
            <a:off x="22939376" y="13157200"/>
            <a:ext cx="127001" cy="228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384"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385" name="IBM Db2 Warehouse on Cloud…"/>
          <p:cNvSpPr txBox="1"/>
          <p:nvPr/>
        </p:nvSpPr>
        <p:spPr>
          <a:xfrm>
            <a:off x="1781642" y="1645368"/>
            <a:ext cx="20193698"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indent="57150" algn="l">
              <a:defRPr sz="8600" b="1">
                <a:latin typeface="IBM Plex Sans"/>
                <a:ea typeface="IBM Plex Sans"/>
                <a:cs typeface="IBM Plex Sans"/>
                <a:sym typeface="IBM Plex Sans"/>
              </a:defRPr>
            </a:pPr>
            <a:r>
              <a:rPr lang="en-US" dirty="0"/>
              <a:t>             </a:t>
            </a:r>
            <a:r>
              <a:rPr dirty="0"/>
              <a:t>Db2</a:t>
            </a:r>
            <a:r>
              <a:rPr lang="en-US" dirty="0"/>
              <a:t> on Cloud</a:t>
            </a:r>
            <a:endParaRPr dirty="0"/>
          </a:p>
          <a:p>
            <a:pPr marL="0" indent="57150">
              <a:defRPr b="1">
                <a:latin typeface="IBM Plex Sans"/>
                <a:ea typeface="IBM Plex Sans"/>
                <a:cs typeface="IBM Plex Sans"/>
                <a:sym typeface="IBM Plex Sans"/>
              </a:defRPr>
            </a:pPr>
            <a:endParaRPr dirty="0"/>
          </a:p>
          <a:p>
            <a:pPr marL="0" indent="57150">
              <a:defRPr i="1">
                <a:latin typeface="IBM Plex Sans"/>
                <a:ea typeface="IBM Plex Sans"/>
                <a:cs typeface="IBM Plex Sans"/>
                <a:sym typeface="IBM Plex Sans"/>
              </a:defRPr>
            </a:pPr>
            <a:r>
              <a:rPr dirty="0">
                <a:latin typeface="IBM Plex Sans Thin" panose="020B0203050203000203" pitchFamily="34" charset="0"/>
              </a:rPr>
              <a:t>a fully-managed, high performance, </a:t>
            </a:r>
            <a:r>
              <a:rPr lang="en-US" dirty="0">
                <a:latin typeface="IBM Plex Sans Thin" panose="020B0203050203000203" pitchFamily="34" charset="0"/>
              </a:rPr>
              <a:t>highly available cloud transactional SQL database</a:t>
            </a:r>
            <a:endParaRPr dirty="0">
              <a:latin typeface="IBM Plex Sans Thin" panose="020B0203050203000203" pitchFamily="34" charset="0"/>
            </a:endParaRPr>
          </a:p>
        </p:txBody>
      </p:sp>
      <p:sp>
        <p:nvSpPr>
          <p:cNvPr id="386" name="Line"/>
          <p:cNvSpPr/>
          <p:nvPr/>
        </p:nvSpPr>
        <p:spPr>
          <a:xfrm flipV="1">
            <a:off x="2481942" y="3815892"/>
            <a:ext cx="18862766" cy="0"/>
          </a:xfrm>
          <a:prstGeom prst="line">
            <a:avLst/>
          </a:prstGeom>
          <a:ln w="63500">
            <a:solidFill>
              <a:srgbClr val="00B0DE"/>
            </a:solidFill>
          </a:ln>
        </p:spPr>
        <p:txBody>
          <a:bodyPr lIns="45718" tIns="45718" rIns="45718" bIns="45718"/>
          <a:lstStyle/>
          <a:p>
            <a:pPr marL="0" indent="57150">
              <a:defRPr>
                <a:latin typeface="+mn-lt"/>
                <a:ea typeface="+mn-ea"/>
                <a:cs typeface="+mn-cs"/>
                <a:sym typeface="Helvetica"/>
              </a:defRPr>
            </a:pPr>
            <a:endParaRPr/>
          </a:p>
        </p:txBody>
      </p:sp>
      <p:grpSp>
        <p:nvGrpSpPr>
          <p:cNvPr id="8" name="Group">
            <a:extLst>
              <a:ext uri="{FF2B5EF4-FFF2-40B4-BE49-F238E27FC236}">
                <a16:creationId xmlns:a16="http://schemas.microsoft.com/office/drawing/2014/main" id="{2D3CACA8-15E5-7F4A-B35B-04CA4A8E5EC1}"/>
              </a:ext>
            </a:extLst>
          </p:cNvPr>
          <p:cNvGrpSpPr/>
          <p:nvPr/>
        </p:nvGrpSpPr>
        <p:grpSpPr>
          <a:xfrm>
            <a:off x="12507920" y="1328540"/>
            <a:ext cx="4660414" cy="2018040"/>
            <a:chOff x="0" y="0"/>
            <a:chExt cx="4660413" cy="2018038"/>
          </a:xfrm>
        </p:grpSpPr>
        <p:sp>
          <p:nvSpPr>
            <p:cNvPr id="9" name="IBM">
              <a:extLst>
                <a:ext uri="{FF2B5EF4-FFF2-40B4-BE49-F238E27FC236}">
                  <a16:creationId xmlns:a16="http://schemas.microsoft.com/office/drawing/2014/main" id="{03C50C12-84E4-DA43-A9DC-ABDD84B7D3F8}"/>
                </a:ext>
              </a:extLst>
            </p:cNvPr>
            <p:cNvSpPr txBox="1"/>
            <p:nvPr/>
          </p:nvSpPr>
          <p:spPr>
            <a:xfrm>
              <a:off x="2189078" y="-1"/>
              <a:ext cx="1957376" cy="123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6800" b="1">
                  <a:latin typeface="IBM Plex Sans"/>
                  <a:ea typeface="IBM Plex Sans"/>
                  <a:cs typeface="IBM Plex Sans"/>
                  <a:sym typeface="IBM Plex Sans"/>
                </a:defRPr>
              </a:pPr>
              <a:r>
                <a:rPr b="0">
                  <a:latin typeface="IBM Plex Sans Light"/>
                  <a:ea typeface="IBM Plex Sans Light"/>
                  <a:cs typeface="IBM Plex Sans Light"/>
                  <a:sym typeface="IBM Plex Sans Light"/>
                </a:rPr>
                <a:t>IBM</a:t>
              </a:r>
              <a:r>
                <a:t> </a:t>
              </a:r>
            </a:p>
          </p:txBody>
        </p:sp>
        <p:pic>
          <p:nvPicPr>
            <p:cNvPr id="10" name="Picture 7" descr="Picture 7">
              <a:extLst>
                <a:ext uri="{FF2B5EF4-FFF2-40B4-BE49-F238E27FC236}">
                  <a16:creationId xmlns:a16="http://schemas.microsoft.com/office/drawing/2014/main" id="{6839BD8D-8411-AB4A-97FA-D51143F6A6B6}"/>
                </a:ext>
              </a:extLst>
            </p:cNvPr>
            <p:cNvPicPr>
              <a:picLocks noChangeAspect="1"/>
            </p:cNvPicPr>
            <p:nvPr/>
          </p:nvPicPr>
          <p:blipFill>
            <a:blip r:embed="rId2"/>
            <a:srcRect l="22751" t="24338" r="22751" b="24338"/>
            <a:stretch>
              <a:fillRect/>
            </a:stretch>
          </p:blipFill>
          <p:spPr>
            <a:xfrm>
              <a:off x="0" y="105280"/>
              <a:ext cx="1957258" cy="1727961"/>
            </a:xfrm>
            <a:prstGeom prst="rect">
              <a:avLst/>
            </a:prstGeom>
            <a:ln w="12700" cap="flat">
              <a:noFill/>
              <a:miter lim="400000"/>
            </a:ln>
            <a:effectLst/>
          </p:spPr>
        </p:pic>
        <p:sp>
          <p:nvSpPr>
            <p:cNvPr id="11" name="Cloud">
              <a:extLst>
                <a:ext uri="{FF2B5EF4-FFF2-40B4-BE49-F238E27FC236}">
                  <a16:creationId xmlns:a16="http://schemas.microsoft.com/office/drawing/2014/main" id="{7DC67C4B-6634-B445-BE65-273B1D1D8FF3}"/>
                </a:ext>
              </a:extLst>
            </p:cNvPr>
            <p:cNvSpPr txBox="1"/>
            <p:nvPr/>
          </p:nvSpPr>
          <p:spPr>
            <a:xfrm>
              <a:off x="2138244" y="786138"/>
              <a:ext cx="2522170" cy="1231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6800" b="1">
                  <a:latin typeface="IBM Plex Sans"/>
                  <a:ea typeface="IBM Plex Sans"/>
                  <a:cs typeface="IBM Plex Sans"/>
                  <a:sym typeface="IBM Plex Sans"/>
                </a:defRPr>
              </a:lvl1pPr>
            </a:lstStyle>
            <a:p>
              <a:r>
                <a:rPr dirty="0"/>
                <a:t>Cloud</a:t>
              </a:r>
            </a:p>
          </p:txBody>
        </p:sp>
      </p:grpSp>
      <p:pic>
        <p:nvPicPr>
          <p:cNvPr id="12" name="Image" descr="Image">
            <a:extLst>
              <a:ext uri="{FF2B5EF4-FFF2-40B4-BE49-F238E27FC236}">
                <a16:creationId xmlns:a16="http://schemas.microsoft.com/office/drawing/2014/main" id="{295E5504-9F8F-7640-B001-A436D2741342}"/>
              </a:ext>
            </a:extLst>
          </p:cNvPr>
          <p:cNvPicPr>
            <a:picLocks noChangeAspect="1"/>
          </p:cNvPicPr>
          <p:nvPr/>
        </p:nvPicPr>
        <p:blipFill>
          <a:blip r:embed="rId3"/>
          <a:stretch>
            <a:fillRect/>
          </a:stretch>
        </p:blipFill>
        <p:spPr>
          <a:xfrm>
            <a:off x="17400155" y="1650784"/>
            <a:ext cx="2714362" cy="1624546"/>
          </a:xfrm>
          <a:prstGeom prst="rect">
            <a:avLst/>
          </a:prstGeom>
          <a:ln w="25400"/>
        </p:spPr>
      </p:pic>
      <p:sp>
        <p:nvSpPr>
          <p:cNvPr id="13" name="Start with a base instance for steady state workloads…">
            <a:extLst>
              <a:ext uri="{FF2B5EF4-FFF2-40B4-BE49-F238E27FC236}">
                <a16:creationId xmlns:a16="http://schemas.microsoft.com/office/drawing/2014/main" id="{F76F4157-A8F2-7546-B543-8B3B18C0A8B9}"/>
              </a:ext>
            </a:extLst>
          </p:cNvPr>
          <p:cNvSpPr txBox="1"/>
          <p:nvPr/>
        </p:nvSpPr>
        <p:spPr>
          <a:xfrm>
            <a:off x="943570" y="7479476"/>
            <a:ext cx="20850740"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a:latin typeface="IBM Plex Sans"/>
                <a:ea typeface="IBM Plex Sans"/>
                <a:cs typeface="IBM Plex Sans"/>
                <a:sym typeface="IBM Plex Sans"/>
              </a:defRPr>
            </a:pPr>
            <a:r>
              <a:rPr lang="en-US" sz="6000" b="1" i="1" dirty="0">
                <a:solidFill>
                  <a:schemeClr val="accent1"/>
                </a:solidFill>
              </a:rPr>
              <a:t>Our value proposition: </a:t>
            </a:r>
          </a:p>
          <a:p>
            <a:pPr>
              <a:defRPr sz="2800">
                <a:latin typeface="IBM Plex Sans"/>
                <a:ea typeface="IBM Plex Sans"/>
                <a:cs typeface="IBM Plex Sans"/>
                <a:sym typeface="IBM Plex Sans"/>
              </a:defRPr>
            </a:pPr>
            <a:endParaRPr lang="en-US" sz="4400" b="1" i="1" dirty="0"/>
          </a:p>
        </p:txBody>
      </p:sp>
      <p:sp>
        <p:nvSpPr>
          <p:cNvPr id="14" name="Rectangle 13">
            <a:extLst>
              <a:ext uri="{FF2B5EF4-FFF2-40B4-BE49-F238E27FC236}">
                <a16:creationId xmlns:a16="http://schemas.microsoft.com/office/drawing/2014/main" id="{24C5436B-D6A0-AC42-9D7A-8D5AC8985090}"/>
              </a:ext>
            </a:extLst>
          </p:cNvPr>
          <p:cNvSpPr/>
          <p:nvPr/>
        </p:nvSpPr>
        <p:spPr>
          <a:xfrm>
            <a:off x="2848570" y="10038887"/>
            <a:ext cx="503090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000" b="1" i="1" dirty="0">
                <a:solidFill>
                  <a:srgbClr val="000000"/>
                </a:solidFill>
                <a:latin typeface="IBM Plex Sans"/>
              </a:rPr>
              <a:t> Save time by deploying Db2 on the cloud vendor of your choice with a click of a button</a:t>
            </a:r>
          </a:p>
        </p:txBody>
      </p:sp>
      <p:sp>
        <p:nvSpPr>
          <p:cNvPr id="15" name="Oval 14">
            <a:extLst>
              <a:ext uri="{FF2B5EF4-FFF2-40B4-BE49-F238E27FC236}">
                <a16:creationId xmlns:a16="http://schemas.microsoft.com/office/drawing/2014/main" id="{64A421B7-6522-F149-93EC-1D354196170D}"/>
              </a:ext>
            </a:extLst>
          </p:cNvPr>
          <p:cNvSpPr/>
          <p:nvPr/>
        </p:nvSpPr>
        <p:spPr>
          <a:xfrm>
            <a:off x="943570" y="9810287"/>
            <a:ext cx="16764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1"/>
                </a:solidFill>
                <a:latin typeface="+mj-lt"/>
              </a:rPr>
              <a:t>1</a:t>
            </a:r>
            <a:endParaRPr lang="en-US" sz="7200" dirty="0">
              <a:solidFill>
                <a:schemeClr val="accent1"/>
              </a:solidFill>
              <a:latin typeface="+mj-lt"/>
            </a:endParaRPr>
          </a:p>
        </p:txBody>
      </p:sp>
      <p:sp>
        <p:nvSpPr>
          <p:cNvPr id="16" name="Rectangle 15">
            <a:extLst>
              <a:ext uri="{FF2B5EF4-FFF2-40B4-BE49-F238E27FC236}">
                <a16:creationId xmlns:a16="http://schemas.microsoft.com/office/drawing/2014/main" id="{F1C167D9-48B2-2740-BA60-137950631389}"/>
              </a:ext>
            </a:extLst>
          </p:cNvPr>
          <p:cNvSpPr/>
          <p:nvPr/>
        </p:nvSpPr>
        <p:spPr>
          <a:xfrm>
            <a:off x="10711137" y="10075889"/>
            <a:ext cx="540060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000" b="1" i="1" dirty="0">
                <a:solidFill>
                  <a:srgbClr val="000000"/>
                </a:solidFill>
                <a:latin typeface="IBM Plex Sans"/>
              </a:rPr>
              <a:t>Help database administrators by taking care of the back-end operational tasks</a:t>
            </a:r>
          </a:p>
        </p:txBody>
      </p:sp>
      <p:sp>
        <p:nvSpPr>
          <p:cNvPr id="17" name="Oval 16">
            <a:extLst>
              <a:ext uri="{FF2B5EF4-FFF2-40B4-BE49-F238E27FC236}">
                <a16:creationId xmlns:a16="http://schemas.microsoft.com/office/drawing/2014/main" id="{A35AFEA7-8D01-CE48-9108-DC92937F91E4}"/>
              </a:ext>
            </a:extLst>
          </p:cNvPr>
          <p:cNvSpPr/>
          <p:nvPr/>
        </p:nvSpPr>
        <p:spPr>
          <a:xfrm>
            <a:off x="8806137" y="9809189"/>
            <a:ext cx="16764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chemeClr val="accent1"/>
                </a:solidFill>
                <a:latin typeface="+mj-lt"/>
              </a:rPr>
              <a:t>2</a:t>
            </a:r>
          </a:p>
        </p:txBody>
      </p:sp>
      <p:sp>
        <p:nvSpPr>
          <p:cNvPr id="18" name="Rectangle 17">
            <a:extLst>
              <a:ext uri="{FF2B5EF4-FFF2-40B4-BE49-F238E27FC236}">
                <a16:creationId xmlns:a16="http://schemas.microsoft.com/office/drawing/2014/main" id="{953E46C1-11BA-8941-A28D-A0B69072B251}"/>
              </a:ext>
            </a:extLst>
          </p:cNvPr>
          <p:cNvSpPr/>
          <p:nvPr/>
        </p:nvSpPr>
        <p:spPr>
          <a:xfrm>
            <a:off x="18510547" y="10111110"/>
            <a:ext cx="505810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000" b="1" i="1" dirty="0">
                <a:solidFill>
                  <a:srgbClr val="000000"/>
                </a:solidFill>
                <a:latin typeface="IBM Plex Sans"/>
              </a:rPr>
              <a:t>Reduce total cost of ownership by upto </a:t>
            </a:r>
            <a:r>
              <a:rPr lang="en-US" sz="4800" b="1" i="1" dirty="0">
                <a:solidFill>
                  <a:srgbClr val="000000"/>
                </a:solidFill>
                <a:latin typeface="IBM Plex Sans"/>
              </a:rPr>
              <a:t>83%</a:t>
            </a:r>
            <a:r>
              <a:rPr lang="en-US" sz="4000" b="1" i="1" dirty="0">
                <a:solidFill>
                  <a:srgbClr val="000000"/>
                </a:solidFill>
                <a:latin typeface="IBM Plex Sans"/>
              </a:rPr>
              <a:t>* compared to on-prem</a:t>
            </a:r>
          </a:p>
        </p:txBody>
      </p:sp>
      <p:sp>
        <p:nvSpPr>
          <p:cNvPr id="19" name="Oval 18">
            <a:extLst>
              <a:ext uri="{FF2B5EF4-FFF2-40B4-BE49-F238E27FC236}">
                <a16:creationId xmlns:a16="http://schemas.microsoft.com/office/drawing/2014/main" id="{5F46DCE5-BB29-0D4E-9A47-5E770D7A0F0C}"/>
              </a:ext>
            </a:extLst>
          </p:cNvPr>
          <p:cNvSpPr/>
          <p:nvPr/>
        </p:nvSpPr>
        <p:spPr>
          <a:xfrm>
            <a:off x="16605547" y="9809189"/>
            <a:ext cx="16764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chemeClr val="accent1"/>
                </a:solidFill>
                <a:latin typeface="+mj-lt"/>
              </a:rPr>
              <a:t>3</a:t>
            </a:r>
          </a:p>
        </p:txBody>
      </p:sp>
      <p:sp>
        <p:nvSpPr>
          <p:cNvPr id="20" name="Rectangle 19">
            <a:extLst>
              <a:ext uri="{FF2B5EF4-FFF2-40B4-BE49-F238E27FC236}">
                <a16:creationId xmlns:a16="http://schemas.microsoft.com/office/drawing/2014/main" id="{FE2C813B-0C4D-9641-9733-F908F7C67531}"/>
              </a:ext>
            </a:extLst>
          </p:cNvPr>
          <p:cNvSpPr/>
          <p:nvPr/>
        </p:nvSpPr>
        <p:spPr>
          <a:xfrm>
            <a:off x="17603202" y="12496652"/>
            <a:ext cx="596545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i="1" dirty="0">
                <a:solidFill>
                  <a:srgbClr val="000000"/>
                </a:solidFill>
                <a:latin typeface="IBM Plex Sans"/>
              </a:rPr>
              <a:t>*Calculations provided on slide 9</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425" name="Slide Number"/>
          <p:cNvSpPr txBox="1">
            <a:spLocks noGrp="1"/>
          </p:cNvSpPr>
          <p:nvPr>
            <p:ph type="sldNum" sz="quarter" idx="2"/>
          </p:nvPr>
        </p:nvSpPr>
        <p:spPr>
          <a:xfrm>
            <a:off x="22901225" y="13157200"/>
            <a:ext cx="203303" cy="198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a:ea typeface="Helvetica Neue"/>
                <a:cs typeface="Helvetica Neue"/>
                <a:sym typeface="Helvetica Neue"/>
              </a:defRPr>
            </a:lvl1pPr>
          </a:lstStyle>
          <a:p>
            <a:fld id="{86CB4B4D-7CA3-9044-876B-883B54F8677D}" type="slidenum">
              <a:t>7</a:t>
            </a:fld>
            <a:endParaRPr/>
          </a:p>
        </p:txBody>
      </p:sp>
      <p:sp>
        <p:nvSpPr>
          <p:cNvPr id="1426" name="Rectangle"/>
          <p:cNvSpPr/>
          <p:nvPr/>
        </p:nvSpPr>
        <p:spPr>
          <a:xfrm>
            <a:off x="-12882" y="583773"/>
            <a:ext cx="24409764" cy="478377"/>
          </a:xfrm>
          <a:prstGeom prst="rect">
            <a:avLst/>
          </a:prstGeom>
          <a:solidFill>
            <a:srgbClr val="FFFFFF"/>
          </a:solidFill>
          <a:ln w="12700">
            <a:miter lim="400000"/>
          </a:ln>
        </p:spPr>
        <p:txBody>
          <a:bodyPr lIns="50800" tIns="50800" rIns="50800" bIns="50800" anchor="ctr"/>
          <a:lstStyle/>
          <a:p>
            <a:endParaRPr/>
          </a:p>
        </p:txBody>
      </p:sp>
      <p:sp>
        <p:nvSpPr>
          <p:cNvPr id="1427" name="How does our business model work?"/>
          <p:cNvSpPr txBox="1"/>
          <p:nvPr/>
        </p:nvSpPr>
        <p:spPr>
          <a:xfrm>
            <a:off x="602644" y="1446708"/>
            <a:ext cx="18949511"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endParaRPr dirty="0"/>
          </a:p>
        </p:txBody>
      </p:sp>
      <p:sp>
        <p:nvSpPr>
          <p:cNvPr id="1428" name="Earn progressively higher discounts the longer you commit…"/>
          <p:cNvSpPr txBox="1"/>
          <p:nvPr/>
        </p:nvSpPr>
        <p:spPr>
          <a:xfrm>
            <a:off x="5277119" y="4672925"/>
            <a:ext cx="4379827"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b="1" i="1">
                <a:latin typeface="IBM Plex Sans"/>
                <a:ea typeface="IBM Plex Sans"/>
                <a:cs typeface="IBM Plex Sans"/>
                <a:sym typeface="IBM Plex Sans"/>
              </a:defRPr>
            </a:pPr>
            <a:r>
              <a:rPr lang="en-US" sz="4000" dirty="0"/>
              <a:t>Deploy Db2 on VM’s or K8’S</a:t>
            </a:r>
            <a:endParaRPr sz="4000" dirty="0"/>
          </a:p>
          <a:p>
            <a:pPr algn="l">
              <a:defRPr sz="2800">
                <a:latin typeface="IBM Plex Sans"/>
                <a:ea typeface="IBM Plex Sans"/>
                <a:cs typeface="IBM Plex Sans"/>
                <a:sym typeface="IBM Plex Sans"/>
              </a:defRPr>
            </a:pPr>
            <a:endParaRPr lang="en-US" dirty="0"/>
          </a:p>
          <a:p>
            <a:pPr algn="l">
              <a:defRPr sz="2800">
                <a:latin typeface="IBM Plex Sans"/>
                <a:ea typeface="IBM Plex Sans"/>
                <a:cs typeface="IBM Plex Sans"/>
                <a:sym typeface="IBM Plex Sans"/>
              </a:defRPr>
            </a:pPr>
            <a:r>
              <a:rPr lang="en-US" dirty="0"/>
              <a:t>Enterprises can either install Db2 on VM’s or using Kubernetes. Both of these options require the in-house technical team to gain expertise in new areas and slows down the process of getting the system up.</a:t>
            </a:r>
            <a:endParaRPr dirty="0"/>
          </a:p>
        </p:txBody>
      </p:sp>
      <p:sp>
        <p:nvSpPr>
          <p:cNvPr id="1429" name="Burst on additional resources, as needed…"/>
          <p:cNvSpPr txBox="1"/>
          <p:nvPr/>
        </p:nvSpPr>
        <p:spPr>
          <a:xfrm>
            <a:off x="9970571" y="4672925"/>
            <a:ext cx="4379827" cy="730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b="1" i="1">
                <a:latin typeface="IBM Plex Sans"/>
                <a:ea typeface="IBM Plex Sans"/>
                <a:cs typeface="IBM Plex Sans"/>
                <a:sym typeface="IBM Plex Sans"/>
              </a:defRPr>
            </a:pPr>
            <a:r>
              <a:rPr lang="en-US" sz="4000" b="1" i="1" dirty="0">
                <a:latin typeface="IBM Plex Sans"/>
              </a:rPr>
              <a:t>Understand how to set up HA and DR – then implement it.</a:t>
            </a:r>
            <a:endParaRPr sz="4000" b="1" i="1" dirty="0">
              <a:latin typeface="IBM Plex Sans"/>
            </a:endParaRPr>
          </a:p>
          <a:p>
            <a:pPr algn="l">
              <a:defRPr sz="2800">
                <a:latin typeface="IBM Plex Sans"/>
                <a:ea typeface="IBM Plex Sans"/>
                <a:cs typeface="IBM Plex Sans"/>
                <a:sym typeface="IBM Plex Sans"/>
              </a:defRPr>
            </a:pPr>
            <a:endParaRPr dirty="0"/>
          </a:p>
          <a:p>
            <a:pPr algn="l">
              <a:defRPr sz="2800">
                <a:latin typeface="IBM Plex Sans"/>
                <a:ea typeface="IBM Plex Sans"/>
                <a:cs typeface="IBM Plex Sans"/>
                <a:sym typeface="IBM Plex Sans"/>
              </a:defRPr>
            </a:pPr>
            <a:r>
              <a:rPr lang="en-US" dirty="0"/>
              <a:t>Enterprises are left to architect their own solutions on how to maintain a highly available system. Implementing the solution, taking into account geographical isolation and seamless failover, is challenging. </a:t>
            </a:r>
            <a:endParaRPr dirty="0"/>
          </a:p>
        </p:txBody>
      </p:sp>
      <p:sp>
        <p:nvSpPr>
          <p:cNvPr id="1430" name="Start with a base instance for steady state workloads…"/>
          <p:cNvSpPr txBox="1"/>
          <p:nvPr/>
        </p:nvSpPr>
        <p:spPr>
          <a:xfrm>
            <a:off x="583666" y="4671557"/>
            <a:ext cx="4379827" cy="601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a:latin typeface="IBM Plex Sans"/>
                <a:ea typeface="IBM Plex Sans"/>
                <a:cs typeface="IBM Plex Sans"/>
                <a:sym typeface="IBM Plex Sans"/>
              </a:defRPr>
            </a:pPr>
            <a:r>
              <a:rPr lang="en-US" sz="4000" b="1" i="1" dirty="0">
                <a:latin typeface="IBM Plex Sans"/>
              </a:rPr>
              <a:t>Procure Db2 licenses and infrastructure separately</a:t>
            </a:r>
            <a:endParaRPr sz="4000" b="1" i="1" dirty="0">
              <a:latin typeface="IBM Plex Sans"/>
            </a:endParaRPr>
          </a:p>
          <a:p>
            <a:pPr algn="l">
              <a:defRPr sz="2800">
                <a:latin typeface="IBM Plex Sans"/>
                <a:ea typeface="IBM Plex Sans"/>
                <a:cs typeface="IBM Plex Sans"/>
                <a:sym typeface="IBM Plex Sans"/>
              </a:defRPr>
            </a:pPr>
            <a:endParaRPr lang="en-US" dirty="0"/>
          </a:p>
          <a:p>
            <a:pPr algn="l">
              <a:defRPr sz="2800">
                <a:latin typeface="IBM Plex Sans"/>
                <a:ea typeface="IBM Plex Sans"/>
                <a:cs typeface="IBM Plex Sans"/>
                <a:sym typeface="IBM Plex Sans"/>
              </a:defRPr>
            </a:pPr>
            <a:r>
              <a:rPr lang="en-CA" sz="2800" dirty="0"/>
              <a:t>Enterprises buy typical Db2 on prem licenses and procure appropriate hardware. The enterprise is responsible for setting up and maintaining the infrastructure. </a:t>
            </a:r>
            <a:endParaRPr sz="2800" dirty="0"/>
          </a:p>
        </p:txBody>
      </p:sp>
      <p:sp>
        <p:nvSpPr>
          <p:cNvPr id="1431" name="All-in price. No hidden fees. No surprise bill.…"/>
          <p:cNvSpPr txBox="1"/>
          <p:nvPr/>
        </p:nvSpPr>
        <p:spPr>
          <a:xfrm>
            <a:off x="14696586" y="4669886"/>
            <a:ext cx="4379827" cy="5211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a:latin typeface="IBM Plex Sans"/>
                <a:ea typeface="IBM Plex Sans"/>
                <a:cs typeface="IBM Plex Sans"/>
                <a:sym typeface="IBM Plex Sans"/>
              </a:defRPr>
            </a:pPr>
            <a:r>
              <a:rPr lang="en-US" sz="4000" b="1" i="1" dirty="0">
                <a:latin typeface="IBM Plex Sans"/>
              </a:rPr>
              <a:t>Set up security and compliances</a:t>
            </a:r>
            <a:endParaRPr sz="4000" b="1" i="1" dirty="0">
              <a:latin typeface="IBM Plex Sans"/>
            </a:endParaRPr>
          </a:p>
          <a:p>
            <a:pPr algn="l">
              <a:defRPr sz="2800">
                <a:latin typeface="IBM Plex Sans"/>
                <a:ea typeface="IBM Plex Sans"/>
                <a:cs typeface="IBM Plex Sans"/>
                <a:sym typeface="IBM Plex Sans"/>
              </a:defRPr>
            </a:pPr>
            <a:endParaRPr b="1" i="1" dirty="0"/>
          </a:p>
          <a:p>
            <a:pPr algn="l">
              <a:defRPr sz="2800">
                <a:latin typeface="IBM Plex Sans"/>
                <a:ea typeface="IBM Plex Sans"/>
                <a:cs typeface="IBM Plex Sans"/>
                <a:sym typeface="IBM Plex Sans"/>
              </a:defRPr>
            </a:pPr>
            <a:r>
              <a:rPr lang="en-US" dirty="0"/>
              <a:t>Enterprises are left to understand and manage their own security measures, and seek compliances for their system to satisfy industry/government requirements.</a:t>
            </a:r>
            <a:endParaRPr dirty="0"/>
          </a:p>
        </p:txBody>
      </p:sp>
      <p:sp>
        <p:nvSpPr>
          <p:cNvPr id="1432" name="1"/>
          <p:cNvSpPr txBox="1"/>
          <p:nvPr/>
        </p:nvSpPr>
        <p:spPr>
          <a:xfrm>
            <a:off x="375046" y="2281783"/>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rPr dirty="0"/>
              <a:t>1</a:t>
            </a:r>
          </a:p>
        </p:txBody>
      </p:sp>
      <p:sp>
        <p:nvSpPr>
          <p:cNvPr id="1433" name="Price-performance optimized for the enterprise…"/>
          <p:cNvSpPr txBox="1"/>
          <p:nvPr/>
        </p:nvSpPr>
        <p:spPr>
          <a:xfrm>
            <a:off x="19357477" y="4669886"/>
            <a:ext cx="4379827" cy="5396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800">
                <a:latin typeface="IBM Plex Sans"/>
                <a:ea typeface="IBM Plex Sans"/>
                <a:cs typeface="IBM Plex Sans"/>
                <a:sym typeface="IBM Plex Sans"/>
              </a:defRPr>
            </a:pPr>
            <a:r>
              <a:rPr lang="en-US" sz="4000" b="1" i="1" dirty="0">
                <a:latin typeface="IBM Plex Sans"/>
              </a:rPr>
              <a:t>Lot of day to day manual labor and maintenance</a:t>
            </a:r>
            <a:endParaRPr sz="4000" b="1" i="1" dirty="0">
              <a:latin typeface="IBM Plex Sans"/>
            </a:endParaRPr>
          </a:p>
          <a:p>
            <a:pPr algn="l">
              <a:defRPr sz="2800">
                <a:latin typeface="IBM Plex Sans"/>
                <a:ea typeface="IBM Plex Sans"/>
                <a:cs typeface="IBM Plex Sans"/>
                <a:sym typeface="IBM Plex Sans"/>
              </a:defRPr>
            </a:pPr>
            <a:endParaRPr b="1" i="1" dirty="0"/>
          </a:p>
          <a:p>
            <a:pPr algn="l">
              <a:defRPr sz="2800">
                <a:latin typeface="IBM Plex Sans"/>
                <a:ea typeface="IBM Plex Sans"/>
                <a:cs typeface="IBM Plex Sans"/>
                <a:sym typeface="IBM Plex Sans"/>
              </a:defRPr>
            </a:pPr>
            <a:r>
              <a:rPr lang="en-US" dirty="0"/>
              <a:t>Once the system is set up, enterprises are responsible for the following tasks – (</a:t>
            </a:r>
            <a:r>
              <a:rPr lang="en-US" dirty="0" err="1"/>
              <a:t>i</a:t>
            </a:r>
            <a:r>
              <a:rPr lang="en-US" dirty="0"/>
              <a:t>) software updates (ii) security patches (iii) backups (iv) networking</a:t>
            </a:r>
            <a:endParaRPr dirty="0"/>
          </a:p>
        </p:txBody>
      </p:sp>
      <p:sp>
        <p:nvSpPr>
          <p:cNvPr id="1434" name="2"/>
          <p:cNvSpPr txBox="1"/>
          <p:nvPr/>
        </p:nvSpPr>
        <p:spPr>
          <a:xfrm>
            <a:off x="5172808" y="2281783"/>
            <a:ext cx="158981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rPr dirty="0"/>
              <a:t>2</a:t>
            </a:r>
          </a:p>
        </p:txBody>
      </p:sp>
      <p:sp>
        <p:nvSpPr>
          <p:cNvPr id="1435" name="3"/>
          <p:cNvSpPr txBox="1"/>
          <p:nvPr/>
        </p:nvSpPr>
        <p:spPr>
          <a:xfrm>
            <a:off x="9866261" y="2281783"/>
            <a:ext cx="158981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3</a:t>
            </a:r>
          </a:p>
        </p:txBody>
      </p:sp>
      <p:sp>
        <p:nvSpPr>
          <p:cNvPr id="1436" name="4"/>
          <p:cNvSpPr txBox="1"/>
          <p:nvPr/>
        </p:nvSpPr>
        <p:spPr>
          <a:xfrm>
            <a:off x="14559714" y="2281783"/>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4</a:t>
            </a:r>
          </a:p>
        </p:txBody>
      </p:sp>
      <p:sp>
        <p:nvSpPr>
          <p:cNvPr id="1437" name="5"/>
          <p:cNvSpPr txBox="1"/>
          <p:nvPr/>
        </p:nvSpPr>
        <p:spPr>
          <a:xfrm>
            <a:off x="19253167" y="2281783"/>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t>5</a:t>
            </a:r>
          </a:p>
        </p:txBody>
      </p:sp>
      <p:sp>
        <p:nvSpPr>
          <p:cNvPr id="17" name="Why Db2 Warehouse on Cloud?">
            <a:extLst>
              <a:ext uri="{FF2B5EF4-FFF2-40B4-BE49-F238E27FC236}">
                <a16:creationId xmlns:a16="http://schemas.microsoft.com/office/drawing/2014/main" id="{74ED4DAC-8E51-FB4A-92F5-4690ED01ADD4}"/>
              </a:ext>
            </a:extLst>
          </p:cNvPr>
          <p:cNvSpPr txBox="1"/>
          <p:nvPr/>
        </p:nvSpPr>
        <p:spPr>
          <a:xfrm>
            <a:off x="4235116" y="12866460"/>
            <a:ext cx="20482379"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b="1">
                <a:latin typeface="IBM Plex Sans"/>
                <a:ea typeface="IBM Plex Sans"/>
                <a:cs typeface="IBM Plex Sans"/>
                <a:sym typeface="IBM Plex Sans"/>
              </a:defRPr>
            </a:lvl1pPr>
          </a:lstStyle>
          <a:p>
            <a:r>
              <a:rPr lang="en-US" sz="4400" i="1" dirty="0">
                <a:latin typeface="IBM Plex Sans SemiBold" panose="020B0503050203000203" pitchFamily="34" charset="0"/>
              </a:rPr>
              <a:t>… these steps can take anywhere from 4-8 months with limited ability to scale</a:t>
            </a:r>
            <a:endParaRPr sz="4400" i="1" dirty="0">
              <a:latin typeface="IBM Plex Sans SemiBold" panose="020B0503050203000203" pitchFamily="34" charset="0"/>
            </a:endParaRPr>
          </a:p>
        </p:txBody>
      </p:sp>
      <p:sp>
        <p:nvSpPr>
          <p:cNvPr id="18" name="Why Db2 Warehouse on Cloud?">
            <a:extLst>
              <a:ext uri="{FF2B5EF4-FFF2-40B4-BE49-F238E27FC236}">
                <a16:creationId xmlns:a16="http://schemas.microsoft.com/office/drawing/2014/main" id="{1A54B834-C62F-D347-ABF7-3B493ED9FC07}"/>
              </a:ext>
            </a:extLst>
          </p:cNvPr>
          <p:cNvSpPr txBox="1"/>
          <p:nvPr/>
        </p:nvSpPr>
        <p:spPr>
          <a:xfrm>
            <a:off x="602644" y="723904"/>
            <a:ext cx="2250188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b="1">
                <a:latin typeface="IBM Plex Sans"/>
                <a:ea typeface="IBM Plex Sans"/>
                <a:cs typeface="IBM Plex Sans"/>
                <a:sym typeface="IBM Plex Sans"/>
              </a:defRPr>
            </a:lvl1pPr>
          </a:lstStyle>
          <a:p>
            <a:r>
              <a:rPr lang="en-US" sz="5600" b="0" dirty="0">
                <a:latin typeface="IBM Plex Sans" panose="020B0503050203000203" pitchFamily="34" charset="0"/>
              </a:rPr>
              <a:t>Deploying Db2 on your own – the current process</a:t>
            </a:r>
            <a:endParaRPr sz="5600" b="0" dirty="0">
              <a:latin typeface="IBM Plex Sans" panose="020B0503050203000203" pitchFamily="34" charset="0"/>
            </a:endParaRPr>
          </a:p>
        </p:txBody>
      </p:sp>
      <p:sp>
        <p:nvSpPr>
          <p:cNvPr id="19" name="Line">
            <a:extLst>
              <a:ext uri="{FF2B5EF4-FFF2-40B4-BE49-F238E27FC236}">
                <a16:creationId xmlns:a16="http://schemas.microsoft.com/office/drawing/2014/main" id="{E406886B-B494-204B-9AF0-8CF7108B11A3}"/>
              </a:ext>
            </a:extLst>
          </p:cNvPr>
          <p:cNvSpPr/>
          <p:nvPr/>
        </p:nvSpPr>
        <p:spPr>
          <a:xfrm flipV="1">
            <a:off x="659677" y="1847903"/>
            <a:ext cx="22793622" cy="16712"/>
          </a:xfrm>
          <a:prstGeom prst="line">
            <a:avLst/>
          </a:prstGeom>
          <a:ln w="63500">
            <a:solidFill>
              <a:srgbClr val="002060"/>
            </a:solidFill>
          </a:ln>
        </p:spPr>
        <p:txBody>
          <a:bodyPr lIns="45718" tIns="45718" rIns="45718" bIns="45718"/>
          <a:lstStyle/>
          <a:p>
            <a:pPr marL="0" indent="57150">
              <a:defRPr>
                <a:latin typeface="+mn-lt"/>
                <a:ea typeface="+mn-ea"/>
                <a:cs typeface="+mn-cs"/>
                <a:sym typeface="Helvetica"/>
              </a:defRPr>
            </a:pPr>
            <a:endParaRPr dirty="0"/>
          </a:p>
        </p:txBody>
      </p:sp>
      <p:sp>
        <p:nvSpPr>
          <p:cNvPr id="2" name="Right Arrow 1">
            <a:extLst>
              <a:ext uri="{FF2B5EF4-FFF2-40B4-BE49-F238E27FC236}">
                <a16:creationId xmlns:a16="http://schemas.microsoft.com/office/drawing/2014/main" id="{6AB809F9-74E8-2B40-BE10-0081F6F29CFE}"/>
              </a:ext>
            </a:extLst>
          </p:cNvPr>
          <p:cNvSpPr/>
          <p:nvPr/>
        </p:nvSpPr>
        <p:spPr>
          <a:xfrm>
            <a:off x="2430379" y="3465095"/>
            <a:ext cx="2466722" cy="601579"/>
          </a:xfrm>
          <a:prstGeom prst="rightArrow">
            <a:avLst/>
          </a:prstGeom>
          <a:solidFill>
            <a:srgbClr val="0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endParaRPr>
          </a:p>
        </p:txBody>
      </p:sp>
      <p:sp>
        <p:nvSpPr>
          <p:cNvPr id="21" name="Right Arrow 20">
            <a:extLst>
              <a:ext uri="{FF2B5EF4-FFF2-40B4-BE49-F238E27FC236}">
                <a16:creationId xmlns:a16="http://schemas.microsoft.com/office/drawing/2014/main" id="{70FA886F-B9E7-D54B-A40D-C1D80D8B4660}"/>
              </a:ext>
            </a:extLst>
          </p:cNvPr>
          <p:cNvSpPr/>
          <p:nvPr/>
        </p:nvSpPr>
        <p:spPr>
          <a:xfrm>
            <a:off x="7190224" y="3453145"/>
            <a:ext cx="2466722" cy="601579"/>
          </a:xfrm>
          <a:prstGeom prst="rightArrow">
            <a:avLst/>
          </a:prstGeom>
          <a:solidFill>
            <a:srgbClr val="0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endParaRPr>
          </a:p>
        </p:txBody>
      </p:sp>
      <p:sp>
        <p:nvSpPr>
          <p:cNvPr id="22" name="Right Arrow 21">
            <a:extLst>
              <a:ext uri="{FF2B5EF4-FFF2-40B4-BE49-F238E27FC236}">
                <a16:creationId xmlns:a16="http://schemas.microsoft.com/office/drawing/2014/main" id="{19D2E41E-7FD3-AE41-BE58-0CA607297C74}"/>
              </a:ext>
            </a:extLst>
          </p:cNvPr>
          <p:cNvSpPr/>
          <p:nvPr/>
        </p:nvSpPr>
        <p:spPr>
          <a:xfrm>
            <a:off x="11774536" y="3453144"/>
            <a:ext cx="2466722" cy="601579"/>
          </a:xfrm>
          <a:prstGeom prst="rightArrow">
            <a:avLst/>
          </a:prstGeom>
          <a:solidFill>
            <a:srgbClr val="0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endParaRPr>
          </a:p>
        </p:txBody>
      </p:sp>
      <p:sp>
        <p:nvSpPr>
          <p:cNvPr id="23" name="Right Arrow 22">
            <a:extLst>
              <a:ext uri="{FF2B5EF4-FFF2-40B4-BE49-F238E27FC236}">
                <a16:creationId xmlns:a16="http://schemas.microsoft.com/office/drawing/2014/main" id="{0A787AD0-8BBA-DC40-BA83-E152789E7D6E}"/>
              </a:ext>
            </a:extLst>
          </p:cNvPr>
          <p:cNvSpPr/>
          <p:nvPr/>
        </p:nvSpPr>
        <p:spPr>
          <a:xfrm>
            <a:off x="16467988" y="3499746"/>
            <a:ext cx="2466722" cy="601579"/>
          </a:xfrm>
          <a:prstGeom prst="rightArrow">
            <a:avLst/>
          </a:prstGeom>
          <a:solidFill>
            <a:srgbClr val="0000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endParaRPr>
          </a:p>
        </p:txBody>
      </p:sp>
    </p:spTree>
    <p:extLst>
      <p:ext uri="{BB962C8B-B14F-4D97-AF65-F5344CB8AC3E}">
        <p14:creationId xmlns:p14="http://schemas.microsoft.com/office/powerpoint/2010/main" val="42102131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IBM ©2019 IBM Corporation"/>
          <p:cNvSpPr txBox="1"/>
          <p:nvPr/>
        </p:nvSpPr>
        <p:spPr>
          <a:xfrm>
            <a:off x="943570" y="13182451"/>
            <a:ext cx="4463994"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buClr>
                <a:srgbClr val="A9A9A9"/>
              </a:buClr>
              <a:buFont typeface="Arial"/>
              <a:defRPr sz="1400" spc="-28">
                <a:solidFill>
                  <a:srgbClr val="7A7A7A"/>
                </a:solidFill>
                <a:uFill>
                  <a:solidFill>
                    <a:srgbClr val="7A7A7A"/>
                  </a:solidFill>
                </a:uFill>
                <a:latin typeface="IBM Plex Sans"/>
                <a:ea typeface="IBM Plex Sans"/>
                <a:cs typeface="IBM Plex Sans"/>
                <a:sym typeface="IBM Plex Sans"/>
              </a:defRPr>
            </a:pPr>
            <a:r>
              <a:rPr>
                <a:solidFill>
                  <a:srgbClr val="6F6F6F"/>
                </a:solidFill>
                <a:uFill>
                  <a:solidFill>
                    <a:srgbClr val="6F6F6F"/>
                  </a:solidFill>
                </a:uFill>
              </a:rPr>
              <a:t>IBM </a:t>
            </a:r>
            <a:r>
              <a:t>©2019 IBM Corporation </a:t>
            </a:r>
          </a:p>
        </p:txBody>
      </p:sp>
      <p:sp>
        <p:nvSpPr>
          <p:cNvPr id="1424" name="Line"/>
          <p:cNvSpPr/>
          <p:nvPr/>
        </p:nvSpPr>
        <p:spPr>
          <a:xfrm>
            <a:off x="967224" y="424687"/>
            <a:ext cx="22178528" cy="1"/>
          </a:xfrm>
          <a:prstGeom prst="line">
            <a:avLst/>
          </a:prstGeom>
          <a:ln w="38100">
            <a:solidFill>
              <a:srgbClr val="424242"/>
            </a:solidFill>
          </a:ln>
        </p:spPr>
        <p:txBody>
          <a:bodyPr lIns="0" tIns="0" rIns="0" bIns="0"/>
          <a:lstStyle/>
          <a:p>
            <a:pPr marL="0" marR="0" algn="l" defTabSz="457200">
              <a:defRPr sz="1200">
                <a:uFillTx/>
                <a:latin typeface="+mn-lt"/>
                <a:ea typeface="+mn-ea"/>
                <a:cs typeface="+mn-cs"/>
                <a:sym typeface="Helvetica"/>
              </a:defRPr>
            </a:pPr>
            <a:endParaRPr/>
          </a:p>
        </p:txBody>
      </p:sp>
      <p:sp>
        <p:nvSpPr>
          <p:cNvPr id="1425" name="Slide Number"/>
          <p:cNvSpPr txBox="1">
            <a:spLocks noGrp="1"/>
          </p:cNvSpPr>
          <p:nvPr>
            <p:ph type="sldNum" sz="quarter" idx="2"/>
          </p:nvPr>
        </p:nvSpPr>
        <p:spPr>
          <a:xfrm>
            <a:off x="22901225" y="13157200"/>
            <a:ext cx="203303" cy="198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latin typeface="Helvetica Neue"/>
                <a:ea typeface="Helvetica Neue"/>
                <a:cs typeface="Helvetica Neue"/>
                <a:sym typeface="Helvetica Neue"/>
              </a:defRPr>
            </a:lvl1pPr>
          </a:lstStyle>
          <a:p>
            <a:fld id="{86CB4B4D-7CA3-9044-876B-883B54F8677D}" type="slidenum">
              <a:t>8</a:t>
            </a:fld>
            <a:endParaRPr/>
          </a:p>
        </p:txBody>
      </p:sp>
      <p:sp>
        <p:nvSpPr>
          <p:cNvPr id="1426" name="Rectangle"/>
          <p:cNvSpPr/>
          <p:nvPr/>
        </p:nvSpPr>
        <p:spPr>
          <a:xfrm>
            <a:off x="-12882" y="11800"/>
            <a:ext cx="24409764" cy="478377"/>
          </a:xfrm>
          <a:prstGeom prst="rect">
            <a:avLst/>
          </a:prstGeom>
          <a:solidFill>
            <a:srgbClr val="FFFFFF"/>
          </a:solidFill>
          <a:ln w="12700">
            <a:miter lim="400000"/>
          </a:ln>
        </p:spPr>
        <p:txBody>
          <a:bodyPr lIns="50800" tIns="50800" rIns="50800" bIns="50800" anchor="ctr"/>
          <a:lstStyle/>
          <a:p>
            <a:endParaRPr/>
          </a:p>
        </p:txBody>
      </p:sp>
      <p:sp>
        <p:nvSpPr>
          <p:cNvPr id="1427" name="How does our business model work?"/>
          <p:cNvSpPr txBox="1"/>
          <p:nvPr/>
        </p:nvSpPr>
        <p:spPr>
          <a:xfrm>
            <a:off x="536252" y="1938710"/>
            <a:ext cx="18949511"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b="1">
                <a:latin typeface="IBM Plex Sans"/>
                <a:ea typeface="IBM Plex Sans"/>
                <a:cs typeface="IBM Plex Sans"/>
                <a:sym typeface="IBM Plex Sans"/>
              </a:defRPr>
            </a:lvl1pPr>
          </a:lstStyle>
          <a:p>
            <a:endParaRPr dirty="0"/>
          </a:p>
        </p:txBody>
      </p:sp>
      <p:sp>
        <p:nvSpPr>
          <p:cNvPr id="1430" name="Start with a base instance for steady state workloads…"/>
          <p:cNvSpPr txBox="1"/>
          <p:nvPr/>
        </p:nvSpPr>
        <p:spPr>
          <a:xfrm>
            <a:off x="1898472" y="3540091"/>
            <a:ext cx="22176874"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gn="l">
              <a:defRPr sz="2800">
                <a:latin typeface="IBM Plex Sans"/>
                <a:ea typeface="IBM Plex Sans"/>
                <a:cs typeface="IBM Plex Sans"/>
                <a:sym typeface="IBM Plex Sans"/>
              </a:defRPr>
            </a:pPr>
            <a:r>
              <a:rPr lang="en-US" sz="4400" b="1" i="1" dirty="0"/>
              <a:t>Deploy Db2 on cloud on either AWS or IBM Cloud and start working on your database.</a:t>
            </a:r>
            <a:endParaRPr sz="4400" b="1" i="1" dirty="0"/>
          </a:p>
          <a:p>
            <a:pPr algn="l">
              <a:defRPr sz="2800">
                <a:latin typeface="IBM Plex Sans"/>
                <a:ea typeface="IBM Plex Sans"/>
                <a:cs typeface="IBM Plex Sans"/>
                <a:sym typeface="IBM Plex Sans"/>
              </a:defRPr>
            </a:pPr>
            <a:endParaRPr lang="en-US" dirty="0"/>
          </a:p>
        </p:txBody>
      </p:sp>
      <p:sp>
        <p:nvSpPr>
          <p:cNvPr id="1432" name="1"/>
          <p:cNvSpPr txBox="1"/>
          <p:nvPr/>
        </p:nvSpPr>
        <p:spPr>
          <a:xfrm>
            <a:off x="308654" y="2513961"/>
            <a:ext cx="1589818"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6000" b="1">
                <a:solidFill>
                  <a:srgbClr val="00B0DE"/>
                </a:solidFill>
                <a:latin typeface="IBM Plex Sans"/>
                <a:ea typeface="IBM Plex Sans"/>
                <a:cs typeface="IBM Plex Sans"/>
                <a:sym typeface="IBM Plex Sans"/>
              </a:defRPr>
            </a:lvl1pPr>
          </a:lstStyle>
          <a:p>
            <a:r>
              <a:rPr dirty="0"/>
              <a:t>1</a:t>
            </a:r>
          </a:p>
        </p:txBody>
      </p:sp>
      <p:sp>
        <p:nvSpPr>
          <p:cNvPr id="17" name="Why Db2 Warehouse on Cloud?">
            <a:extLst>
              <a:ext uri="{FF2B5EF4-FFF2-40B4-BE49-F238E27FC236}">
                <a16:creationId xmlns:a16="http://schemas.microsoft.com/office/drawing/2014/main" id="{74ED4DAC-8E51-FB4A-92F5-4690ED01ADD4}"/>
              </a:ext>
            </a:extLst>
          </p:cNvPr>
          <p:cNvSpPr txBox="1"/>
          <p:nvPr/>
        </p:nvSpPr>
        <p:spPr>
          <a:xfrm>
            <a:off x="17338065" y="12631351"/>
            <a:ext cx="11126320"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b="1">
                <a:latin typeface="IBM Plex Sans"/>
                <a:ea typeface="IBM Plex Sans"/>
                <a:cs typeface="IBM Plex Sans"/>
                <a:sym typeface="IBM Plex Sans"/>
              </a:defRPr>
            </a:lvl1pPr>
          </a:lstStyle>
          <a:p>
            <a:r>
              <a:rPr lang="en-US" sz="4400" i="1" dirty="0"/>
              <a:t>…</a:t>
            </a:r>
            <a:r>
              <a:rPr lang="en-US" sz="4400" b="0" dirty="0">
                <a:latin typeface="IBM Plex Sans Thin" panose="020B0203050203000203" pitchFamily="34" charset="0"/>
              </a:rPr>
              <a:t> </a:t>
            </a:r>
            <a:r>
              <a:rPr lang="en-US" sz="4400" i="1" dirty="0">
                <a:sym typeface="Gill Sans"/>
              </a:rPr>
              <a:t>and much more!</a:t>
            </a:r>
            <a:endParaRPr sz="4400" i="1" dirty="0">
              <a:sym typeface="Gill Sans"/>
            </a:endParaRPr>
          </a:p>
        </p:txBody>
      </p:sp>
      <p:sp>
        <p:nvSpPr>
          <p:cNvPr id="18" name="Why Db2 Warehouse on Cloud?">
            <a:extLst>
              <a:ext uri="{FF2B5EF4-FFF2-40B4-BE49-F238E27FC236}">
                <a16:creationId xmlns:a16="http://schemas.microsoft.com/office/drawing/2014/main" id="{1A54B834-C62F-D347-ABF7-3B493ED9FC07}"/>
              </a:ext>
            </a:extLst>
          </p:cNvPr>
          <p:cNvSpPr txBox="1"/>
          <p:nvPr/>
        </p:nvSpPr>
        <p:spPr>
          <a:xfrm>
            <a:off x="602644" y="723904"/>
            <a:ext cx="2250188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5000" b="1">
                <a:latin typeface="IBM Plex Sans"/>
                <a:ea typeface="IBM Plex Sans"/>
                <a:cs typeface="IBM Plex Sans"/>
                <a:sym typeface="IBM Plex Sans"/>
              </a:defRPr>
            </a:lvl1pPr>
          </a:lstStyle>
          <a:p>
            <a:r>
              <a:rPr lang="en-US" sz="5600" b="0" dirty="0">
                <a:latin typeface="IBM Plex Sans" panose="020B0503050203000203" pitchFamily="34" charset="0"/>
              </a:rPr>
              <a:t>Introducing Db2 on cloud – a DBA’s best friend</a:t>
            </a:r>
            <a:endParaRPr sz="5600" b="0" dirty="0">
              <a:latin typeface="IBM Plex Sans" panose="020B0503050203000203" pitchFamily="34" charset="0"/>
            </a:endParaRPr>
          </a:p>
        </p:txBody>
      </p:sp>
      <p:sp>
        <p:nvSpPr>
          <p:cNvPr id="19" name="Line">
            <a:extLst>
              <a:ext uri="{FF2B5EF4-FFF2-40B4-BE49-F238E27FC236}">
                <a16:creationId xmlns:a16="http://schemas.microsoft.com/office/drawing/2014/main" id="{BF15698B-3162-6D4C-871C-2A6825ACC6BA}"/>
              </a:ext>
            </a:extLst>
          </p:cNvPr>
          <p:cNvSpPr/>
          <p:nvPr/>
        </p:nvSpPr>
        <p:spPr>
          <a:xfrm flipV="1">
            <a:off x="659677" y="1847903"/>
            <a:ext cx="22793622" cy="16712"/>
          </a:xfrm>
          <a:prstGeom prst="line">
            <a:avLst/>
          </a:prstGeom>
          <a:ln w="63500">
            <a:solidFill>
              <a:srgbClr val="002060"/>
            </a:solidFill>
          </a:ln>
        </p:spPr>
        <p:txBody>
          <a:bodyPr lIns="45718" tIns="45718" rIns="45718" bIns="45718"/>
          <a:lstStyle/>
          <a:p>
            <a:pPr marL="0" indent="57150">
              <a:defRPr>
                <a:latin typeface="+mn-lt"/>
                <a:ea typeface="+mn-ea"/>
                <a:cs typeface="+mn-cs"/>
                <a:sym typeface="Helvetica"/>
              </a:defRPr>
            </a:pPr>
            <a:endParaRPr dirty="0"/>
          </a:p>
        </p:txBody>
      </p:sp>
      <p:sp>
        <p:nvSpPr>
          <p:cNvPr id="2" name="TextBox 1">
            <a:extLst>
              <a:ext uri="{FF2B5EF4-FFF2-40B4-BE49-F238E27FC236}">
                <a16:creationId xmlns:a16="http://schemas.microsoft.com/office/drawing/2014/main" id="{4CB32D71-1794-6544-BD7E-52700237C86C}"/>
              </a:ext>
            </a:extLst>
          </p:cNvPr>
          <p:cNvSpPr txBox="1"/>
          <p:nvPr/>
        </p:nvSpPr>
        <p:spPr>
          <a:xfrm>
            <a:off x="78491" y="5598317"/>
            <a:ext cx="532907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r>
              <a:rPr lang="en-US" sz="5600" i="1" dirty="0">
                <a:latin typeface="IBM Plex Sans Light" panose="020B0403050000000000" pitchFamily="34" charset="77"/>
              </a:rPr>
              <a:t>We provide:</a:t>
            </a:r>
          </a:p>
        </p:txBody>
      </p:sp>
      <p:sp>
        <p:nvSpPr>
          <p:cNvPr id="13" name="Rectangle 12">
            <a:extLst>
              <a:ext uri="{FF2B5EF4-FFF2-40B4-BE49-F238E27FC236}">
                <a16:creationId xmlns:a16="http://schemas.microsoft.com/office/drawing/2014/main" id="{72D16337-6B76-014D-AF95-993533962717}"/>
              </a:ext>
            </a:extLst>
          </p:cNvPr>
          <p:cNvSpPr/>
          <p:nvPr/>
        </p:nvSpPr>
        <p:spPr>
          <a:xfrm>
            <a:off x="7004590" y="6903682"/>
            <a:ext cx="4550296" cy="5016758"/>
          </a:xfrm>
          <a:prstGeom prst="rect">
            <a:avLst/>
          </a:prstGeom>
        </p:spPr>
        <p:txBody>
          <a:bodyPr wrap="square">
            <a:spAutoFit/>
          </a:bodyPr>
          <a:lstStyle/>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High Availability</a:t>
            </a:r>
          </a:p>
          <a:p>
            <a:pPr marL="571500" marR="0" indent="-571500" algn="l" defTabSz="1828800" hangingPunct="1">
              <a:buFont typeface="Arial" panose="020B0604020202020204" pitchFamily="34" charset="0"/>
              <a:buChar char="•"/>
              <a:defRPr/>
            </a:pPr>
            <a:endParaRPr lang="en-US" sz="4000" kern="1200" dirty="0">
              <a:uFillTx/>
              <a:latin typeface="IBM Plex Sans"/>
              <a:ea typeface="+mn-ea"/>
              <a:cs typeface="+mn-cs"/>
            </a:endParaRPr>
          </a:p>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Rolling Updates</a:t>
            </a:r>
          </a:p>
          <a:p>
            <a:pPr marL="571500" marR="0" indent="-571500" algn="l" defTabSz="1828800" hangingPunct="1">
              <a:buFont typeface="Arial" panose="020B0604020202020204" pitchFamily="34" charset="0"/>
              <a:buChar char="•"/>
              <a:defRPr/>
            </a:pPr>
            <a:endParaRPr lang="en-US" sz="4000" kern="1200" dirty="0">
              <a:uFillTx/>
              <a:latin typeface="IBM Plex Sans"/>
              <a:ea typeface="+mn-ea"/>
              <a:cs typeface="+mn-cs"/>
            </a:endParaRPr>
          </a:p>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Backups</a:t>
            </a:r>
          </a:p>
          <a:p>
            <a:pPr marL="571500" marR="0" indent="-571500" algn="l" defTabSz="1828800" hangingPunct="1">
              <a:buFont typeface="Arial" panose="020B0604020202020204" pitchFamily="34" charset="0"/>
              <a:buChar char="•"/>
              <a:defRPr/>
            </a:pPr>
            <a:endParaRPr lang="en-US" sz="4000" kern="1200" dirty="0">
              <a:uFillTx/>
              <a:latin typeface="IBM Plex Sans"/>
              <a:ea typeface="+mn-ea"/>
              <a:cs typeface="+mn-cs"/>
            </a:endParaRPr>
          </a:p>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Disaster Recovery</a:t>
            </a:r>
          </a:p>
        </p:txBody>
      </p:sp>
      <p:sp>
        <p:nvSpPr>
          <p:cNvPr id="24" name="Rectangle 23">
            <a:extLst>
              <a:ext uri="{FF2B5EF4-FFF2-40B4-BE49-F238E27FC236}">
                <a16:creationId xmlns:a16="http://schemas.microsoft.com/office/drawing/2014/main" id="{CEC43C73-F868-284F-8369-2EBD58AA281C}"/>
              </a:ext>
            </a:extLst>
          </p:cNvPr>
          <p:cNvSpPr/>
          <p:nvPr/>
        </p:nvSpPr>
        <p:spPr>
          <a:xfrm>
            <a:off x="12787769" y="6817642"/>
            <a:ext cx="4550296" cy="5016758"/>
          </a:xfrm>
          <a:prstGeom prst="rect">
            <a:avLst/>
          </a:prstGeom>
        </p:spPr>
        <p:txBody>
          <a:bodyPr wrap="square">
            <a:spAutoFit/>
          </a:bodyPr>
          <a:lstStyle/>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Instant scale up/down</a:t>
            </a:r>
          </a:p>
          <a:p>
            <a:pPr marL="571500" marR="0" indent="-571500" algn="l" defTabSz="1828800" hangingPunct="1">
              <a:buFont typeface="Arial" panose="020B0604020202020204" pitchFamily="34" charset="0"/>
              <a:buChar char="•"/>
              <a:defRPr/>
            </a:pPr>
            <a:endParaRPr lang="en-US" sz="4000" kern="1200" dirty="0">
              <a:uFillTx/>
              <a:latin typeface="IBM Plex Sans"/>
              <a:ea typeface="+mn-ea"/>
              <a:cs typeface="+mn-cs"/>
            </a:endParaRPr>
          </a:p>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Security</a:t>
            </a:r>
          </a:p>
          <a:p>
            <a:pPr marL="571500" marR="0" indent="-571500" algn="l" defTabSz="1828800" hangingPunct="1">
              <a:buFont typeface="Arial" panose="020B0604020202020204" pitchFamily="34" charset="0"/>
              <a:buChar char="•"/>
              <a:defRPr/>
            </a:pPr>
            <a:endParaRPr lang="en-US" sz="4000" kern="1200" dirty="0">
              <a:uFillTx/>
              <a:latin typeface="IBM Plex Sans"/>
              <a:ea typeface="+mn-ea"/>
              <a:cs typeface="+mn-cs"/>
            </a:endParaRPr>
          </a:p>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Hardware</a:t>
            </a:r>
          </a:p>
          <a:p>
            <a:pPr marL="0" marR="0" algn="l" defTabSz="1828800" hangingPunct="1">
              <a:defRPr/>
            </a:pPr>
            <a:endParaRPr lang="en-US" sz="4000" kern="1200" dirty="0">
              <a:uFillTx/>
              <a:latin typeface="IBM Plex Sans"/>
              <a:ea typeface="+mn-ea"/>
              <a:cs typeface="+mn-cs"/>
            </a:endParaRPr>
          </a:p>
          <a:p>
            <a:pPr marL="571500" marR="0" indent="-571500" algn="l" defTabSz="1828800" hangingPunct="1">
              <a:buFont typeface="Arial" panose="020B0604020202020204" pitchFamily="34" charset="0"/>
              <a:buChar char="•"/>
              <a:defRPr/>
            </a:pPr>
            <a:r>
              <a:rPr lang="en-US" sz="4000" kern="1200" dirty="0">
                <a:uFillTx/>
                <a:latin typeface="IBM Plex Sans"/>
                <a:ea typeface="+mn-ea"/>
                <a:cs typeface="+mn-cs"/>
              </a:rPr>
              <a:t>Networking</a:t>
            </a:r>
          </a:p>
        </p:txBody>
      </p:sp>
    </p:spTree>
    <p:extLst>
      <p:ext uri="{BB962C8B-B14F-4D97-AF65-F5344CB8AC3E}">
        <p14:creationId xmlns:p14="http://schemas.microsoft.com/office/powerpoint/2010/main" val="201485140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A23E8B5A-5246-9046-976B-3EAAB76C7BC5}"/>
              </a:ext>
            </a:extLst>
          </p:cNvPr>
          <p:cNvSpPr>
            <a:spLocks noGrp="1" noChangeArrowheads="1"/>
          </p:cNvSpPr>
          <p:nvPr>
            <p:ph type="title"/>
          </p:nvPr>
        </p:nvSpPr>
        <p:spPr/>
        <p:txBody>
          <a:bodyPr/>
          <a:lstStyle/>
          <a:p>
            <a:r>
              <a:rPr lang="en-US" altLang="en-US" sz="5600" b="0" spc="0" dirty="0">
                <a:solidFill>
                  <a:srgbClr val="000000"/>
                </a:solidFill>
                <a:uFill>
                  <a:solidFill>
                    <a:srgbClr val="000000"/>
                  </a:solidFill>
                </a:uFill>
                <a:latin typeface="IBM Plex Sans" panose="020B0503050203000203" pitchFamily="34" charset="0"/>
                <a:sym typeface="IBM Plex Sans"/>
              </a:rPr>
              <a:t>Reduce your total cost of ownership by upto 83%</a:t>
            </a:r>
          </a:p>
        </p:txBody>
      </p:sp>
      <p:graphicFrame>
        <p:nvGraphicFramePr>
          <p:cNvPr id="4" name="Content Placeholder 3">
            <a:extLst>
              <a:ext uri="{FF2B5EF4-FFF2-40B4-BE49-F238E27FC236}">
                <a16:creationId xmlns:a16="http://schemas.microsoft.com/office/drawing/2014/main" id="{C0837473-A411-EB4C-ACCA-903F2AE0FDAE}"/>
              </a:ext>
            </a:extLst>
          </p:cNvPr>
          <p:cNvGraphicFramePr>
            <a:graphicFrameLocks noGrp="1"/>
          </p:cNvGraphicFramePr>
          <p:nvPr>
            <p:ph idx="1"/>
            <p:extLst>
              <p:ext uri="{D42A27DB-BD31-4B8C-83A1-F6EECF244321}">
                <p14:modId xmlns:p14="http://schemas.microsoft.com/office/powerpoint/2010/main" val="2443400927"/>
              </p:ext>
            </p:extLst>
          </p:nvPr>
        </p:nvGraphicFramePr>
        <p:xfrm>
          <a:off x="1801938" y="2849071"/>
          <a:ext cx="20449923" cy="8017857"/>
        </p:xfrm>
        <a:graphic>
          <a:graphicData uri="http://schemas.openxmlformats.org/drawingml/2006/table">
            <a:tbl>
              <a:tblPr>
                <a:tableStyleId>{C083E6E3-FA7D-4D7B-A595-EF9225AFEA82}</a:tableStyleId>
              </a:tblPr>
              <a:tblGrid>
                <a:gridCol w="10900750">
                  <a:extLst>
                    <a:ext uri="{9D8B030D-6E8A-4147-A177-3AD203B41FA5}">
                      <a16:colId xmlns:a16="http://schemas.microsoft.com/office/drawing/2014/main" val="20000"/>
                    </a:ext>
                  </a:extLst>
                </a:gridCol>
                <a:gridCol w="3569525">
                  <a:extLst>
                    <a:ext uri="{9D8B030D-6E8A-4147-A177-3AD203B41FA5}">
                      <a16:colId xmlns:a16="http://schemas.microsoft.com/office/drawing/2014/main" val="20001"/>
                    </a:ext>
                  </a:extLst>
                </a:gridCol>
                <a:gridCol w="2989824">
                  <a:extLst>
                    <a:ext uri="{9D8B030D-6E8A-4147-A177-3AD203B41FA5}">
                      <a16:colId xmlns:a16="http://schemas.microsoft.com/office/drawing/2014/main" val="20002"/>
                    </a:ext>
                  </a:extLst>
                </a:gridCol>
                <a:gridCol w="2989824">
                  <a:extLst>
                    <a:ext uri="{9D8B030D-6E8A-4147-A177-3AD203B41FA5}">
                      <a16:colId xmlns:a16="http://schemas.microsoft.com/office/drawing/2014/main" val="3360188073"/>
                    </a:ext>
                  </a:extLst>
                </a:gridCol>
              </a:tblGrid>
              <a:tr h="1546004">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endParaRPr lang="en-US" sz="3300" b="1" i="0" u="none" strike="noStrike" cap="none" spc="0" baseline="0" dirty="0">
                        <a:solidFill>
                          <a:srgbClr val="000000"/>
                        </a:solidFill>
                        <a:uFillTx/>
                        <a:latin typeface="IBM Plex Sans"/>
                        <a:sym typeface="Helvetica"/>
                      </a:endParaRPr>
                    </a:p>
                  </a:txBody>
                  <a:tcPr marL="25400" marR="25400" marT="25400" marB="0" anchor="b">
                    <a:solidFill>
                      <a:srgbClr val="00B0F0"/>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Db2 on Premise</a:t>
                      </a:r>
                    </a:p>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(AESE)</a:t>
                      </a:r>
                      <a:endParaRPr lang="en-US" sz="3300" b="1" i="0" u="none" strike="noStrike" cap="none" spc="0" baseline="0" dirty="0">
                        <a:solidFill>
                          <a:schemeClr val="bg2"/>
                        </a:solidFill>
                        <a:uFillTx/>
                        <a:latin typeface="IBM Plex Sans"/>
                        <a:sym typeface="Helvetica"/>
                      </a:endParaRPr>
                    </a:p>
                  </a:txBody>
                  <a:tcPr marL="25400" marR="25400" marT="25400" marB="0" anchor="b">
                    <a:solidFill>
                      <a:srgbClr val="00B0F0"/>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Db2 on Cloud (IBM Cloud)</a:t>
                      </a:r>
                      <a:endParaRPr lang="en-US" sz="3300" b="1" i="0" u="none" strike="noStrike" cap="none" spc="0" baseline="0" dirty="0">
                        <a:solidFill>
                          <a:schemeClr val="bg2"/>
                        </a:solidFill>
                        <a:uFillTx/>
                        <a:latin typeface="IBM Plex Sans"/>
                        <a:sym typeface="Helvetica"/>
                      </a:endParaRPr>
                    </a:p>
                  </a:txBody>
                  <a:tcPr marL="25400" marR="25400" marT="25400" marB="0" anchor="b">
                    <a:solidFill>
                      <a:srgbClr val="00B0F0"/>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Db2 on Cloud </a:t>
                      </a:r>
                    </a:p>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(AWS)</a:t>
                      </a:r>
                      <a:endParaRPr lang="en-US" sz="3300" b="1" i="0" u="none" strike="noStrike" cap="none" spc="0" baseline="0" dirty="0">
                        <a:solidFill>
                          <a:schemeClr val="bg2"/>
                        </a:solidFill>
                        <a:uFillTx/>
                        <a:latin typeface="IBM Plex Sans"/>
                        <a:sym typeface="Helvetica"/>
                      </a:endParaRPr>
                    </a:p>
                  </a:txBody>
                  <a:tcPr marL="25400" marR="25400" marT="25400" marB="0" anchor="b">
                    <a:solidFill>
                      <a:srgbClr val="00B0F0"/>
                    </a:solidFill>
                  </a:tcPr>
                </a:tc>
                <a:extLst>
                  <a:ext uri="{0D108BD9-81ED-4DB2-BD59-A6C34878D82A}">
                    <a16:rowId xmlns:a16="http://schemas.microsoft.com/office/drawing/2014/main" val="10000"/>
                  </a:ext>
                </a:extLst>
              </a:tr>
              <a:tr h="1547012">
                <a:tc>
                  <a:txBody>
                    <a:bodyPr/>
                    <a:lstStyle/>
                    <a:p>
                      <a:pPr marL="0" marR="0" indent="0" algn="l"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Db2 cost per core/year</a:t>
                      </a:r>
                      <a:endParaRPr lang="en-US" sz="3300" b="1" i="0" u="none" strike="noStrike" cap="none" spc="0" baseline="0" dirty="0">
                        <a:solidFill>
                          <a:srgbClr val="000000"/>
                        </a:solidFill>
                        <a:uFillTx/>
                        <a:latin typeface="IBM Plex Sans"/>
                        <a:sym typeface="Helvetica"/>
                      </a:endParaRPr>
                    </a:p>
                  </a:txBody>
                  <a:tcPr marL="25400" marR="25400" marT="25400"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$7,800</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$2,268</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$7800</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557">
                <a:tc>
                  <a:txBody>
                    <a:bodyPr/>
                    <a:lstStyle/>
                    <a:p>
                      <a:pPr marL="0" marR="0" indent="0" algn="l"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Server* cost per core /year </a:t>
                      </a:r>
                      <a:r>
                        <a:rPr lang="en-US" sz="1800" u="none" strike="noStrike" cap="none" spc="0" baseline="0" dirty="0">
                          <a:uFillTx/>
                          <a:sym typeface="Helvetica"/>
                        </a:rPr>
                        <a:t>(hardware + rack cost of ~$150k over 3 years for 12 core system)</a:t>
                      </a:r>
                      <a:endParaRPr lang="en-US" sz="3300" b="1" i="0" u="none" strike="noStrike" cap="none" spc="0" baseline="0" dirty="0">
                        <a:solidFill>
                          <a:srgbClr val="000000"/>
                        </a:solidFill>
                        <a:uFillTx/>
                        <a:latin typeface="IBM Plex Sans"/>
                        <a:sym typeface="Helvetica"/>
                      </a:endParaRPr>
                    </a:p>
                  </a:txBody>
                  <a:tcPr marL="25400" marR="25400" marT="25400"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$4,000</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 Included </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Included</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557">
                <a:tc>
                  <a:txBody>
                    <a:bodyPr/>
                    <a:lstStyle/>
                    <a:p>
                      <a:pPr marL="0" marR="0" indent="0" algn="l"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Storage Cost*</a:t>
                      </a:r>
                      <a:endParaRPr lang="en-US" sz="3300" b="0" i="0" u="none" strike="noStrike" cap="none" spc="0" baseline="0" dirty="0">
                        <a:solidFill>
                          <a:srgbClr val="000000"/>
                        </a:solidFill>
                        <a:uFillTx/>
                        <a:latin typeface="IBM Plex Sans"/>
                        <a:sym typeface="Helvetica"/>
                      </a:endParaRPr>
                    </a:p>
                  </a:txBody>
                  <a:tcPr marL="25400" marR="25400" marT="25400"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$4USD/GB</a:t>
                      </a:r>
                      <a:endParaRPr lang="en-US" sz="3300" b="0"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0" i="0" u="none" strike="noStrike" cap="none" spc="0" baseline="0" dirty="0">
                          <a:solidFill>
                            <a:srgbClr val="000000"/>
                          </a:solidFill>
                          <a:uFillTx/>
                          <a:latin typeface="IBM Plex Sans"/>
                          <a:sym typeface="Helvetica"/>
                        </a:rPr>
                        <a:t>$1USD/GB</a:t>
                      </a: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0" i="0" u="none" strike="noStrike" cap="none" spc="0" baseline="0" dirty="0">
                          <a:solidFill>
                            <a:srgbClr val="000000"/>
                          </a:solidFill>
                          <a:uFillTx/>
                          <a:latin typeface="IBM Plex Sans"/>
                          <a:sym typeface="Helvetica"/>
                        </a:rPr>
                        <a:t>$1USD/GB</a:t>
                      </a:r>
                    </a:p>
                  </a:txBody>
                  <a:tcPr marL="25400" marR="25400" marT="25400"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5740441"/>
                  </a:ext>
                </a:extLst>
              </a:tr>
              <a:tr h="792557">
                <a:tc>
                  <a:txBody>
                    <a:bodyPr/>
                    <a:lstStyle/>
                    <a:p>
                      <a:pPr marL="0" marR="0" indent="0" algn="l"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0" i="0" u="none" strike="noStrike" cap="none" spc="0" baseline="0" dirty="0">
                          <a:solidFill>
                            <a:srgbClr val="000000"/>
                          </a:solidFill>
                          <a:uFillTx/>
                          <a:latin typeface="IBM Plex Sans"/>
                          <a:sym typeface="Helvetica"/>
                        </a:rPr>
                        <a:t>Support Cost/year*</a:t>
                      </a:r>
                    </a:p>
                  </a:txBody>
                  <a:tcPr marL="25400" marR="25400" marT="25400"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0" i="0" u="none" strike="noStrike" cap="none" spc="0" baseline="0" dirty="0">
                          <a:solidFill>
                            <a:srgbClr val="000000"/>
                          </a:solidFill>
                          <a:uFillTx/>
                          <a:latin typeface="IBM Plex Sans"/>
                          <a:sym typeface="Helvetica"/>
                        </a:rPr>
                        <a:t>$500</a:t>
                      </a: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Included</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Included</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1902335"/>
                  </a:ext>
                </a:extLst>
              </a:tr>
              <a:tr h="792557">
                <a:tc>
                  <a:txBody>
                    <a:bodyPr/>
                    <a:lstStyle/>
                    <a:p>
                      <a:pPr marL="0" marR="0" indent="0" algn="l"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0" i="0" u="none" strike="noStrike" cap="none" spc="0" baseline="0" dirty="0">
                          <a:solidFill>
                            <a:srgbClr val="000000"/>
                          </a:solidFill>
                          <a:uFillTx/>
                          <a:latin typeface="IBM Plex Sans"/>
                          <a:sym typeface="Helvetica"/>
                        </a:rPr>
                        <a:t>Network Cost per core* /year</a:t>
                      </a:r>
                      <a:r>
                        <a:rPr lang="en-US" sz="1800" b="0" i="0" u="none" strike="noStrike" cap="none" spc="0" baseline="0" dirty="0">
                          <a:solidFill>
                            <a:srgbClr val="000000"/>
                          </a:solidFill>
                          <a:uFillTx/>
                          <a:latin typeface="IBM Plex Sans"/>
                          <a:sym typeface="Helvetica"/>
                        </a:rPr>
                        <a:t>($63,000 over 3 years for 12 core system)</a:t>
                      </a:r>
                      <a:endParaRPr lang="en-US" sz="3300" b="0" i="0" u="none" strike="noStrike" cap="none" spc="0" baseline="0" dirty="0">
                        <a:solidFill>
                          <a:srgbClr val="000000"/>
                        </a:solidFill>
                        <a:uFillTx/>
                        <a:latin typeface="IBM Plex Sans"/>
                        <a:sym typeface="Helvetica"/>
                      </a:endParaRPr>
                    </a:p>
                  </a:txBody>
                  <a:tcPr marL="25400" marR="25400" marT="25400"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0" i="0" u="none" strike="noStrike" cap="none" spc="0" baseline="0" dirty="0">
                          <a:solidFill>
                            <a:srgbClr val="000000"/>
                          </a:solidFill>
                          <a:uFillTx/>
                          <a:latin typeface="IBM Plex Sans"/>
                          <a:sym typeface="Helvetica"/>
                        </a:rPr>
                        <a:t>$1000</a:t>
                      </a: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Included</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u="none" strike="noStrike" cap="none" spc="0" baseline="0" dirty="0">
                          <a:uFillTx/>
                          <a:sym typeface="Helvetica"/>
                        </a:rPr>
                        <a:t>Included</a:t>
                      </a:r>
                      <a:endParaRPr lang="en-US" sz="3300" b="1" i="0" u="none" strike="noStrike" cap="none" spc="0" baseline="0" dirty="0">
                        <a:solidFill>
                          <a:srgbClr val="000000"/>
                        </a:solidFill>
                        <a:uFillTx/>
                        <a:latin typeface="IBM Plex Sans"/>
                        <a:sym typeface="Helvetica"/>
                      </a:endParaRPr>
                    </a:p>
                  </a:txBody>
                  <a:tcPr marL="25400" marR="25400" marT="25400"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853154"/>
                  </a:ext>
                </a:extLst>
              </a:tr>
              <a:tr h="951973">
                <a:tc>
                  <a:txBody>
                    <a:bodyPr/>
                    <a:lstStyle/>
                    <a:p>
                      <a:pPr marL="0" marR="0" indent="0" algn="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1" i="0" u="none" strike="noStrike" cap="none" spc="0" baseline="0" dirty="0">
                          <a:solidFill>
                            <a:srgbClr val="000000"/>
                          </a:solidFill>
                          <a:uFillTx/>
                          <a:latin typeface="IBM Plex Sans"/>
                          <a:sym typeface="Helvetica"/>
                        </a:rPr>
                        <a:t>Average Cost/Core</a:t>
                      </a:r>
                    </a:p>
                  </a:txBody>
                  <a:tcPr marL="25400" marR="25400" marT="25400" marB="0" anchor="b">
                    <a:lnT w="381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4000" u="none" strike="noStrike" cap="none" spc="0" baseline="0" dirty="0">
                          <a:solidFill>
                            <a:srgbClr val="FF0000"/>
                          </a:solidFill>
                          <a:uFillTx/>
                          <a:sym typeface="Helvetica"/>
                        </a:rPr>
                        <a:t>~$13,300</a:t>
                      </a:r>
                      <a:endParaRPr lang="en-US" sz="4000" b="1" i="0" u="none" strike="noStrike" cap="none" spc="0" baseline="0" dirty="0">
                        <a:solidFill>
                          <a:srgbClr val="FF0000"/>
                        </a:solidFill>
                        <a:uFillTx/>
                        <a:latin typeface="IBM Plex Sans"/>
                        <a:sym typeface="Helvetica"/>
                      </a:endParaRPr>
                    </a:p>
                  </a:txBody>
                  <a:tcPr marL="25400" marR="25400" marT="25400" marB="0" anchor="b">
                    <a:lnT w="381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4000" u="none" strike="noStrike" cap="none" spc="0" baseline="0" dirty="0">
                          <a:solidFill>
                            <a:schemeClr val="accent2"/>
                          </a:solidFill>
                          <a:uFillTx/>
                          <a:sym typeface="Helvetica"/>
                        </a:rPr>
                        <a:t> $2,268 </a:t>
                      </a:r>
                      <a:endParaRPr lang="en-US" sz="4000" b="1" i="0" u="none" strike="noStrike" cap="none" spc="0" baseline="0" dirty="0">
                        <a:solidFill>
                          <a:schemeClr val="accent2"/>
                        </a:solidFill>
                        <a:uFillTx/>
                        <a:latin typeface="IBM Plex Sans"/>
                        <a:sym typeface="Helvetica"/>
                      </a:endParaRPr>
                    </a:p>
                  </a:txBody>
                  <a:tcPr marL="25400" marR="25400" marT="25400" marB="0" anchor="b">
                    <a:lnT w="381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4000" u="none" strike="noStrike" cap="none" spc="0" baseline="0" dirty="0">
                          <a:solidFill>
                            <a:schemeClr val="accent2"/>
                          </a:solidFill>
                          <a:uFillTx/>
                          <a:sym typeface="Helvetica"/>
                        </a:rPr>
                        <a:t>$7800</a:t>
                      </a:r>
                      <a:endParaRPr lang="en-US" sz="4000" b="1" i="0" u="none" strike="noStrike" cap="none" spc="0" baseline="0" dirty="0">
                        <a:solidFill>
                          <a:schemeClr val="accent2"/>
                        </a:solidFill>
                        <a:uFillTx/>
                        <a:latin typeface="IBM Plex Sans"/>
                        <a:sym typeface="Helvetica"/>
                      </a:endParaRPr>
                    </a:p>
                  </a:txBody>
                  <a:tcPr marL="25400" marR="25400" marT="25400" marB="0" anchor="b">
                    <a:lnT w="381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12"/>
                  </a:ext>
                </a:extLst>
              </a:tr>
              <a:tr h="792557">
                <a:tc>
                  <a:txBody>
                    <a:bodyPr/>
                    <a:lstStyle/>
                    <a:p>
                      <a:pPr marL="0" marR="0" indent="0" algn="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1" u="none" strike="noStrike" cap="none" spc="0" baseline="0" dirty="0">
                          <a:uFillTx/>
                          <a:sym typeface="Helvetica"/>
                        </a:rPr>
                        <a:t>Cost comparison of 10core/200GB Db2 Database/year</a:t>
                      </a:r>
                      <a:endParaRPr lang="en-US" sz="3300" b="1" i="0" u="none" strike="noStrike" cap="none" spc="0" baseline="0" dirty="0">
                        <a:solidFill>
                          <a:srgbClr val="000000"/>
                        </a:solidFill>
                        <a:uFillTx/>
                        <a:latin typeface="IBM Plex Sans"/>
                        <a:sym typeface="Helvetica"/>
                      </a:endParaRPr>
                    </a:p>
                  </a:txBody>
                  <a:tcPr marL="25400" marR="25400" marT="25400" marB="0" anchor="b">
                    <a:lnB w="381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1" i="0" u="none" strike="noStrike" cap="none" spc="0" baseline="0" dirty="0">
                          <a:solidFill>
                            <a:srgbClr val="FF0000"/>
                          </a:solidFill>
                          <a:uFillTx/>
                          <a:latin typeface="IBM Plex Sans"/>
                          <a:sym typeface="Helvetica"/>
                        </a:rPr>
                        <a:t>$140,800</a:t>
                      </a:r>
                    </a:p>
                  </a:txBody>
                  <a:tcPr marL="25400" marR="25400" marT="25400" marB="0" anchor="b">
                    <a:lnB w="381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1" i="0" u="none" strike="noStrike" cap="none" spc="0" baseline="0" dirty="0">
                          <a:solidFill>
                            <a:schemeClr val="accent2"/>
                          </a:solidFill>
                          <a:uFillTx/>
                          <a:latin typeface="IBM Plex Sans"/>
                          <a:sym typeface="Helvetica"/>
                        </a:rPr>
                        <a:t>$10,284</a:t>
                      </a:r>
                    </a:p>
                  </a:txBody>
                  <a:tcPr marL="25400" marR="25400" marT="25400" marB="0" anchor="b">
                    <a:lnB w="381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defTabSz="914400" fontAlgn="b" latinLnBrk="0">
                        <a:lnSpc>
                          <a:spcPct val="100000"/>
                        </a:lnSpc>
                        <a:spcBef>
                          <a:spcPts val="0"/>
                        </a:spcBef>
                        <a:spcAft>
                          <a:spcPts val="0"/>
                        </a:spcAft>
                        <a:buClrTx/>
                        <a:buSzTx/>
                        <a:buFontTx/>
                        <a:buNone/>
                        <a:tabLst>
                          <a:tab pos="1663700" algn="l"/>
                        </a:tabLst>
                        <a:defRPr sz="3300" spc="0">
                          <a:uFillTx/>
                          <a:latin typeface="IBM Plex Sans"/>
                          <a:ea typeface="IBM Plex Sans"/>
                          <a:cs typeface="IBM Plex Sans"/>
                          <a:sym typeface="IBM Plex Sans"/>
                        </a:defRPr>
                      </a:pPr>
                      <a:r>
                        <a:rPr lang="en-US" sz="3300" b="1" i="0" u="none" strike="noStrike" cap="none" spc="0" baseline="0" dirty="0">
                          <a:solidFill>
                            <a:schemeClr val="accent2"/>
                          </a:solidFill>
                          <a:uFillTx/>
                          <a:latin typeface="IBM Plex Sans"/>
                          <a:sym typeface="Helvetica"/>
                        </a:rPr>
                        <a:t>$80,400</a:t>
                      </a:r>
                    </a:p>
                  </a:txBody>
                  <a:tcPr marL="25400" marR="25400" marT="25400" marB="0" anchor="b">
                    <a:lnB w="381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3"/>
                  </a:ext>
                </a:extLst>
              </a:tr>
            </a:tbl>
          </a:graphicData>
        </a:graphic>
      </p:graphicFrame>
      <p:sp>
        <p:nvSpPr>
          <p:cNvPr id="5" name="Line">
            <a:extLst>
              <a:ext uri="{FF2B5EF4-FFF2-40B4-BE49-F238E27FC236}">
                <a16:creationId xmlns:a16="http://schemas.microsoft.com/office/drawing/2014/main" id="{C4CFF9F8-F70D-9147-8D34-7DBC9A5B3327}"/>
              </a:ext>
            </a:extLst>
          </p:cNvPr>
          <p:cNvSpPr/>
          <p:nvPr/>
        </p:nvSpPr>
        <p:spPr>
          <a:xfrm flipV="1">
            <a:off x="637878" y="1454850"/>
            <a:ext cx="22793622" cy="16712"/>
          </a:xfrm>
          <a:prstGeom prst="line">
            <a:avLst/>
          </a:prstGeom>
          <a:ln w="63500">
            <a:solidFill>
              <a:srgbClr val="002060"/>
            </a:solidFill>
          </a:ln>
        </p:spPr>
        <p:txBody>
          <a:bodyPr lIns="45718" tIns="45718" rIns="45718" bIns="45718"/>
          <a:lstStyle/>
          <a:p>
            <a:pPr marL="0" indent="57150">
              <a:defRPr>
                <a:latin typeface="+mn-lt"/>
                <a:ea typeface="+mn-ea"/>
                <a:cs typeface="+mn-cs"/>
                <a:sym typeface="Helvetica"/>
              </a:defRPr>
            </a:pPr>
            <a:endParaRPr dirty="0"/>
          </a:p>
        </p:txBody>
      </p:sp>
      <p:sp>
        <p:nvSpPr>
          <p:cNvPr id="2" name="TextBox 1">
            <a:extLst>
              <a:ext uri="{FF2B5EF4-FFF2-40B4-BE49-F238E27FC236}">
                <a16:creationId xmlns:a16="http://schemas.microsoft.com/office/drawing/2014/main" id="{878E4A56-20A3-EA45-A76F-B6A6DFF3752E}"/>
              </a:ext>
            </a:extLst>
          </p:cNvPr>
          <p:cNvSpPr txBox="1"/>
          <p:nvPr/>
        </p:nvSpPr>
        <p:spPr>
          <a:xfrm>
            <a:off x="-240633" y="11955938"/>
            <a:ext cx="7700211" cy="610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 marR="57150" indent="0" algn="ctr" defTabSz="12827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
                  <a:solidFill>
                    <a:srgbClr val="000000"/>
                  </a:solidFill>
                </a:uFill>
                <a:latin typeface="IBM Plex Sans" panose="020B0503050203000203" pitchFamily="34" charset="0"/>
                <a:sym typeface="Gill Sans"/>
              </a:rPr>
              <a:t>*</a:t>
            </a:r>
            <a:r>
              <a:rPr lang="en-US" sz="3300" dirty="0">
                <a:solidFill>
                  <a:schemeClr val="tx1"/>
                </a:solidFill>
                <a:uFillTx/>
                <a:latin typeface="IBM Plex Sans"/>
              </a:rPr>
              <a:t>Fully loaded cost</a:t>
            </a:r>
          </a:p>
        </p:txBody>
      </p:sp>
    </p:spTree>
    <p:extLst>
      <p:ext uri="{BB962C8B-B14F-4D97-AF65-F5344CB8AC3E}">
        <p14:creationId xmlns:p14="http://schemas.microsoft.com/office/powerpoint/2010/main" val="3686507066"/>
      </p:ext>
    </p:extLst>
  </p:cSld>
  <p:clrMapOvr>
    <a:masterClrMapping/>
  </p:clrMapOvr>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alesEnablement101Main">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4.xml><?xml version="1.0" encoding="utf-8"?>
<a:theme xmlns:a="http://schemas.openxmlformats.org/drawingml/2006/main" name="1_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57150" marR="57150" indent="0" algn="ctr" defTabSz="1282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
              <a:solidFill>
                <a:srgbClr val="000000"/>
              </a:solidFill>
            </a:uFill>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56000</TotalTime>
  <Words>2051</Words>
  <Application>Microsoft Office PowerPoint</Application>
  <PresentationFormat>Custom</PresentationFormat>
  <Paragraphs>462</Paragraphs>
  <Slides>28</Slides>
  <Notes>8</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28</vt:i4>
      </vt:variant>
    </vt:vector>
  </HeadingPairs>
  <TitlesOfParts>
    <vt:vector size="47" baseType="lpstr">
      <vt:lpstr>.AppleSystemUIFont</vt:lpstr>
      <vt:lpstr>Arial</vt:lpstr>
      <vt:lpstr>Calibri</vt:lpstr>
      <vt:lpstr>Gill Sans</vt:lpstr>
      <vt:lpstr>Gill Sans SemiBold</vt:lpstr>
      <vt:lpstr>Helvetica</vt:lpstr>
      <vt:lpstr>Helvetica Neue</vt:lpstr>
      <vt:lpstr>HelvNeue Light for IBM</vt:lpstr>
      <vt:lpstr>IBM Plex Sans</vt:lpstr>
      <vt:lpstr>IBM Plex Sans Light</vt:lpstr>
      <vt:lpstr>IBM Plex Sans Regular</vt:lpstr>
      <vt:lpstr>IBM Plex Sans SemiBold</vt:lpstr>
      <vt:lpstr>IBM Plex Sans Thin</vt:lpstr>
      <vt:lpstr>Lucida Grande</vt:lpstr>
      <vt:lpstr>Wingdings</vt:lpstr>
      <vt:lpstr>White</vt:lpstr>
      <vt:lpstr>SalesEnablement101Main</vt:lpstr>
      <vt:lpstr>IBM BxD 2018 black background</vt:lpstr>
      <vt:lpstr>1_White</vt:lpstr>
      <vt:lpstr>IBM Db2 to Db2 on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Reduce your total cost of ownership by upto 83%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Availability Zones: 20 Data Centers across the World</vt:lpstr>
      <vt:lpstr>PowerPoint Presentation</vt:lpstr>
      <vt:lpstr>PowerPoint Presentation</vt:lpstr>
      <vt:lpstr>Same experience, everywhere</vt:lpstr>
      <vt:lpstr>Db2 on Cloud vs Db2 Hosted vs Db2 on CPD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Db2 on Cloud — Simon Lighstone, Saygin Yag, Jerry Mathew Product Management Team</dc:title>
  <dc:creator>lking</dc:creator>
  <cp:lastModifiedBy>Manoj Panda</cp:lastModifiedBy>
  <cp:revision>101</cp:revision>
  <dcterms:modified xsi:type="dcterms:W3CDTF">2020-05-28T10:19:04Z</dcterms:modified>
</cp:coreProperties>
</file>